
<file path=[Content_Types].xml><?xml version="1.0" encoding="utf-8"?>
<Types xmlns="http://schemas.openxmlformats.org/package/2006/content-types">
  <Default Extension="emf" ContentType="image/x-emf"/>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media/image65.jpg" ContentType="image/jpg"/>
  <Override PartName="/ppt/media/image66.jpg" ContentType="image/jpg"/>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handoutMasterIdLst>
    <p:handoutMasterId r:id="rId19"/>
  </p:handoutMasterIdLst>
  <p:sldIdLst>
    <p:sldId id="256" r:id="rId2"/>
    <p:sldId id="257" r:id="rId3"/>
    <p:sldId id="258" r:id="rId4"/>
    <p:sldId id="259" r:id="rId5"/>
    <p:sldId id="260" r:id="rId6"/>
    <p:sldId id="261" r:id="rId7"/>
    <p:sldId id="262" r:id="rId8"/>
    <p:sldId id="263" r:id="rId9"/>
    <p:sldId id="271" r:id="rId10"/>
    <p:sldId id="272" r:id="rId11"/>
    <p:sldId id="273" r:id="rId12"/>
    <p:sldId id="274" r:id="rId13"/>
    <p:sldId id="264" r:id="rId14"/>
    <p:sldId id="265" r:id="rId15"/>
    <p:sldId id="266" r:id="rId16"/>
    <p:sldId id="267" r:id="rId17"/>
    <p:sldId id="268" r:id="rId18"/>
  </p:sldIdLst>
  <p:sldSz cx="10693400" cy="7562850"/>
  <p:notesSz cx="10693400" cy="756285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5C5"/>
    <a:srgbClr val="6D6E71"/>
    <a:srgbClr val="C0C0C0"/>
    <a:srgbClr val="2587C8"/>
    <a:srgbClr val="84C4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7" d="100"/>
          <a:sy n="97" d="100"/>
        </p:scale>
        <p:origin x="810" y="72"/>
      </p:cViewPr>
      <p:guideLst>
        <p:guide orient="horz" pos="2880"/>
        <p:guide pos="2160"/>
      </p:guideLst>
    </p:cSldViewPr>
  </p:slideViewPr>
  <p:notesTextViewPr>
    <p:cViewPr>
      <p:scale>
        <a:sx n="3" d="2"/>
        <a:sy n="3" d="2"/>
      </p:scale>
      <p:origin x="0" y="0"/>
    </p:cViewPr>
  </p:notesTextViewPr>
  <p:notesViewPr>
    <p:cSldViewPr>
      <p:cViewPr varScale="1">
        <p:scale>
          <a:sx n="102" d="100"/>
          <a:sy n="102" d="100"/>
        </p:scale>
        <p:origin x="1452" y="11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shé Haiun" userId="4590e727-dc65-48a7-8c50-bb1904520e5b" providerId="ADAL" clId="{04A6FF40-6D25-4926-8E79-6A94591D08E1}"/>
    <pc:docChg chg="modSld">
      <pc:chgData name="Moshé Haiun" userId="4590e727-dc65-48a7-8c50-bb1904520e5b" providerId="ADAL" clId="{04A6FF40-6D25-4926-8E79-6A94591D08E1}" dt="2025-09-22T13:40:46.273" v="2" actId="1076"/>
      <pc:docMkLst>
        <pc:docMk/>
      </pc:docMkLst>
      <pc:sldChg chg="modSp mod">
        <pc:chgData name="Moshé Haiun" userId="4590e727-dc65-48a7-8c50-bb1904520e5b" providerId="ADAL" clId="{04A6FF40-6D25-4926-8E79-6A94591D08E1}" dt="2025-09-22T13:40:46.273" v="2" actId="1076"/>
        <pc:sldMkLst>
          <pc:docMk/>
          <pc:sldMk cId="0" sldId="263"/>
        </pc:sldMkLst>
        <pc:spChg chg="mod">
          <ac:chgData name="Moshé Haiun" userId="4590e727-dc65-48a7-8c50-bb1904520e5b" providerId="ADAL" clId="{04A6FF40-6D25-4926-8E79-6A94591D08E1}" dt="2025-09-22T13:40:46.273" v="2" actId="1076"/>
          <ac:spMkLst>
            <pc:docMk/>
            <pc:sldMk cId="0" sldId="263"/>
            <ac:spMk id="105" creationId="{3A01B6F8-AFC8-4990-99B6-C5E23FB52A74}"/>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24E8A86F-9F2A-4FF7-8179-AD8B3D965001}"/>
              </a:ext>
            </a:extLst>
          </p:cNvPr>
          <p:cNvSpPr>
            <a:spLocks noGrp="1"/>
          </p:cNvSpPr>
          <p:nvPr>
            <p:ph type="hdr" sz="quarter"/>
          </p:nvPr>
        </p:nvSpPr>
        <p:spPr>
          <a:xfrm>
            <a:off x="0" y="0"/>
            <a:ext cx="4633913" cy="379413"/>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83925CF6-DC2D-4A71-A6A7-C4D7BB3C4919}"/>
              </a:ext>
            </a:extLst>
          </p:cNvPr>
          <p:cNvSpPr>
            <a:spLocks noGrp="1"/>
          </p:cNvSpPr>
          <p:nvPr>
            <p:ph type="dt" sz="quarter" idx="1"/>
          </p:nvPr>
        </p:nvSpPr>
        <p:spPr>
          <a:xfrm>
            <a:off x="6057900" y="0"/>
            <a:ext cx="4632325" cy="379413"/>
          </a:xfrm>
          <a:prstGeom prst="rect">
            <a:avLst/>
          </a:prstGeom>
        </p:spPr>
        <p:txBody>
          <a:bodyPr vert="horz" lIns="91440" tIns="45720" rIns="91440" bIns="45720" rtlCol="0"/>
          <a:lstStyle>
            <a:lvl1pPr algn="r">
              <a:defRPr sz="1200"/>
            </a:lvl1pPr>
          </a:lstStyle>
          <a:p>
            <a:fld id="{971BE312-3F9E-423A-A2FA-9BE7E5454BDC}" type="datetimeFigureOut">
              <a:rPr lang="fr-FR" smtClean="0"/>
              <a:t>18/03/2026</a:t>
            </a:fld>
            <a:endParaRPr lang="fr-FR"/>
          </a:p>
        </p:txBody>
      </p:sp>
      <p:sp>
        <p:nvSpPr>
          <p:cNvPr id="4" name="Espace réservé du pied de page 3">
            <a:extLst>
              <a:ext uri="{FF2B5EF4-FFF2-40B4-BE49-F238E27FC236}">
                <a16:creationId xmlns:a16="http://schemas.microsoft.com/office/drawing/2014/main" id="{94A65B8C-5D9A-4126-A22B-EEFF7F1B4F11}"/>
              </a:ext>
            </a:extLst>
          </p:cNvPr>
          <p:cNvSpPr>
            <a:spLocks noGrp="1"/>
          </p:cNvSpPr>
          <p:nvPr>
            <p:ph type="ftr" sz="quarter" idx="2"/>
          </p:nvPr>
        </p:nvSpPr>
        <p:spPr>
          <a:xfrm>
            <a:off x="0" y="7183438"/>
            <a:ext cx="4633913" cy="379412"/>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96263D12-33EA-4BF3-B633-B3AEB3FDBC2B}"/>
              </a:ext>
            </a:extLst>
          </p:cNvPr>
          <p:cNvSpPr>
            <a:spLocks noGrp="1"/>
          </p:cNvSpPr>
          <p:nvPr>
            <p:ph type="sldNum" sz="quarter" idx="3"/>
          </p:nvPr>
        </p:nvSpPr>
        <p:spPr>
          <a:xfrm>
            <a:off x="6057900" y="7183438"/>
            <a:ext cx="4632325" cy="379412"/>
          </a:xfrm>
          <a:prstGeom prst="rect">
            <a:avLst/>
          </a:prstGeom>
        </p:spPr>
        <p:txBody>
          <a:bodyPr vert="horz" lIns="91440" tIns="45720" rIns="91440" bIns="45720" rtlCol="0" anchor="b"/>
          <a:lstStyle>
            <a:lvl1pPr algn="r">
              <a:defRPr sz="1200"/>
            </a:lvl1pPr>
          </a:lstStyle>
          <a:p>
            <a:fld id="{48103577-FBF9-4395-96F7-7685EA1F101E}" type="slidenum">
              <a:rPr lang="fr-FR" smtClean="0"/>
              <a:t>‹#›</a:t>
            </a:fld>
            <a:endParaRPr lang="fr-FR"/>
          </a:p>
        </p:txBody>
      </p:sp>
    </p:spTree>
    <p:extLst>
      <p:ext uri="{BB962C8B-B14F-4D97-AF65-F5344CB8AC3E}">
        <p14:creationId xmlns:p14="http://schemas.microsoft.com/office/powerpoint/2010/main" val="251855766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02005" y="2344483"/>
            <a:ext cx="9089390" cy="158819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604010" y="4235196"/>
            <a:ext cx="7485380" cy="189071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3/18/2026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11"/>
            <a:ext cx="10692003" cy="1025994"/>
          </a:xfrm>
          <a:prstGeom prst="rect">
            <a:avLst/>
          </a:prstGeom>
          <a:blipFill>
            <a:blip r:embed="rId2" cstate="print"/>
            <a:stretch>
              <a:fillRect/>
            </a:stretch>
          </a:blipFill>
        </p:spPr>
        <p:txBody>
          <a:bodyPr wrap="square" lIns="0" tIns="0" rIns="0" bIns="0" rtlCol="0"/>
          <a:lstStyle/>
          <a:p>
            <a:endParaRPr/>
          </a:p>
        </p:txBody>
      </p:sp>
      <p:sp>
        <p:nvSpPr>
          <p:cNvPr id="17" name="bg object 17"/>
          <p:cNvSpPr/>
          <p:nvPr/>
        </p:nvSpPr>
        <p:spPr>
          <a:xfrm>
            <a:off x="5151717" y="12"/>
            <a:ext cx="1164590" cy="1047115"/>
          </a:xfrm>
          <a:custGeom>
            <a:avLst/>
            <a:gdLst/>
            <a:ahLst/>
            <a:cxnLst/>
            <a:rect l="l" t="t" r="r" b="b"/>
            <a:pathLst>
              <a:path w="1164589" h="1047115">
                <a:moveTo>
                  <a:pt x="3149" y="237236"/>
                </a:moveTo>
                <a:lnTo>
                  <a:pt x="2895" y="235661"/>
                </a:lnTo>
                <a:lnTo>
                  <a:pt x="2146" y="235089"/>
                </a:lnTo>
                <a:lnTo>
                  <a:pt x="546" y="235343"/>
                </a:lnTo>
                <a:lnTo>
                  <a:pt x="0" y="236118"/>
                </a:lnTo>
                <a:lnTo>
                  <a:pt x="254" y="237705"/>
                </a:lnTo>
                <a:lnTo>
                  <a:pt x="1003" y="238239"/>
                </a:lnTo>
                <a:lnTo>
                  <a:pt x="2603" y="237985"/>
                </a:lnTo>
                <a:lnTo>
                  <a:pt x="3149" y="237236"/>
                </a:lnTo>
                <a:close/>
              </a:path>
              <a:path w="1164589" h="1047115">
                <a:moveTo>
                  <a:pt x="19824" y="496455"/>
                </a:moveTo>
                <a:lnTo>
                  <a:pt x="19519" y="494538"/>
                </a:lnTo>
                <a:lnTo>
                  <a:pt x="18618" y="493877"/>
                </a:lnTo>
                <a:lnTo>
                  <a:pt x="16687" y="494182"/>
                </a:lnTo>
                <a:lnTo>
                  <a:pt x="16040" y="495096"/>
                </a:lnTo>
                <a:lnTo>
                  <a:pt x="16344" y="497014"/>
                </a:lnTo>
                <a:lnTo>
                  <a:pt x="17246" y="497662"/>
                </a:lnTo>
                <a:lnTo>
                  <a:pt x="19164" y="497357"/>
                </a:lnTo>
                <a:lnTo>
                  <a:pt x="19824" y="496455"/>
                </a:lnTo>
                <a:close/>
              </a:path>
              <a:path w="1164589" h="1047115">
                <a:moveTo>
                  <a:pt x="51460" y="143103"/>
                </a:moveTo>
                <a:lnTo>
                  <a:pt x="51155" y="141198"/>
                </a:lnTo>
                <a:lnTo>
                  <a:pt x="50266" y="140563"/>
                </a:lnTo>
                <a:lnTo>
                  <a:pt x="48361" y="140855"/>
                </a:lnTo>
                <a:lnTo>
                  <a:pt x="47688" y="141757"/>
                </a:lnTo>
                <a:lnTo>
                  <a:pt x="47993" y="143662"/>
                </a:lnTo>
                <a:lnTo>
                  <a:pt x="48907" y="144322"/>
                </a:lnTo>
                <a:lnTo>
                  <a:pt x="50825" y="144018"/>
                </a:lnTo>
                <a:lnTo>
                  <a:pt x="51460" y="143103"/>
                </a:lnTo>
                <a:close/>
              </a:path>
              <a:path w="1164589" h="1047115">
                <a:moveTo>
                  <a:pt x="64490" y="686168"/>
                </a:moveTo>
                <a:lnTo>
                  <a:pt x="64185" y="684212"/>
                </a:lnTo>
                <a:lnTo>
                  <a:pt x="63284" y="683577"/>
                </a:lnTo>
                <a:lnTo>
                  <a:pt x="61353" y="683869"/>
                </a:lnTo>
                <a:lnTo>
                  <a:pt x="60706" y="684771"/>
                </a:lnTo>
                <a:lnTo>
                  <a:pt x="61023" y="686714"/>
                </a:lnTo>
                <a:lnTo>
                  <a:pt x="61912" y="687336"/>
                </a:lnTo>
                <a:lnTo>
                  <a:pt x="63830" y="687031"/>
                </a:lnTo>
                <a:lnTo>
                  <a:pt x="64490" y="686168"/>
                </a:lnTo>
                <a:close/>
              </a:path>
              <a:path w="1164589" h="1047115">
                <a:moveTo>
                  <a:pt x="68656" y="400964"/>
                </a:moveTo>
                <a:lnTo>
                  <a:pt x="68351" y="399059"/>
                </a:lnTo>
                <a:lnTo>
                  <a:pt x="67449" y="398411"/>
                </a:lnTo>
                <a:lnTo>
                  <a:pt x="65532" y="398716"/>
                </a:lnTo>
                <a:lnTo>
                  <a:pt x="64871" y="399605"/>
                </a:lnTo>
                <a:lnTo>
                  <a:pt x="65163" y="401510"/>
                </a:lnTo>
                <a:lnTo>
                  <a:pt x="66078" y="402170"/>
                </a:lnTo>
                <a:lnTo>
                  <a:pt x="67995" y="401866"/>
                </a:lnTo>
                <a:lnTo>
                  <a:pt x="68656" y="400964"/>
                </a:lnTo>
                <a:close/>
              </a:path>
              <a:path w="1164589" h="1047115">
                <a:moveTo>
                  <a:pt x="99504" y="48882"/>
                </a:moveTo>
                <a:lnTo>
                  <a:pt x="99199" y="46951"/>
                </a:lnTo>
                <a:lnTo>
                  <a:pt x="98298" y="46291"/>
                </a:lnTo>
                <a:lnTo>
                  <a:pt x="96367" y="46596"/>
                </a:lnTo>
                <a:lnTo>
                  <a:pt x="95719" y="47510"/>
                </a:lnTo>
                <a:lnTo>
                  <a:pt x="96024" y="49428"/>
                </a:lnTo>
                <a:lnTo>
                  <a:pt x="96926" y="50088"/>
                </a:lnTo>
                <a:lnTo>
                  <a:pt x="98844" y="49784"/>
                </a:lnTo>
                <a:lnTo>
                  <a:pt x="99504" y="48882"/>
                </a:lnTo>
                <a:close/>
              </a:path>
              <a:path w="1164589" h="1047115">
                <a:moveTo>
                  <a:pt x="117627" y="305854"/>
                </a:moveTo>
                <a:lnTo>
                  <a:pt x="117271" y="303644"/>
                </a:lnTo>
                <a:lnTo>
                  <a:pt x="116205" y="302869"/>
                </a:lnTo>
                <a:lnTo>
                  <a:pt x="113982" y="303212"/>
                </a:lnTo>
                <a:lnTo>
                  <a:pt x="113207" y="304279"/>
                </a:lnTo>
                <a:lnTo>
                  <a:pt x="113550" y="306501"/>
                </a:lnTo>
                <a:lnTo>
                  <a:pt x="114630" y="307263"/>
                </a:lnTo>
                <a:lnTo>
                  <a:pt x="116840" y="306920"/>
                </a:lnTo>
                <a:lnTo>
                  <a:pt x="117627" y="305854"/>
                </a:lnTo>
                <a:close/>
              </a:path>
              <a:path w="1164589" h="1047115">
                <a:moveTo>
                  <a:pt x="118097" y="586130"/>
                </a:moveTo>
                <a:lnTo>
                  <a:pt x="117741" y="583882"/>
                </a:lnTo>
                <a:lnTo>
                  <a:pt x="116700" y="583120"/>
                </a:lnTo>
                <a:lnTo>
                  <a:pt x="114452" y="583476"/>
                </a:lnTo>
                <a:lnTo>
                  <a:pt x="113703" y="584517"/>
                </a:lnTo>
                <a:lnTo>
                  <a:pt x="114058" y="586765"/>
                </a:lnTo>
                <a:lnTo>
                  <a:pt x="115100" y="587540"/>
                </a:lnTo>
                <a:lnTo>
                  <a:pt x="117348" y="587184"/>
                </a:lnTo>
                <a:lnTo>
                  <a:pt x="118097" y="586130"/>
                </a:lnTo>
                <a:close/>
              </a:path>
              <a:path w="1164589" h="1047115">
                <a:moveTo>
                  <a:pt x="137058" y="797534"/>
                </a:moveTo>
                <a:lnTo>
                  <a:pt x="136702" y="795274"/>
                </a:lnTo>
                <a:lnTo>
                  <a:pt x="135636" y="794524"/>
                </a:lnTo>
                <a:lnTo>
                  <a:pt x="133400" y="794880"/>
                </a:lnTo>
                <a:lnTo>
                  <a:pt x="132638" y="795921"/>
                </a:lnTo>
                <a:lnTo>
                  <a:pt x="133007" y="798182"/>
                </a:lnTo>
                <a:lnTo>
                  <a:pt x="134035" y="798931"/>
                </a:lnTo>
                <a:lnTo>
                  <a:pt x="136283" y="798576"/>
                </a:lnTo>
                <a:lnTo>
                  <a:pt x="137058" y="797534"/>
                </a:lnTo>
                <a:close/>
              </a:path>
              <a:path w="1164589" h="1047115">
                <a:moveTo>
                  <a:pt x="166116" y="210832"/>
                </a:moveTo>
                <a:lnTo>
                  <a:pt x="165760" y="208597"/>
                </a:lnTo>
                <a:lnTo>
                  <a:pt x="164706" y="207848"/>
                </a:lnTo>
                <a:lnTo>
                  <a:pt x="162458" y="208191"/>
                </a:lnTo>
                <a:lnTo>
                  <a:pt x="161709" y="209232"/>
                </a:lnTo>
                <a:lnTo>
                  <a:pt x="162064" y="211467"/>
                </a:lnTo>
                <a:lnTo>
                  <a:pt x="163106" y="212255"/>
                </a:lnTo>
                <a:lnTo>
                  <a:pt x="165354" y="211899"/>
                </a:lnTo>
                <a:lnTo>
                  <a:pt x="166116" y="210832"/>
                </a:lnTo>
                <a:close/>
              </a:path>
              <a:path w="1164589" h="1047115">
                <a:moveTo>
                  <a:pt x="169633" y="487210"/>
                </a:moveTo>
                <a:lnTo>
                  <a:pt x="169329" y="485279"/>
                </a:lnTo>
                <a:lnTo>
                  <a:pt x="168414" y="484619"/>
                </a:lnTo>
                <a:lnTo>
                  <a:pt x="166484" y="484924"/>
                </a:lnTo>
                <a:lnTo>
                  <a:pt x="165849" y="485838"/>
                </a:lnTo>
                <a:lnTo>
                  <a:pt x="166154" y="487756"/>
                </a:lnTo>
                <a:lnTo>
                  <a:pt x="167043" y="488403"/>
                </a:lnTo>
                <a:lnTo>
                  <a:pt x="168960" y="488099"/>
                </a:lnTo>
                <a:lnTo>
                  <a:pt x="169633" y="487210"/>
                </a:lnTo>
                <a:close/>
              </a:path>
              <a:path w="1164589" h="1047115">
                <a:moveTo>
                  <a:pt x="185229" y="921626"/>
                </a:moveTo>
                <a:lnTo>
                  <a:pt x="184772" y="918730"/>
                </a:lnTo>
                <a:lnTo>
                  <a:pt x="183413" y="917778"/>
                </a:lnTo>
                <a:lnTo>
                  <a:pt x="180543" y="918222"/>
                </a:lnTo>
                <a:lnTo>
                  <a:pt x="179552" y="919556"/>
                </a:lnTo>
                <a:lnTo>
                  <a:pt x="180009" y="922464"/>
                </a:lnTo>
                <a:lnTo>
                  <a:pt x="181368" y="923417"/>
                </a:lnTo>
                <a:lnTo>
                  <a:pt x="184238" y="922972"/>
                </a:lnTo>
                <a:lnTo>
                  <a:pt x="185229" y="921626"/>
                </a:lnTo>
                <a:close/>
              </a:path>
              <a:path w="1164589" h="1047115">
                <a:moveTo>
                  <a:pt x="198196" y="691603"/>
                </a:moveTo>
                <a:lnTo>
                  <a:pt x="197891" y="689698"/>
                </a:lnTo>
                <a:lnTo>
                  <a:pt x="196989" y="689038"/>
                </a:lnTo>
                <a:lnTo>
                  <a:pt x="195059" y="689330"/>
                </a:lnTo>
                <a:lnTo>
                  <a:pt x="194424" y="690257"/>
                </a:lnTo>
                <a:lnTo>
                  <a:pt x="194716" y="692150"/>
                </a:lnTo>
                <a:lnTo>
                  <a:pt x="195618" y="692823"/>
                </a:lnTo>
                <a:lnTo>
                  <a:pt x="197535" y="692518"/>
                </a:lnTo>
                <a:lnTo>
                  <a:pt x="198196" y="691603"/>
                </a:lnTo>
                <a:close/>
              </a:path>
              <a:path w="1164589" h="1047115">
                <a:moveTo>
                  <a:pt x="214528" y="115951"/>
                </a:moveTo>
                <a:lnTo>
                  <a:pt x="214172" y="113715"/>
                </a:lnTo>
                <a:lnTo>
                  <a:pt x="213131" y="112966"/>
                </a:lnTo>
                <a:lnTo>
                  <a:pt x="210883" y="113322"/>
                </a:lnTo>
                <a:lnTo>
                  <a:pt x="210134" y="114350"/>
                </a:lnTo>
                <a:lnTo>
                  <a:pt x="210489" y="116586"/>
                </a:lnTo>
                <a:lnTo>
                  <a:pt x="211531" y="117360"/>
                </a:lnTo>
                <a:lnTo>
                  <a:pt x="213766" y="117005"/>
                </a:lnTo>
                <a:lnTo>
                  <a:pt x="214528" y="115951"/>
                </a:lnTo>
                <a:close/>
              </a:path>
              <a:path w="1164589" h="1047115">
                <a:moveTo>
                  <a:pt x="221145" y="389559"/>
                </a:moveTo>
                <a:lnTo>
                  <a:pt x="220738" y="387007"/>
                </a:lnTo>
                <a:lnTo>
                  <a:pt x="219532" y="386130"/>
                </a:lnTo>
                <a:lnTo>
                  <a:pt x="216954" y="386537"/>
                </a:lnTo>
                <a:lnTo>
                  <a:pt x="216090" y="387743"/>
                </a:lnTo>
                <a:lnTo>
                  <a:pt x="216496" y="390296"/>
                </a:lnTo>
                <a:lnTo>
                  <a:pt x="217690" y="391172"/>
                </a:lnTo>
                <a:lnTo>
                  <a:pt x="220268" y="390766"/>
                </a:lnTo>
                <a:lnTo>
                  <a:pt x="221145" y="389559"/>
                </a:lnTo>
                <a:close/>
              </a:path>
              <a:path w="1164589" h="1047115">
                <a:moveTo>
                  <a:pt x="256794" y="588518"/>
                </a:moveTo>
                <a:lnTo>
                  <a:pt x="256336" y="585635"/>
                </a:lnTo>
                <a:lnTo>
                  <a:pt x="254990" y="584657"/>
                </a:lnTo>
                <a:lnTo>
                  <a:pt x="252120" y="585114"/>
                </a:lnTo>
                <a:lnTo>
                  <a:pt x="251129" y="586460"/>
                </a:lnTo>
                <a:lnTo>
                  <a:pt x="251587" y="589343"/>
                </a:lnTo>
                <a:lnTo>
                  <a:pt x="252945" y="590321"/>
                </a:lnTo>
                <a:lnTo>
                  <a:pt x="255816" y="589876"/>
                </a:lnTo>
                <a:lnTo>
                  <a:pt x="256794" y="588518"/>
                </a:lnTo>
                <a:close/>
              </a:path>
              <a:path w="1164589" h="1047115">
                <a:moveTo>
                  <a:pt x="259727" y="810323"/>
                </a:moveTo>
                <a:lnTo>
                  <a:pt x="259219" y="807135"/>
                </a:lnTo>
                <a:lnTo>
                  <a:pt x="257695" y="806056"/>
                </a:lnTo>
                <a:lnTo>
                  <a:pt x="254520" y="806551"/>
                </a:lnTo>
                <a:lnTo>
                  <a:pt x="253428" y="808050"/>
                </a:lnTo>
                <a:lnTo>
                  <a:pt x="253936" y="811237"/>
                </a:lnTo>
                <a:lnTo>
                  <a:pt x="255435" y="812355"/>
                </a:lnTo>
                <a:lnTo>
                  <a:pt x="258622" y="811847"/>
                </a:lnTo>
                <a:lnTo>
                  <a:pt x="259727" y="810323"/>
                </a:lnTo>
                <a:close/>
              </a:path>
              <a:path w="1164589" h="1047115">
                <a:moveTo>
                  <a:pt x="263207" y="21272"/>
                </a:moveTo>
                <a:lnTo>
                  <a:pt x="262801" y="18719"/>
                </a:lnTo>
                <a:lnTo>
                  <a:pt x="261607" y="17843"/>
                </a:lnTo>
                <a:lnTo>
                  <a:pt x="259041" y="18249"/>
                </a:lnTo>
                <a:lnTo>
                  <a:pt x="258152" y="19456"/>
                </a:lnTo>
                <a:lnTo>
                  <a:pt x="258559" y="22009"/>
                </a:lnTo>
                <a:lnTo>
                  <a:pt x="259765" y="22885"/>
                </a:lnTo>
                <a:lnTo>
                  <a:pt x="262343" y="22479"/>
                </a:lnTo>
                <a:lnTo>
                  <a:pt x="263207" y="21272"/>
                </a:lnTo>
                <a:close/>
              </a:path>
              <a:path w="1164589" h="1047115">
                <a:moveTo>
                  <a:pt x="272021" y="292582"/>
                </a:moveTo>
                <a:lnTo>
                  <a:pt x="271513" y="289394"/>
                </a:lnTo>
                <a:lnTo>
                  <a:pt x="270014" y="288315"/>
                </a:lnTo>
                <a:lnTo>
                  <a:pt x="266827" y="288810"/>
                </a:lnTo>
                <a:lnTo>
                  <a:pt x="265722" y="290309"/>
                </a:lnTo>
                <a:lnTo>
                  <a:pt x="266230" y="293509"/>
                </a:lnTo>
                <a:lnTo>
                  <a:pt x="267741" y="294614"/>
                </a:lnTo>
                <a:lnTo>
                  <a:pt x="270929" y="294119"/>
                </a:lnTo>
                <a:lnTo>
                  <a:pt x="272021" y="292582"/>
                </a:lnTo>
                <a:close/>
              </a:path>
              <a:path w="1164589" h="1047115">
                <a:moveTo>
                  <a:pt x="297903" y="937475"/>
                </a:moveTo>
                <a:lnTo>
                  <a:pt x="297395" y="934300"/>
                </a:lnTo>
                <a:lnTo>
                  <a:pt x="295884" y="933196"/>
                </a:lnTo>
                <a:lnTo>
                  <a:pt x="292696" y="933704"/>
                </a:lnTo>
                <a:lnTo>
                  <a:pt x="291592" y="935228"/>
                </a:lnTo>
                <a:lnTo>
                  <a:pt x="292100" y="938390"/>
                </a:lnTo>
                <a:lnTo>
                  <a:pt x="293611" y="939482"/>
                </a:lnTo>
                <a:lnTo>
                  <a:pt x="296799" y="938974"/>
                </a:lnTo>
                <a:lnTo>
                  <a:pt x="297903" y="937475"/>
                </a:lnTo>
                <a:close/>
              </a:path>
              <a:path w="1164589" h="1047115">
                <a:moveTo>
                  <a:pt x="312661" y="487045"/>
                </a:moveTo>
                <a:lnTo>
                  <a:pt x="312102" y="483514"/>
                </a:lnTo>
                <a:lnTo>
                  <a:pt x="310451" y="482320"/>
                </a:lnTo>
                <a:lnTo>
                  <a:pt x="306933" y="482879"/>
                </a:lnTo>
                <a:lnTo>
                  <a:pt x="305727" y="484517"/>
                </a:lnTo>
                <a:lnTo>
                  <a:pt x="306285" y="488048"/>
                </a:lnTo>
                <a:lnTo>
                  <a:pt x="307936" y="489242"/>
                </a:lnTo>
                <a:lnTo>
                  <a:pt x="311454" y="488683"/>
                </a:lnTo>
                <a:lnTo>
                  <a:pt x="312661" y="487045"/>
                </a:lnTo>
                <a:close/>
              </a:path>
              <a:path w="1164589" h="1047115">
                <a:moveTo>
                  <a:pt x="321525" y="195795"/>
                </a:moveTo>
                <a:lnTo>
                  <a:pt x="321068" y="192900"/>
                </a:lnTo>
                <a:lnTo>
                  <a:pt x="319722" y="191935"/>
                </a:lnTo>
                <a:lnTo>
                  <a:pt x="316826" y="192392"/>
                </a:lnTo>
                <a:lnTo>
                  <a:pt x="315849" y="193725"/>
                </a:lnTo>
                <a:lnTo>
                  <a:pt x="316306" y="196621"/>
                </a:lnTo>
                <a:lnTo>
                  <a:pt x="317652" y="197586"/>
                </a:lnTo>
                <a:lnTo>
                  <a:pt x="320535" y="197129"/>
                </a:lnTo>
                <a:lnTo>
                  <a:pt x="321525" y="195795"/>
                </a:lnTo>
                <a:close/>
              </a:path>
              <a:path w="1164589" h="1047115">
                <a:moveTo>
                  <a:pt x="326161" y="701713"/>
                </a:moveTo>
                <a:lnTo>
                  <a:pt x="325704" y="698830"/>
                </a:lnTo>
                <a:lnTo>
                  <a:pt x="324370" y="697852"/>
                </a:lnTo>
                <a:lnTo>
                  <a:pt x="321462" y="698309"/>
                </a:lnTo>
                <a:lnTo>
                  <a:pt x="320509" y="699655"/>
                </a:lnTo>
                <a:lnTo>
                  <a:pt x="320967" y="702538"/>
                </a:lnTo>
                <a:lnTo>
                  <a:pt x="322287" y="703529"/>
                </a:lnTo>
                <a:lnTo>
                  <a:pt x="325196" y="703072"/>
                </a:lnTo>
                <a:lnTo>
                  <a:pt x="326161" y="701713"/>
                </a:lnTo>
                <a:close/>
              </a:path>
              <a:path w="1164589" h="1047115">
                <a:moveTo>
                  <a:pt x="365937" y="386511"/>
                </a:moveTo>
                <a:lnTo>
                  <a:pt x="365429" y="383311"/>
                </a:lnTo>
                <a:lnTo>
                  <a:pt x="363931" y="382219"/>
                </a:lnTo>
                <a:lnTo>
                  <a:pt x="360730" y="382727"/>
                </a:lnTo>
                <a:lnTo>
                  <a:pt x="359651" y="384225"/>
                </a:lnTo>
                <a:lnTo>
                  <a:pt x="360159" y="387438"/>
                </a:lnTo>
                <a:lnTo>
                  <a:pt x="361657" y="388531"/>
                </a:lnTo>
                <a:lnTo>
                  <a:pt x="364858" y="388023"/>
                </a:lnTo>
                <a:lnTo>
                  <a:pt x="365937" y="386511"/>
                </a:lnTo>
                <a:close/>
              </a:path>
              <a:path w="1164589" h="1047115">
                <a:moveTo>
                  <a:pt x="371309" y="99580"/>
                </a:moveTo>
                <a:lnTo>
                  <a:pt x="370801" y="96405"/>
                </a:lnTo>
                <a:lnTo>
                  <a:pt x="369290" y="95300"/>
                </a:lnTo>
                <a:lnTo>
                  <a:pt x="366102" y="95808"/>
                </a:lnTo>
                <a:lnTo>
                  <a:pt x="365010" y="97320"/>
                </a:lnTo>
                <a:lnTo>
                  <a:pt x="365518" y="100495"/>
                </a:lnTo>
                <a:lnTo>
                  <a:pt x="367017" y="101587"/>
                </a:lnTo>
                <a:lnTo>
                  <a:pt x="370205" y="101079"/>
                </a:lnTo>
                <a:lnTo>
                  <a:pt x="371309" y="99580"/>
                </a:lnTo>
                <a:close/>
              </a:path>
              <a:path w="1164589" h="1047115">
                <a:moveTo>
                  <a:pt x="377939" y="824725"/>
                </a:moveTo>
                <a:lnTo>
                  <a:pt x="377329" y="820889"/>
                </a:lnTo>
                <a:lnTo>
                  <a:pt x="375513" y="819594"/>
                </a:lnTo>
                <a:lnTo>
                  <a:pt x="371690" y="820204"/>
                </a:lnTo>
                <a:lnTo>
                  <a:pt x="370382" y="821994"/>
                </a:lnTo>
                <a:lnTo>
                  <a:pt x="370992" y="825830"/>
                </a:lnTo>
                <a:lnTo>
                  <a:pt x="372783" y="827125"/>
                </a:lnTo>
                <a:lnTo>
                  <a:pt x="376605" y="826516"/>
                </a:lnTo>
                <a:lnTo>
                  <a:pt x="377939" y="824725"/>
                </a:lnTo>
                <a:close/>
              </a:path>
              <a:path w="1164589" h="1047115">
                <a:moveTo>
                  <a:pt x="388835" y="595833"/>
                </a:moveTo>
                <a:lnTo>
                  <a:pt x="388277" y="592302"/>
                </a:lnTo>
                <a:lnTo>
                  <a:pt x="386626" y="591108"/>
                </a:lnTo>
                <a:lnTo>
                  <a:pt x="383108" y="591667"/>
                </a:lnTo>
                <a:lnTo>
                  <a:pt x="381901" y="593305"/>
                </a:lnTo>
                <a:lnTo>
                  <a:pt x="382460" y="596836"/>
                </a:lnTo>
                <a:lnTo>
                  <a:pt x="384111" y="598030"/>
                </a:lnTo>
                <a:lnTo>
                  <a:pt x="387629" y="597471"/>
                </a:lnTo>
                <a:lnTo>
                  <a:pt x="388835" y="595833"/>
                </a:lnTo>
                <a:close/>
              </a:path>
              <a:path w="1164589" h="1047115">
                <a:moveTo>
                  <a:pt x="408927" y="953871"/>
                </a:moveTo>
                <a:lnTo>
                  <a:pt x="408317" y="950036"/>
                </a:lnTo>
                <a:lnTo>
                  <a:pt x="406514" y="948715"/>
                </a:lnTo>
                <a:lnTo>
                  <a:pt x="402691" y="949325"/>
                </a:lnTo>
                <a:lnTo>
                  <a:pt x="401370" y="951141"/>
                </a:lnTo>
                <a:lnTo>
                  <a:pt x="401980" y="954976"/>
                </a:lnTo>
                <a:lnTo>
                  <a:pt x="403783" y="956271"/>
                </a:lnTo>
                <a:lnTo>
                  <a:pt x="407619" y="955662"/>
                </a:lnTo>
                <a:lnTo>
                  <a:pt x="408927" y="953871"/>
                </a:lnTo>
                <a:close/>
              </a:path>
              <a:path w="1164589" h="1047115">
                <a:moveTo>
                  <a:pt x="419036" y="287337"/>
                </a:moveTo>
                <a:lnTo>
                  <a:pt x="418426" y="283502"/>
                </a:lnTo>
                <a:lnTo>
                  <a:pt x="416623" y="282206"/>
                </a:lnTo>
                <a:lnTo>
                  <a:pt x="412788" y="282816"/>
                </a:lnTo>
                <a:lnTo>
                  <a:pt x="411480" y="284607"/>
                </a:lnTo>
                <a:lnTo>
                  <a:pt x="412089" y="288442"/>
                </a:lnTo>
                <a:lnTo>
                  <a:pt x="413880" y="289737"/>
                </a:lnTo>
                <a:lnTo>
                  <a:pt x="417728" y="289128"/>
                </a:lnTo>
                <a:lnTo>
                  <a:pt x="419036" y="287337"/>
                </a:lnTo>
                <a:close/>
              </a:path>
              <a:path w="1164589" h="1047115">
                <a:moveTo>
                  <a:pt x="420547" y="3606"/>
                </a:moveTo>
                <a:lnTo>
                  <a:pt x="420039" y="419"/>
                </a:lnTo>
                <a:lnTo>
                  <a:pt x="419455" y="0"/>
                </a:lnTo>
                <a:lnTo>
                  <a:pt x="415201" y="0"/>
                </a:lnTo>
                <a:lnTo>
                  <a:pt x="414248" y="1333"/>
                </a:lnTo>
                <a:lnTo>
                  <a:pt x="414756" y="4521"/>
                </a:lnTo>
                <a:lnTo>
                  <a:pt x="416255" y="5588"/>
                </a:lnTo>
                <a:lnTo>
                  <a:pt x="419468" y="5080"/>
                </a:lnTo>
                <a:lnTo>
                  <a:pt x="420547" y="3606"/>
                </a:lnTo>
                <a:close/>
              </a:path>
              <a:path w="1164589" h="1047115">
                <a:moveTo>
                  <a:pt x="448310" y="491820"/>
                </a:moveTo>
                <a:lnTo>
                  <a:pt x="447649" y="487654"/>
                </a:lnTo>
                <a:lnTo>
                  <a:pt x="445681" y="486244"/>
                </a:lnTo>
                <a:lnTo>
                  <a:pt x="441528" y="486892"/>
                </a:lnTo>
                <a:lnTo>
                  <a:pt x="440131" y="488848"/>
                </a:lnTo>
                <a:lnTo>
                  <a:pt x="440778" y="493001"/>
                </a:lnTo>
                <a:lnTo>
                  <a:pt x="442722" y="494449"/>
                </a:lnTo>
                <a:lnTo>
                  <a:pt x="446874" y="493788"/>
                </a:lnTo>
                <a:lnTo>
                  <a:pt x="448310" y="491820"/>
                </a:lnTo>
                <a:close/>
              </a:path>
              <a:path w="1164589" h="1047115">
                <a:moveTo>
                  <a:pt x="450075" y="714489"/>
                </a:moveTo>
                <a:lnTo>
                  <a:pt x="449364" y="710006"/>
                </a:lnTo>
                <a:lnTo>
                  <a:pt x="447268" y="708494"/>
                </a:lnTo>
                <a:lnTo>
                  <a:pt x="442760" y="709206"/>
                </a:lnTo>
                <a:lnTo>
                  <a:pt x="441248" y="711288"/>
                </a:lnTo>
                <a:lnTo>
                  <a:pt x="441960" y="715772"/>
                </a:lnTo>
                <a:lnTo>
                  <a:pt x="444055" y="717321"/>
                </a:lnTo>
                <a:lnTo>
                  <a:pt x="448551" y="716610"/>
                </a:lnTo>
                <a:lnTo>
                  <a:pt x="450075" y="714489"/>
                </a:lnTo>
                <a:close/>
              </a:path>
              <a:path w="1164589" h="1047115">
                <a:moveTo>
                  <a:pt x="471614" y="189052"/>
                </a:moveTo>
                <a:lnTo>
                  <a:pt x="470852" y="184264"/>
                </a:lnTo>
                <a:lnTo>
                  <a:pt x="468604" y="182651"/>
                </a:lnTo>
                <a:lnTo>
                  <a:pt x="463816" y="183400"/>
                </a:lnTo>
                <a:lnTo>
                  <a:pt x="462165" y="185635"/>
                </a:lnTo>
                <a:lnTo>
                  <a:pt x="462927" y="190436"/>
                </a:lnTo>
                <a:lnTo>
                  <a:pt x="465188" y="192087"/>
                </a:lnTo>
                <a:lnTo>
                  <a:pt x="469976" y="191325"/>
                </a:lnTo>
                <a:lnTo>
                  <a:pt x="471614" y="189052"/>
                </a:lnTo>
                <a:close/>
              </a:path>
              <a:path w="1164589" h="1047115">
                <a:moveTo>
                  <a:pt x="493941" y="840308"/>
                </a:moveTo>
                <a:lnTo>
                  <a:pt x="493128" y="835164"/>
                </a:lnTo>
                <a:lnTo>
                  <a:pt x="490728" y="833424"/>
                </a:lnTo>
                <a:lnTo>
                  <a:pt x="485609" y="834237"/>
                </a:lnTo>
                <a:lnTo>
                  <a:pt x="483857" y="836637"/>
                </a:lnTo>
                <a:lnTo>
                  <a:pt x="484670" y="841768"/>
                </a:lnTo>
                <a:lnTo>
                  <a:pt x="487070" y="843508"/>
                </a:lnTo>
                <a:lnTo>
                  <a:pt x="492188" y="842695"/>
                </a:lnTo>
                <a:lnTo>
                  <a:pt x="493941" y="840308"/>
                </a:lnTo>
                <a:close/>
              </a:path>
              <a:path w="1164589" h="1047115">
                <a:moveTo>
                  <a:pt x="505866" y="389445"/>
                </a:moveTo>
                <a:lnTo>
                  <a:pt x="505053" y="384314"/>
                </a:lnTo>
                <a:lnTo>
                  <a:pt x="502640" y="382562"/>
                </a:lnTo>
                <a:lnTo>
                  <a:pt x="497535" y="383362"/>
                </a:lnTo>
                <a:lnTo>
                  <a:pt x="495782" y="385775"/>
                </a:lnTo>
                <a:lnTo>
                  <a:pt x="496595" y="390906"/>
                </a:lnTo>
                <a:lnTo>
                  <a:pt x="498995" y="392633"/>
                </a:lnTo>
                <a:lnTo>
                  <a:pt x="504113" y="391820"/>
                </a:lnTo>
                <a:lnTo>
                  <a:pt x="505866" y="389445"/>
                </a:lnTo>
                <a:close/>
              </a:path>
              <a:path w="1164589" h="1047115">
                <a:moveTo>
                  <a:pt x="516242" y="606247"/>
                </a:moveTo>
                <a:lnTo>
                  <a:pt x="515531" y="601776"/>
                </a:lnTo>
                <a:lnTo>
                  <a:pt x="513422" y="600252"/>
                </a:lnTo>
                <a:lnTo>
                  <a:pt x="508952" y="600951"/>
                </a:lnTo>
                <a:lnTo>
                  <a:pt x="507415" y="603059"/>
                </a:lnTo>
                <a:lnTo>
                  <a:pt x="508114" y="607529"/>
                </a:lnTo>
                <a:lnTo>
                  <a:pt x="510235" y="609053"/>
                </a:lnTo>
                <a:lnTo>
                  <a:pt x="514705" y="608342"/>
                </a:lnTo>
                <a:lnTo>
                  <a:pt x="516242" y="606247"/>
                </a:lnTo>
                <a:close/>
              </a:path>
              <a:path w="1164589" h="1047115">
                <a:moveTo>
                  <a:pt x="519277" y="970661"/>
                </a:moveTo>
                <a:lnTo>
                  <a:pt x="518464" y="965542"/>
                </a:lnTo>
                <a:lnTo>
                  <a:pt x="516064" y="963803"/>
                </a:lnTo>
                <a:lnTo>
                  <a:pt x="510946" y="964615"/>
                </a:lnTo>
                <a:lnTo>
                  <a:pt x="509193" y="967016"/>
                </a:lnTo>
                <a:lnTo>
                  <a:pt x="510006" y="972121"/>
                </a:lnTo>
                <a:lnTo>
                  <a:pt x="512406" y="973886"/>
                </a:lnTo>
                <a:lnTo>
                  <a:pt x="517525" y="973074"/>
                </a:lnTo>
                <a:lnTo>
                  <a:pt x="519277" y="970661"/>
                </a:lnTo>
                <a:close/>
              </a:path>
              <a:path w="1164589" h="1047115">
                <a:moveTo>
                  <a:pt x="522312" y="90944"/>
                </a:moveTo>
                <a:lnTo>
                  <a:pt x="521601" y="86474"/>
                </a:lnTo>
                <a:lnTo>
                  <a:pt x="519493" y="84924"/>
                </a:lnTo>
                <a:lnTo>
                  <a:pt x="515010" y="85636"/>
                </a:lnTo>
                <a:lnTo>
                  <a:pt x="513499" y="87757"/>
                </a:lnTo>
                <a:lnTo>
                  <a:pt x="514210" y="92227"/>
                </a:lnTo>
                <a:lnTo>
                  <a:pt x="516293" y="93751"/>
                </a:lnTo>
                <a:lnTo>
                  <a:pt x="520788" y="93040"/>
                </a:lnTo>
                <a:lnTo>
                  <a:pt x="522312" y="90944"/>
                </a:lnTo>
                <a:close/>
              </a:path>
              <a:path w="1164589" h="1047115">
                <a:moveTo>
                  <a:pt x="560501" y="287794"/>
                </a:moveTo>
                <a:lnTo>
                  <a:pt x="559739" y="282994"/>
                </a:lnTo>
                <a:lnTo>
                  <a:pt x="557504" y="281355"/>
                </a:lnTo>
                <a:lnTo>
                  <a:pt x="552704" y="282117"/>
                </a:lnTo>
                <a:lnTo>
                  <a:pt x="551053" y="284365"/>
                </a:lnTo>
                <a:lnTo>
                  <a:pt x="551815" y="289166"/>
                </a:lnTo>
                <a:lnTo>
                  <a:pt x="554075" y="290830"/>
                </a:lnTo>
                <a:lnTo>
                  <a:pt x="558876" y="290068"/>
                </a:lnTo>
                <a:lnTo>
                  <a:pt x="560501" y="287794"/>
                </a:lnTo>
                <a:close/>
              </a:path>
              <a:path w="1164589" h="1047115">
                <a:moveTo>
                  <a:pt x="570255" y="728599"/>
                </a:moveTo>
                <a:lnTo>
                  <a:pt x="569341" y="722858"/>
                </a:lnTo>
                <a:lnTo>
                  <a:pt x="566635" y="720890"/>
                </a:lnTo>
                <a:lnTo>
                  <a:pt x="560882" y="721804"/>
                </a:lnTo>
                <a:lnTo>
                  <a:pt x="558914" y="724509"/>
                </a:lnTo>
                <a:lnTo>
                  <a:pt x="559828" y="730250"/>
                </a:lnTo>
                <a:lnTo>
                  <a:pt x="562533" y="732218"/>
                </a:lnTo>
                <a:lnTo>
                  <a:pt x="568286" y="731304"/>
                </a:lnTo>
                <a:lnTo>
                  <a:pt x="570255" y="728599"/>
                </a:lnTo>
                <a:close/>
              </a:path>
              <a:path w="1164589" h="1047115">
                <a:moveTo>
                  <a:pt x="579259" y="500151"/>
                </a:moveTo>
                <a:lnTo>
                  <a:pt x="578446" y="495033"/>
                </a:lnTo>
                <a:lnTo>
                  <a:pt x="576033" y="493268"/>
                </a:lnTo>
                <a:lnTo>
                  <a:pt x="570928" y="494080"/>
                </a:lnTo>
                <a:lnTo>
                  <a:pt x="569175" y="496493"/>
                </a:lnTo>
                <a:lnTo>
                  <a:pt x="569988" y="501611"/>
                </a:lnTo>
                <a:lnTo>
                  <a:pt x="572389" y="503351"/>
                </a:lnTo>
                <a:lnTo>
                  <a:pt x="577507" y="502539"/>
                </a:lnTo>
                <a:lnTo>
                  <a:pt x="579259" y="500151"/>
                </a:lnTo>
                <a:close/>
              </a:path>
              <a:path w="1164589" h="1047115">
                <a:moveTo>
                  <a:pt x="607606" y="856272"/>
                </a:moveTo>
                <a:lnTo>
                  <a:pt x="606640" y="850226"/>
                </a:lnTo>
                <a:lnTo>
                  <a:pt x="603796" y="848144"/>
                </a:lnTo>
                <a:lnTo>
                  <a:pt x="597725" y="849109"/>
                </a:lnTo>
                <a:lnTo>
                  <a:pt x="595642" y="851966"/>
                </a:lnTo>
                <a:lnTo>
                  <a:pt x="596607" y="858012"/>
                </a:lnTo>
                <a:lnTo>
                  <a:pt x="599465" y="860094"/>
                </a:lnTo>
                <a:lnTo>
                  <a:pt x="605536" y="859116"/>
                </a:lnTo>
                <a:lnTo>
                  <a:pt x="607606" y="856272"/>
                </a:lnTo>
                <a:close/>
              </a:path>
              <a:path w="1164589" h="1047115">
                <a:moveTo>
                  <a:pt x="615543" y="187706"/>
                </a:moveTo>
                <a:lnTo>
                  <a:pt x="614578" y="181635"/>
                </a:lnTo>
                <a:lnTo>
                  <a:pt x="611733" y="179578"/>
                </a:lnTo>
                <a:lnTo>
                  <a:pt x="605650" y="180543"/>
                </a:lnTo>
                <a:lnTo>
                  <a:pt x="603580" y="183375"/>
                </a:lnTo>
                <a:lnTo>
                  <a:pt x="604545" y="189445"/>
                </a:lnTo>
                <a:lnTo>
                  <a:pt x="607402" y="191541"/>
                </a:lnTo>
                <a:lnTo>
                  <a:pt x="613473" y="190576"/>
                </a:lnTo>
                <a:lnTo>
                  <a:pt x="615543" y="187706"/>
                </a:lnTo>
                <a:close/>
              </a:path>
              <a:path w="1164589" h="1047115">
                <a:moveTo>
                  <a:pt x="628713" y="987602"/>
                </a:moveTo>
                <a:lnTo>
                  <a:pt x="627697" y="981176"/>
                </a:lnTo>
                <a:lnTo>
                  <a:pt x="624700" y="979004"/>
                </a:lnTo>
                <a:lnTo>
                  <a:pt x="618286" y="980020"/>
                </a:lnTo>
                <a:lnTo>
                  <a:pt x="616115" y="983018"/>
                </a:lnTo>
                <a:lnTo>
                  <a:pt x="617131" y="989444"/>
                </a:lnTo>
                <a:lnTo>
                  <a:pt x="620128" y="991616"/>
                </a:lnTo>
                <a:lnTo>
                  <a:pt x="626541" y="990600"/>
                </a:lnTo>
                <a:lnTo>
                  <a:pt x="628713" y="987602"/>
                </a:lnTo>
                <a:close/>
              </a:path>
              <a:path w="1164589" h="1047115">
                <a:moveTo>
                  <a:pt x="639889" y="618617"/>
                </a:moveTo>
                <a:lnTo>
                  <a:pt x="639025" y="613194"/>
                </a:lnTo>
                <a:lnTo>
                  <a:pt x="636473" y="611339"/>
                </a:lnTo>
                <a:lnTo>
                  <a:pt x="631024" y="612203"/>
                </a:lnTo>
                <a:lnTo>
                  <a:pt x="629183" y="614743"/>
                </a:lnTo>
                <a:lnTo>
                  <a:pt x="630047" y="620166"/>
                </a:lnTo>
                <a:lnTo>
                  <a:pt x="632587" y="622033"/>
                </a:lnTo>
                <a:lnTo>
                  <a:pt x="638022" y="621182"/>
                </a:lnTo>
                <a:lnTo>
                  <a:pt x="639889" y="618617"/>
                </a:lnTo>
                <a:close/>
              </a:path>
              <a:path w="1164589" h="1047115">
                <a:moveTo>
                  <a:pt x="640168" y="395859"/>
                </a:moveTo>
                <a:lnTo>
                  <a:pt x="639152" y="389470"/>
                </a:lnTo>
                <a:lnTo>
                  <a:pt x="636155" y="387273"/>
                </a:lnTo>
                <a:lnTo>
                  <a:pt x="629754" y="388289"/>
                </a:lnTo>
                <a:lnTo>
                  <a:pt x="627570" y="391312"/>
                </a:lnTo>
                <a:lnTo>
                  <a:pt x="628586" y="397687"/>
                </a:lnTo>
                <a:lnTo>
                  <a:pt x="631583" y="399872"/>
                </a:lnTo>
                <a:lnTo>
                  <a:pt x="637997" y="398856"/>
                </a:lnTo>
                <a:lnTo>
                  <a:pt x="640168" y="395859"/>
                </a:lnTo>
                <a:close/>
              </a:path>
              <a:path w="1164589" h="1047115">
                <a:moveTo>
                  <a:pt x="669645" y="88442"/>
                </a:moveTo>
                <a:lnTo>
                  <a:pt x="668477" y="81064"/>
                </a:lnTo>
                <a:lnTo>
                  <a:pt x="665035" y="78574"/>
                </a:lnTo>
                <a:lnTo>
                  <a:pt x="657669" y="79730"/>
                </a:lnTo>
                <a:lnTo>
                  <a:pt x="655154" y="83172"/>
                </a:lnTo>
                <a:lnTo>
                  <a:pt x="656310" y="90551"/>
                </a:lnTo>
                <a:lnTo>
                  <a:pt x="659777" y="93052"/>
                </a:lnTo>
                <a:lnTo>
                  <a:pt x="667143" y="91897"/>
                </a:lnTo>
                <a:lnTo>
                  <a:pt x="669645" y="88442"/>
                </a:lnTo>
                <a:close/>
              </a:path>
              <a:path w="1164589" h="1047115">
                <a:moveTo>
                  <a:pt x="688187" y="743788"/>
                </a:moveTo>
                <a:lnTo>
                  <a:pt x="687019" y="736396"/>
                </a:lnTo>
                <a:lnTo>
                  <a:pt x="683577" y="733907"/>
                </a:lnTo>
                <a:lnTo>
                  <a:pt x="676211" y="735076"/>
                </a:lnTo>
                <a:lnTo>
                  <a:pt x="673709" y="738505"/>
                </a:lnTo>
                <a:lnTo>
                  <a:pt x="674878" y="745896"/>
                </a:lnTo>
                <a:lnTo>
                  <a:pt x="678319" y="748398"/>
                </a:lnTo>
                <a:lnTo>
                  <a:pt x="685685" y="747229"/>
                </a:lnTo>
                <a:lnTo>
                  <a:pt x="688187" y="743788"/>
                </a:lnTo>
                <a:close/>
              </a:path>
              <a:path w="1164589" h="1047115">
                <a:moveTo>
                  <a:pt x="697484" y="292303"/>
                </a:moveTo>
                <a:lnTo>
                  <a:pt x="696518" y="286232"/>
                </a:lnTo>
                <a:lnTo>
                  <a:pt x="693661" y="284137"/>
                </a:lnTo>
                <a:lnTo>
                  <a:pt x="687578" y="285102"/>
                </a:lnTo>
                <a:lnTo>
                  <a:pt x="685495" y="287972"/>
                </a:lnTo>
                <a:lnTo>
                  <a:pt x="686460" y="294043"/>
                </a:lnTo>
                <a:lnTo>
                  <a:pt x="689330" y="296125"/>
                </a:lnTo>
                <a:lnTo>
                  <a:pt x="695413" y="295160"/>
                </a:lnTo>
                <a:lnTo>
                  <a:pt x="697484" y="292303"/>
                </a:lnTo>
                <a:close/>
              </a:path>
              <a:path w="1164589" h="1047115">
                <a:moveTo>
                  <a:pt x="706615" y="510895"/>
                </a:moveTo>
                <a:lnTo>
                  <a:pt x="705599" y="504507"/>
                </a:lnTo>
                <a:lnTo>
                  <a:pt x="702589" y="502323"/>
                </a:lnTo>
                <a:lnTo>
                  <a:pt x="696188" y="503339"/>
                </a:lnTo>
                <a:lnTo>
                  <a:pt x="694004" y="506349"/>
                </a:lnTo>
                <a:lnTo>
                  <a:pt x="695020" y="512737"/>
                </a:lnTo>
                <a:lnTo>
                  <a:pt x="698030" y="514921"/>
                </a:lnTo>
                <a:lnTo>
                  <a:pt x="704430" y="513905"/>
                </a:lnTo>
                <a:lnTo>
                  <a:pt x="706615" y="510895"/>
                </a:lnTo>
                <a:close/>
              </a:path>
              <a:path w="1164589" h="1047115">
                <a:moveTo>
                  <a:pt x="720140" y="872731"/>
                </a:moveTo>
                <a:lnTo>
                  <a:pt x="718972" y="865352"/>
                </a:lnTo>
                <a:lnTo>
                  <a:pt x="715518" y="862838"/>
                </a:lnTo>
                <a:lnTo>
                  <a:pt x="708152" y="864006"/>
                </a:lnTo>
                <a:lnTo>
                  <a:pt x="705650" y="867460"/>
                </a:lnTo>
                <a:lnTo>
                  <a:pt x="706818" y="874839"/>
                </a:lnTo>
                <a:lnTo>
                  <a:pt x="710260" y="877328"/>
                </a:lnTo>
                <a:lnTo>
                  <a:pt x="717626" y="876160"/>
                </a:lnTo>
                <a:lnTo>
                  <a:pt x="720140" y="872731"/>
                </a:lnTo>
                <a:close/>
              </a:path>
              <a:path w="1164589" h="1047115">
                <a:moveTo>
                  <a:pt x="737806" y="1004697"/>
                </a:moveTo>
                <a:lnTo>
                  <a:pt x="736536" y="996708"/>
                </a:lnTo>
                <a:lnTo>
                  <a:pt x="732777" y="993990"/>
                </a:lnTo>
                <a:lnTo>
                  <a:pt x="724763" y="995248"/>
                </a:lnTo>
                <a:lnTo>
                  <a:pt x="722045" y="998994"/>
                </a:lnTo>
                <a:lnTo>
                  <a:pt x="723315" y="1006995"/>
                </a:lnTo>
                <a:lnTo>
                  <a:pt x="727049" y="1009738"/>
                </a:lnTo>
                <a:lnTo>
                  <a:pt x="735063" y="1008468"/>
                </a:lnTo>
                <a:lnTo>
                  <a:pt x="737806" y="1004697"/>
                </a:lnTo>
                <a:close/>
              </a:path>
              <a:path w="1164589" h="1047115">
                <a:moveTo>
                  <a:pt x="754799" y="190436"/>
                </a:moveTo>
                <a:lnTo>
                  <a:pt x="753630" y="183083"/>
                </a:lnTo>
                <a:lnTo>
                  <a:pt x="750163" y="180543"/>
                </a:lnTo>
                <a:lnTo>
                  <a:pt x="742823" y="181711"/>
                </a:lnTo>
                <a:lnTo>
                  <a:pt x="740308" y="185191"/>
                </a:lnTo>
                <a:lnTo>
                  <a:pt x="741464" y="192544"/>
                </a:lnTo>
                <a:lnTo>
                  <a:pt x="744931" y="195046"/>
                </a:lnTo>
                <a:lnTo>
                  <a:pt x="752271" y="193890"/>
                </a:lnTo>
                <a:lnTo>
                  <a:pt x="754799" y="190436"/>
                </a:lnTo>
                <a:close/>
              </a:path>
              <a:path w="1164589" h="1047115">
                <a:moveTo>
                  <a:pt x="762520" y="632942"/>
                </a:moveTo>
                <a:lnTo>
                  <a:pt x="761199" y="624636"/>
                </a:lnTo>
                <a:lnTo>
                  <a:pt x="757301" y="621792"/>
                </a:lnTo>
                <a:lnTo>
                  <a:pt x="748982" y="623112"/>
                </a:lnTo>
                <a:lnTo>
                  <a:pt x="746137" y="627024"/>
                </a:lnTo>
                <a:lnTo>
                  <a:pt x="747458" y="635330"/>
                </a:lnTo>
                <a:lnTo>
                  <a:pt x="751370" y="638175"/>
                </a:lnTo>
                <a:lnTo>
                  <a:pt x="759688" y="636866"/>
                </a:lnTo>
                <a:lnTo>
                  <a:pt x="762520" y="632942"/>
                </a:lnTo>
                <a:close/>
              </a:path>
              <a:path w="1164589" h="1047115">
                <a:moveTo>
                  <a:pt x="770839" y="404990"/>
                </a:moveTo>
                <a:lnTo>
                  <a:pt x="769569" y="396989"/>
                </a:lnTo>
                <a:lnTo>
                  <a:pt x="765810" y="394271"/>
                </a:lnTo>
                <a:lnTo>
                  <a:pt x="757809" y="395541"/>
                </a:lnTo>
                <a:lnTo>
                  <a:pt x="755078" y="399288"/>
                </a:lnTo>
                <a:lnTo>
                  <a:pt x="756348" y="407289"/>
                </a:lnTo>
                <a:lnTo>
                  <a:pt x="760107" y="410019"/>
                </a:lnTo>
                <a:lnTo>
                  <a:pt x="768108" y="408762"/>
                </a:lnTo>
                <a:lnTo>
                  <a:pt x="770839" y="404990"/>
                </a:lnTo>
                <a:close/>
              </a:path>
              <a:path w="1164589" h="1047115">
                <a:moveTo>
                  <a:pt x="804227" y="759523"/>
                </a:moveTo>
                <a:lnTo>
                  <a:pt x="802805" y="750544"/>
                </a:lnTo>
                <a:lnTo>
                  <a:pt x="798601" y="747534"/>
                </a:lnTo>
                <a:lnTo>
                  <a:pt x="789635" y="748957"/>
                </a:lnTo>
                <a:lnTo>
                  <a:pt x="786587" y="753110"/>
                </a:lnTo>
                <a:lnTo>
                  <a:pt x="788009" y="762088"/>
                </a:lnTo>
                <a:lnTo>
                  <a:pt x="792200" y="765149"/>
                </a:lnTo>
                <a:lnTo>
                  <a:pt x="801166" y="763727"/>
                </a:lnTo>
                <a:lnTo>
                  <a:pt x="804227" y="759523"/>
                </a:lnTo>
                <a:close/>
              </a:path>
              <a:path w="1164589" h="1047115">
                <a:moveTo>
                  <a:pt x="831469" y="523468"/>
                </a:moveTo>
                <a:lnTo>
                  <a:pt x="830148" y="515162"/>
                </a:lnTo>
                <a:lnTo>
                  <a:pt x="826249" y="512318"/>
                </a:lnTo>
                <a:lnTo>
                  <a:pt x="817918" y="513626"/>
                </a:lnTo>
                <a:lnTo>
                  <a:pt x="815086" y="517550"/>
                </a:lnTo>
                <a:lnTo>
                  <a:pt x="816406" y="525856"/>
                </a:lnTo>
                <a:lnTo>
                  <a:pt x="820305" y="528701"/>
                </a:lnTo>
                <a:lnTo>
                  <a:pt x="828636" y="527392"/>
                </a:lnTo>
                <a:lnTo>
                  <a:pt x="831469" y="523468"/>
                </a:lnTo>
                <a:close/>
              </a:path>
              <a:path w="1164589" h="1047115">
                <a:moveTo>
                  <a:pt x="832154" y="889596"/>
                </a:moveTo>
                <a:lnTo>
                  <a:pt x="830694" y="880338"/>
                </a:lnTo>
                <a:lnTo>
                  <a:pt x="826325" y="877138"/>
                </a:lnTo>
                <a:lnTo>
                  <a:pt x="817054" y="878598"/>
                </a:lnTo>
                <a:lnTo>
                  <a:pt x="813879" y="883005"/>
                </a:lnTo>
                <a:lnTo>
                  <a:pt x="815340" y="892263"/>
                </a:lnTo>
                <a:lnTo>
                  <a:pt x="819721" y="895426"/>
                </a:lnTo>
                <a:lnTo>
                  <a:pt x="828979" y="893953"/>
                </a:lnTo>
                <a:lnTo>
                  <a:pt x="832154" y="889596"/>
                </a:lnTo>
                <a:close/>
              </a:path>
              <a:path w="1164589" h="1047115">
                <a:moveTo>
                  <a:pt x="832370" y="300329"/>
                </a:moveTo>
                <a:lnTo>
                  <a:pt x="830897" y="291058"/>
                </a:lnTo>
                <a:lnTo>
                  <a:pt x="826528" y="287896"/>
                </a:lnTo>
                <a:lnTo>
                  <a:pt x="817257" y="289369"/>
                </a:lnTo>
                <a:lnTo>
                  <a:pt x="814095" y="293725"/>
                </a:lnTo>
                <a:lnTo>
                  <a:pt x="815555" y="302983"/>
                </a:lnTo>
                <a:lnTo>
                  <a:pt x="819912" y="306146"/>
                </a:lnTo>
                <a:lnTo>
                  <a:pt x="829195" y="304685"/>
                </a:lnTo>
                <a:lnTo>
                  <a:pt x="832370" y="300329"/>
                </a:lnTo>
                <a:close/>
              </a:path>
              <a:path w="1164589" h="1047115">
                <a:moveTo>
                  <a:pt x="846366" y="1021816"/>
                </a:moveTo>
                <a:lnTo>
                  <a:pt x="844842" y="1012266"/>
                </a:lnTo>
                <a:lnTo>
                  <a:pt x="840320" y="1008951"/>
                </a:lnTo>
                <a:lnTo>
                  <a:pt x="830732" y="1010475"/>
                </a:lnTo>
                <a:lnTo>
                  <a:pt x="827455" y="1015009"/>
                </a:lnTo>
                <a:lnTo>
                  <a:pt x="828979" y="1024572"/>
                </a:lnTo>
                <a:lnTo>
                  <a:pt x="833488" y="1027887"/>
                </a:lnTo>
                <a:lnTo>
                  <a:pt x="843076" y="1026363"/>
                </a:lnTo>
                <a:lnTo>
                  <a:pt x="846366" y="1021816"/>
                </a:lnTo>
                <a:close/>
              </a:path>
              <a:path w="1164589" h="1047115">
                <a:moveTo>
                  <a:pt x="881976" y="647839"/>
                </a:moveTo>
                <a:lnTo>
                  <a:pt x="880351" y="637578"/>
                </a:lnTo>
                <a:lnTo>
                  <a:pt x="875538" y="634098"/>
                </a:lnTo>
                <a:lnTo>
                  <a:pt x="865289" y="635723"/>
                </a:lnTo>
                <a:lnTo>
                  <a:pt x="861809" y="640511"/>
                </a:lnTo>
                <a:lnTo>
                  <a:pt x="863434" y="650786"/>
                </a:lnTo>
                <a:lnTo>
                  <a:pt x="868235" y="654265"/>
                </a:lnTo>
                <a:lnTo>
                  <a:pt x="878484" y="652640"/>
                </a:lnTo>
                <a:lnTo>
                  <a:pt x="881976" y="647839"/>
                </a:lnTo>
                <a:close/>
              </a:path>
              <a:path w="1164589" h="1047115">
                <a:moveTo>
                  <a:pt x="898245" y="416013"/>
                </a:moveTo>
                <a:lnTo>
                  <a:pt x="896721" y="406412"/>
                </a:lnTo>
                <a:lnTo>
                  <a:pt x="892213" y="403148"/>
                </a:lnTo>
                <a:lnTo>
                  <a:pt x="882611" y="404660"/>
                </a:lnTo>
                <a:lnTo>
                  <a:pt x="879348" y="409168"/>
                </a:lnTo>
                <a:lnTo>
                  <a:pt x="880872" y="418769"/>
                </a:lnTo>
                <a:lnTo>
                  <a:pt x="885367" y="422046"/>
                </a:lnTo>
                <a:lnTo>
                  <a:pt x="894969" y="420509"/>
                </a:lnTo>
                <a:lnTo>
                  <a:pt x="898245" y="416013"/>
                </a:lnTo>
                <a:close/>
              </a:path>
              <a:path w="1164589" h="1047115">
                <a:moveTo>
                  <a:pt x="918730" y="775703"/>
                </a:moveTo>
                <a:lnTo>
                  <a:pt x="917054" y="765149"/>
                </a:lnTo>
                <a:lnTo>
                  <a:pt x="912101" y="761542"/>
                </a:lnTo>
                <a:lnTo>
                  <a:pt x="901534" y="763219"/>
                </a:lnTo>
                <a:lnTo>
                  <a:pt x="897953" y="768172"/>
                </a:lnTo>
                <a:lnTo>
                  <a:pt x="899617" y="778738"/>
                </a:lnTo>
                <a:lnTo>
                  <a:pt x="904570" y="782320"/>
                </a:lnTo>
                <a:lnTo>
                  <a:pt x="915123" y="780643"/>
                </a:lnTo>
                <a:lnTo>
                  <a:pt x="918730" y="775703"/>
                </a:lnTo>
                <a:close/>
              </a:path>
              <a:path w="1164589" h="1047115">
                <a:moveTo>
                  <a:pt x="943000" y="906513"/>
                </a:moveTo>
                <a:lnTo>
                  <a:pt x="941273" y="895654"/>
                </a:lnTo>
                <a:lnTo>
                  <a:pt x="936167" y="891921"/>
                </a:lnTo>
                <a:lnTo>
                  <a:pt x="925283" y="893648"/>
                </a:lnTo>
                <a:lnTo>
                  <a:pt x="921588" y="898766"/>
                </a:lnTo>
                <a:lnTo>
                  <a:pt x="923315" y="909624"/>
                </a:lnTo>
                <a:lnTo>
                  <a:pt x="928408" y="913345"/>
                </a:lnTo>
                <a:lnTo>
                  <a:pt x="939292" y="911631"/>
                </a:lnTo>
                <a:lnTo>
                  <a:pt x="943000" y="906513"/>
                </a:lnTo>
                <a:close/>
              </a:path>
              <a:path w="1164589" h="1047115">
                <a:moveTo>
                  <a:pt x="953516" y="537095"/>
                </a:moveTo>
                <a:lnTo>
                  <a:pt x="951953" y="527202"/>
                </a:lnTo>
                <a:lnTo>
                  <a:pt x="947293" y="523786"/>
                </a:lnTo>
                <a:lnTo>
                  <a:pt x="937361" y="525360"/>
                </a:lnTo>
                <a:lnTo>
                  <a:pt x="933983" y="530047"/>
                </a:lnTo>
                <a:lnTo>
                  <a:pt x="935558" y="539940"/>
                </a:lnTo>
                <a:lnTo>
                  <a:pt x="940206" y="543306"/>
                </a:lnTo>
                <a:lnTo>
                  <a:pt x="950137" y="541731"/>
                </a:lnTo>
                <a:lnTo>
                  <a:pt x="953516" y="537095"/>
                </a:lnTo>
                <a:close/>
              </a:path>
              <a:path w="1164589" h="1047115">
                <a:moveTo>
                  <a:pt x="955179" y="1039241"/>
                </a:moveTo>
                <a:lnTo>
                  <a:pt x="953300" y="1027404"/>
                </a:lnTo>
                <a:lnTo>
                  <a:pt x="947724" y="1023366"/>
                </a:lnTo>
                <a:lnTo>
                  <a:pt x="935888" y="1025245"/>
                </a:lnTo>
                <a:lnTo>
                  <a:pt x="931862" y="1030795"/>
                </a:lnTo>
                <a:lnTo>
                  <a:pt x="933742" y="1042631"/>
                </a:lnTo>
                <a:lnTo>
                  <a:pt x="939292" y="1046683"/>
                </a:lnTo>
                <a:lnTo>
                  <a:pt x="951128" y="1044803"/>
                </a:lnTo>
                <a:lnTo>
                  <a:pt x="955179" y="1039241"/>
                </a:lnTo>
                <a:close/>
              </a:path>
              <a:path w="1164589" h="1047115">
                <a:moveTo>
                  <a:pt x="999591" y="663321"/>
                </a:moveTo>
                <a:lnTo>
                  <a:pt x="997661" y="651141"/>
                </a:lnTo>
                <a:lnTo>
                  <a:pt x="991971" y="647026"/>
                </a:lnTo>
                <a:lnTo>
                  <a:pt x="979805" y="648957"/>
                </a:lnTo>
                <a:lnTo>
                  <a:pt x="975664" y="654634"/>
                </a:lnTo>
                <a:lnTo>
                  <a:pt x="977595" y="666800"/>
                </a:lnTo>
                <a:lnTo>
                  <a:pt x="983297" y="670953"/>
                </a:lnTo>
                <a:lnTo>
                  <a:pt x="995451" y="669023"/>
                </a:lnTo>
                <a:lnTo>
                  <a:pt x="999591" y="663321"/>
                </a:lnTo>
                <a:close/>
              </a:path>
              <a:path w="1164589" h="1047115">
                <a:moveTo>
                  <a:pt x="1033005" y="792492"/>
                </a:moveTo>
                <a:lnTo>
                  <a:pt x="1030922" y="779386"/>
                </a:lnTo>
                <a:lnTo>
                  <a:pt x="1024775" y="774890"/>
                </a:lnTo>
                <a:lnTo>
                  <a:pt x="1011656" y="776973"/>
                </a:lnTo>
                <a:lnTo>
                  <a:pt x="1007173" y="783145"/>
                </a:lnTo>
                <a:lnTo>
                  <a:pt x="1009243" y="796251"/>
                </a:lnTo>
                <a:lnTo>
                  <a:pt x="1015415" y="800735"/>
                </a:lnTo>
                <a:lnTo>
                  <a:pt x="1028547" y="798652"/>
                </a:lnTo>
                <a:lnTo>
                  <a:pt x="1033005" y="792492"/>
                </a:lnTo>
                <a:close/>
              </a:path>
              <a:path w="1164589" h="1047115">
                <a:moveTo>
                  <a:pt x="1054100" y="923861"/>
                </a:moveTo>
                <a:lnTo>
                  <a:pt x="1051966" y="910412"/>
                </a:lnTo>
                <a:lnTo>
                  <a:pt x="1045667" y="905827"/>
                </a:lnTo>
                <a:lnTo>
                  <a:pt x="1032243" y="907948"/>
                </a:lnTo>
                <a:lnTo>
                  <a:pt x="1027633" y="914260"/>
                </a:lnTo>
                <a:lnTo>
                  <a:pt x="1029766" y="927709"/>
                </a:lnTo>
                <a:lnTo>
                  <a:pt x="1036091" y="932281"/>
                </a:lnTo>
                <a:lnTo>
                  <a:pt x="1049515" y="930160"/>
                </a:lnTo>
                <a:lnTo>
                  <a:pt x="1054100" y="923861"/>
                </a:lnTo>
                <a:close/>
              </a:path>
              <a:path w="1164589" h="1047115">
                <a:moveTo>
                  <a:pt x="1145692" y="809269"/>
                </a:moveTo>
                <a:lnTo>
                  <a:pt x="1143304" y="794219"/>
                </a:lnTo>
                <a:lnTo>
                  <a:pt x="1136256" y="789089"/>
                </a:lnTo>
                <a:lnTo>
                  <a:pt x="1121206" y="791464"/>
                </a:lnTo>
                <a:lnTo>
                  <a:pt x="1116088" y="798537"/>
                </a:lnTo>
                <a:lnTo>
                  <a:pt x="1118463" y="813587"/>
                </a:lnTo>
                <a:lnTo>
                  <a:pt x="1125512" y="818705"/>
                </a:lnTo>
                <a:lnTo>
                  <a:pt x="1140574" y="816330"/>
                </a:lnTo>
                <a:lnTo>
                  <a:pt x="1145692" y="809269"/>
                </a:lnTo>
                <a:close/>
              </a:path>
              <a:path w="1164589" h="1047115">
                <a:moveTo>
                  <a:pt x="1164031" y="941006"/>
                </a:moveTo>
                <a:lnTo>
                  <a:pt x="1161592" y="925664"/>
                </a:lnTo>
                <a:lnTo>
                  <a:pt x="1154391" y="920432"/>
                </a:lnTo>
                <a:lnTo>
                  <a:pt x="1139037" y="922870"/>
                </a:lnTo>
                <a:lnTo>
                  <a:pt x="1133805" y="930071"/>
                </a:lnTo>
                <a:lnTo>
                  <a:pt x="1136230" y="945413"/>
                </a:lnTo>
                <a:lnTo>
                  <a:pt x="1143444" y="950671"/>
                </a:lnTo>
                <a:lnTo>
                  <a:pt x="1158798" y="948245"/>
                </a:lnTo>
                <a:lnTo>
                  <a:pt x="1164031" y="941006"/>
                </a:lnTo>
                <a:close/>
              </a:path>
            </a:pathLst>
          </a:custGeom>
          <a:solidFill>
            <a:srgbClr val="FFFFFF">
              <a:alpha val="22999"/>
            </a:srgbClr>
          </a:solidFill>
        </p:spPr>
        <p:txBody>
          <a:bodyPr wrap="square" lIns="0" tIns="0" rIns="0" bIns="0" rtlCol="0"/>
          <a:lstStyle/>
          <a:p>
            <a:endParaRPr/>
          </a:p>
        </p:txBody>
      </p:sp>
      <p:sp>
        <p:nvSpPr>
          <p:cNvPr id="18" name="bg object 18"/>
          <p:cNvSpPr/>
          <p:nvPr/>
        </p:nvSpPr>
        <p:spPr>
          <a:xfrm>
            <a:off x="2504046" y="0"/>
            <a:ext cx="3921760" cy="1020444"/>
          </a:xfrm>
          <a:custGeom>
            <a:avLst/>
            <a:gdLst/>
            <a:ahLst/>
            <a:cxnLst/>
            <a:rect l="l" t="t" r="r" b="b"/>
            <a:pathLst>
              <a:path w="3921760" h="1020444">
                <a:moveTo>
                  <a:pt x="1879" y="935786"/>
                </a:moveTo>
                <a:lnTo>
                  <a:pt x="1727" y="934834"/>
                </a:lnTo>
                <a:lnTo>
                  <a:pt x="1282" y="934504"/>
                </a:lnTo>
                <a:lnTo>
                  <a:pt x="317" y="934656"/>
                </a:lnTo>
                <a:lnTo>
                  <a:pt x="0" y="935101"/>
                </a:lnTo>
                <a:lnTo>
                  <a:pt x="152" y="936066"/>
                </a:lnTo>
                <a:lnTo>
                  <a:pt x="584" y="936383"/>
                </a:lnTo>
                <a:lnTo>
                  <a:pt x="1562" y="936231"/>
                </a:lnTo>
                <a:lnTo>
                  <a:pt x="1879" y="935786"/>
                </a:lnTo>
                <a:close/>
              </a:path>
              <a:path w="3921760" h="1020444">
                <a:moveTo>
                  <a:pt x="14782" y="803529"/>
                </a:moveTo>
                <a:lnTo>
                  <a:pt x="14630" y="802563"/>
                </a:lnTo>
                <a:lnTo>
                  <a:pt x="14185" y="802233"/>
                </a:lnTo>
                <a:lnTo>
                  <a:pt x="13233" y="802373"/>
                </a:lnTo>
                <a:lnTo>
                  <a:pt x="12903" y="802830"/>
                </a:lnTo>
                <a:lnTo>
                  <a:pt x="13055" y="803795"/>
                </a:lnTo>
                <a:lnTo>
                  <a:pt x="13500" y="804113"/>
                </a:lnTo>
                <a:lnTo>
                  <a:pt x="14452" y="803960"/>
                </a:lnTo>
                <a:lnTo>
                  <a:pt x="14782" y="803529"/>
                </a:lnTo>
                <a:close/>
              </a:path>
              <a:path w="3921760" h="1020444">
                <a:moveTo>
                  <a:pt x="35242" y="672147"/>
                </a:moveTo>
                <a:lnTo>
                  <a:pt x="35140" y="671525"/>
                </a:lnTo>
                <a:lnTo>
                  <a:pt x="34848" y="671283"/>
                </a:lnTo>
                <a:lnTo>
                  <a:pt x="34226" y="671372"/>
                </a:lnTo>
                <a:lnTo>
                  <a:pt x="33997" y="671715"/>
                </a:lnTo>
                <a:lnTo>
                  <a:pt x="34099" y="672338"/>
                </a:lnTo>
                <a:lnTo>
                  <a:pt x="34404" y="672541"/>
                </a:lnTo>
                <a:lnTo>
                  <a:pt x="35039" y="672439"/>
                </a:lnTo>
                <a:lnTo>
                  <a:pt x="35242" y="672147"/>
                </a:lnTo>
                <a:close/>
              </a:path>
              <a:path w="3921760" h="1020444">
                <a:moveTo>
                  <a:pt x="63868" y="542353"/>
                </a:moveTo>
                <a:lnTo>
                  <a:pt x="63766" y="541731"/>
                </a:lnTo>
                <a:lnTo>
                  <a:pt x="63461" y="541528"/>
                </a:lnTo>
                <a:lnTo>
                  <a:pt x="62826" y="541616"/>
                </a:lnTo>
                <a:lnTo>
                  <a:pt x="62611" y="541909"/>
                </a:lnTo>
                <a:lnTo>
                  <a:pt x="62699" y="542544"/>
                </a:lnTo>
                <a:lnTo>
                  <a:pt x="63004" y="542747"/>
                </a:lnTo>
                <a:lnTo>
                  <a:pt x="63639" y="542645"/>
                </a:lnTo>
                <a:lnTo>
                  <a:pt x="63868" y="542353"/>
                </a:lnTo>
                <a:close/>
              </a:path>
              <a:path w="3921760" h="1020444">
                <a:moveTo>
                  <a:pt x="99872" y="414401"/>
                </a:moveTo>
                <a:lnTo>
                  <a:pt x="99822" y="414096"/>
                </a:lnTo>
                <a:lnTo>
                  <a:pt x="99656" y="413994"/>
                </a:lnTo>
                <a:lnTo>
                  <a:pt x="99326" y="414045"/>
                </a:lnTo>
                <a:lnTo>
                  <a:pt x="99237" y="414185"/>
                </a:lnTo>
                <a:lnTo>
                  <a:pt x="99288" y="414502"/>
                </a:lnTo>
                <a:lnTo>
                  <a:pt x="99415" y="414604"/>
                </a:lnTo>
                <a:lnTo>
                  <a:pt x="99745" y="414553"/>
                </a:lnTo>
                <a:lnTo>
                  <a:pt x="99872" y="414401"/>
                </a:lnTo>
                <a:close/>
              </a:path>
              <a:path w="3921760" h="1020444">
                <a:moveTo>
                  <a:pt x="104622" y="1019086"/>
                </a:moveTo>
                <a:lnTo>
                  <a:pt x="104317" y="1017155"/>
                </a:lnTo>
                <a:lnTo>
                  <a:pt x="103416" y="1016520"/>
                </a:lnTo>
                <a:lnTo>
                  <a:pt x="101485" y="1016812"/>
                </a:lnTo>
                <a:lnTo>
                  <a:pt x="100838" y="1017714"/>
                </a:lnTo>
                <a:lnTo>
                  <a:pt x="101142" y="1019632"/>
                </a:lnTo>
                <a:lnTo>
                  <a:pt x="102031" y="1020279"/>
                </a:lnTo>
                <a:lnTo>
                  <a:pt x="103962" y="1019975"/>
                </a:lnTo>
                <a:lnTo>
                  <a:pt x="104622" y="1019086"/>
                </a:lnTo>
                <a:close/>
              </a:path>
              <a:path w="3921760" h="1020444">
                <a:moveTo>
                  <a:pt x="112026" y="886129"/>
                </a:moveTo>
                <a:lnTo>
                  <a:pt x="111874" y="885164"/>
                </a:lnTo>
                <a:lnTo>
                  <a:pt x="111429" y="884834"/>
                </a:lnTo>
                <a:lnTo>
                  <a:pt x="110451" y="884986"/>
                </a:lnTo>
                <a:lnTo>
                  <a:pt x="110134" y="885431"/>
                </a:lnTo>
                <a:lnTo>
                  <a:pt x="110286" y="886396"/>
                </a:lnTo>
                <a:lnTo>
                  <a:pt x="110731" y="886714"/>
                </a:lnTo>
                <a:lnTo>
                  <a:pt x="111696" y="886561"/>
                </a:lnTo>
                <a:lnTo>
                  <a:pt x="112026" y="886129"/>
                </a:lnTo>
                <a:close/>
              </a:path>
              <a:path w="3921760" h="1020444">
                <a:moveTo>
                  <a:pt x="128346" y="754138"/>
                </a:moveTo>
                <a:lnTo>
                  <a:pt x="128244" y="753491"/>
                </a:lnTo>
                <a:lnTo>
                  <a:pt x="127952" y="753287"/>
                </a:lnTo>
                <a:lnTo>
                  <a:pt x="127292" y="753376"/>
                </a:lnTo>
                <a:lnTo>
                  <a:pt x="127088" y="753681"/>
                </a:lnTo>
                <a:lnTo>
                  <a:pt x="127190" y="754329"/>
                </a:lnTo>
                <a:lnTo>
                  <a:pt x="127482" y="754557"/>
                </a:lnTo>
                <a:lnTo>
                  <a:pt x="128143" y="754456"/>
                </a:lnTo>
                <a:lnTo>
                  <a:pt x="128346" y="754138"/>
                </a:lnTo>
                <a:close/>
              </a:path>
              <a:path w="3921760" h="1020444">
                <a:moveTo>
                  <a:pt x="143764" y="288963"/>
                </a:moveTo>
                <a:lnTo>
                  <a:pt x="143713" y="288632"/>
                </a:lnTo>
                <a:lnTo>
                  <a:pt x="143560" y="288531"/>
                </a:lnTo>
                <a:lnTo>
                  <a:pt x="143217" y="288582"/>
                </a:lnTo>
                <a:lnTo>
                  <a:pt x="143129" y="288721"/>
                </a:lnTo>
                <a:lnTo>
                  <a:pt x="143179" y="289064"/>
                </a:lnTo>
                <a:lnTo>
                  <a:pt x="143306" y="289166"/>
                </a:lnTo>
                <a:lnTo>
                  <a:pt x="143649" y="289115"/>
                </a:lnTo>
                <a:lnTo>
                  <a:pt x="143764" y="288963"/>
                </a:lnTo>
                <a:close/>
              </a:path>
              <a:path w="3921760" h="1020444">
                <a:moveTo>
                  <a:pt x="154203" y="623938"/>
                </a:moveTo>
                <a:lnTo>
                  <a:pt x="153949" y="622363"/>
                </a:lnTo>
                <a:lnTo>
                  <a:pt x="153200" y="621804"/>
                </a:lnTo>
                <a:lnTo>
                  <a:pt x="151599" y="622058"/>
                </a:lnTo>
                <a:lnTo>
                  <a:pt x="151053" y="622820"/>
                </a:lnTo>
                <a:lnTo>
                  <a:pt x="151307" y="624408"/>
                </a:lnTo>
                <a:lnTo>
                  <a:pt x="152057" y="624954"/>
                </a:lnTo>
                <a:lnTo>
                  <a:pt x="153657" y="624700"/>
                </a:lnTo>
                <a:lnTo>
                  <a:pt x="154203" y="623938"/>
                </a:lnTo>
                <a:close/>
              </a:path>
              <a:path w="3921760" h="1020444">
                <a:moveTo>
                  <a:pt x="185991" y="494766"/>
                </a:moveTo>
                <a:lnTo>
                  <a:pt x="185940" y="494474"/>
                </a:lnTo>
                <a:lnTo>
                  <a:pt x="185801" y="494372"/>
                </a:lnTo>
                <a:lnTo>
                  <a:pt x="185483" y="494423"/>
                </a:lnTo>
                <a:lnTo>
                  <a:pt x="185381" y="494703"/>
                </a:lnTo>
                <a:lnTo>
                  <a:pt x="185407" y="494855"/>
                </a:lnTo>
                <a:lnTo>
                  <a:pt x="185572" y="494982"/>
                </a:lnTo>
                <a:lnTo>
                  <a:pt x="185889" y="494931"/>
                </a:lnTo>
                <a:lnTo>
                  <a:pt x="185991" y="494766"/>
                </a:lnTo>
                <a:close/>
              </a:path>
              <a:path w="3921760" h="1020444">
                <a:moveTo>
                  <a:pt x="211099" y="968578"/>
                </a:moveTo>
                <a:lnTo>
                  <a:pt x="211074" y="968438"/>
                </a:lnTo>
                <a:lnTo>
                  <a:pt x="210934" y="968311"/>
                </a:lnTo>
                <a:lnTo>
                  <a:pt x="210756" y="968324"/>
                </a:lnTo>
                <a:lnTo>
                  <a:pt x="210604" y="968349"/>
                </a:lnTo>
                <a:lnTo>
                  <a:pt x="210489" y="968527"/>
                </a:lnTo>
                <a:lnTo>
                  <a:pt x="210540" y="968844"/>
                </a:lnTo>
                <a:lnTo>
                  <a:pt x="210693" y="968946"/>
                </a:lnTo>
                <a:lnTo>
                  <a:pt x="211035" y="968895"/>
                </a:lnTo>
                <a:lnTo>
                  <a:pt x="211099" y="968578"/>
                </a:lnTo>
                <a:close/>
              </a:path>
              <a:path w="3921760" h="1020444">
                <a:moveTo>
                  <a:pt x="227063" y="368388"/>
                </a:moveTo>
                <a:lnTo>
                  <a:pt x="227012" y="368058"/>
                </a:lnTo>
                <a:lnTo>
                  <a:pt x="226860" y="367957"/>
                </a:lnTo>
                <a:lnTo>
                  <a:pt x="226529" y="368007"/>
                </a:lnTo>
                <a:lnTo>
                  <a:pt x="226441" y="368147"/>
                </a:lnTo>
                <a:lnTo>
                  <a:pt x="226491" y="368490"/>
                </a:lnTo>
                <a:lnTo>
                  <a:pt x="226618" y="368592"/>
                </a:lnTo>
                <a:lnTo>
                  <a:pt x="226949" y="368541"/>
                </a:lnTo>
                <a:lnTo>
                  <a:pt x="227063" y="368388"/>
                </a:lnTo>
                <a:close/>
              </a:path>
              <a:path w="3921760" h="1020444">
                <a:moveTo>
                  <a:pt x="3460470" y="90195"/>
                </a:moveTo>
                <a:lnTo>
                  <a:pt x="3458794" y="79629"/>
                </a:lnTo>
                <a:lnTo>
                  <a:pt x="3453828" y="76009"/>
                </a:lnTo>
                <a:lnTo>
                  <a:pt x="3443274" y="77685"/>
                </a:lnTo>
                <a:lnTo>
                  <a:pt x="3439668" y="82664"/>
                </a:lnTo>
                <a:lnTo>
                  <a:pt x="3441344" y="93218"/>
                </a:lnTo>
                <a:lnTo>
                  <a:pt x="3446297" y="96799"/>
                </a:lnTo>
                <a:lnTo>
                  <a:pt x="3456851" y="95123"/>
                </a:lnTo>
                <a:lnTo>
                  <a:pt x="3460470" y="90195"/>
                </a:lnTo>
                <a:close/>
              </a:path>
              <a:path w="3921760" h="1020444">
                <a:moveTo>
                  <a:pt x="3538423" y="196392"/>
                </a:moveTo>
                <a:lnTo>
                  <a:pt x="3536950" y="187121"/>
                </a:lnTo>
                <a:lnTo>
                  <a:pt x="3532594" y="183959"/>
                </a:lnTo>
                <a:lnTo>
                  <a:pt x="3523323" y="185420"/>
                </a:lnTo>
                <a:lnTo>
                  <a:pt x="3520135" y="189776"/>
                </a:lnTo>
                <a:lnTo>
                  <a:pt x="3521608" y="199047"/>
                </a:lnTo>
                <a:lnTo>
                  <a:pt x="3525977" y="202234"/>
                </a:lnTo>
                <a:lnTo>
                  <a:pt x="3535248" y="200761"/>
                </a:lnTo>
                <a:lnTo>
                  <a:pt x="3538423" y="196392"/>
                </a:lnTo>
                <a:close/>
              </a:path>
              <a:path w="3921760" h="1020444">
                <a:moveTo>
                  <a:pt x="3597211" y="94107"/>
                </a:moveTo>
                <a:lnTo>
                  <a:pt x="3595433" y="82931"/>
                </a:lnTo>
                <a:lnTo>
                  <a:pt x="3590163" y="79095"/>
                </a:lnTo>
                <a:lnTo>
                  <a:pt x="3578987" y="80860"/>
                </a:lnTo>
                <a:lnTo>
                  <a:pt x="3575164" y="86144"/>
                </a:lnTo>
                <a:lnTo>
                  <a:pt x="3576942" y="97320"/>
                </a:lnTo>
                <a:lnTo>
                  <a:pt x="3582200" y="101155"/>
                </a:lnTo>
                <a:lnTo>
                  <a:pt x="3593376" y="99390"/>
                </a:lnTo>
                <a:lnTo>
                  <a:pt x="3597211" y="94107"/>
                </a:lnTo>
                <a:close/>
              </a:path>
              <a:path w="3921760" h="1020444">
                <a:moveTo>
                  <a:pt x="3611588" y="310464"/>
                </a:moveTo>
                <a:lnTo>
                  <a:pt x="3609606" y="298005"/>
                </a:lnTo>
                <a:lnTo>
                  <a:pt x="3603739" y="293738"/>
                </a:lnTo>
                <a:lnTo>
                  <a:pt x="3591268" y="295719"/>
                </a:lnTo>
                <a:lnTo>
                  <a:pt x="3587013" y="301586"/>
                </a:lnTo>
                <a:lnTo>
                  <a:pt x="3588994" y="314045"/>
                </a:lnTo>
                <a:lnTo>
                  <a:pt x="3594849" y="318312"/>
                </a:lnTo>
                <a:lnTo>
                  <a:pt x="3607320" y="316344"/>
                </a:lnTo>
                <a:lnTo>
                  <a:pt x="3611588" y="310464"/>
                </a:lnTo>
                <a:close/>
              </a:path>
              <a:path w="3921760" h="1020444">
                <a:moveTo>
                  <a:pt x="3671290" y="428650"/>
                </a:moveTo>
                <a:lnTo>
                  <a:pt x="3669411" y="416788"/>
                </a:lnTo>
                <a:lnTo>
                  <a:pt x="3663848" y="412750"/>
                </a:lnTo>
                <a:lnTo>
                  <a:pt x="3652012" y="414629"/>
                </a:lnTo>
                <a:lnTo>
                  <a:pt x="3647960" y="420192"/>
                </a:lnTo>
                <a:lnTo>
                  <a:pt x="3649840" y="432041"/>
                </a:lnTo>
                <a:lnTo>
                  <a:pt x="3655415" y="436067"/>
                </a:lnTo>
                <a:lnTo>
                  <a:pt x="3667239" y="434187"/>
                </a:lnTo>
                <a:lnTo>
                  <a:pt x="3671290" y="428650"/>
                </a:lnTo>
                <a:close/>
              </a:path>
              <a:path w="3921760" h="1020444">
                <a:moveTo>
                  <a:pt x="3672306" y="205066"/>
                </a:moveTo>
                <a:lnTo>
                  <a:pt x="3670325" y="192582"/>
                </a:lnTo>
                <a:lnTo>
                  <a:pt x="3664470" y="188341"/>
                </a:lnTo>
                <a:lnTo>
                  <a:pt x="3651999" y="190322"/>
                </a:lnTo>
                <a:lnTo>
                  <a:pt x="3647732" y="196164"/>
                </a:lnTo>
                <a:lnTo>
                  <a:pt x="3649713" y="208648"/>
                </a:lnTo>
                <a:lnTo>
                  <a:pt x="3655568" y="212915"/>
                </a:lnTo>
                <a:lnTo>
                  <a:pt x="3668052" y="210947"/>
                </a:lnTo>
                <a:lnTo>
                  <a:pt x="3672306" y="205066"/>
                </a:lnTo>
                <a:close/>
              </a:path>
              <a:path w="3921760" h="1020444">
                <a:moveTo>
                  <a:pt x="3723068" y="552221"/>
                </a:moveTo>
                <a:lnTo>
                  <a:pt x="3720935" y="538759"/>
                </a:lnTo>
                <a:lnTo>
                  <a:pt x="3714610" y="534200"/>
                </a:lnTo>
                <a:lnTo>
                  <a:pt x="3701186" y="536333"/>
                </a:lnTo>
                <a:lnTo>
                  <a:pt x="3696589" y="542620"/>
                </a:lnTo>
                <a:lnTo>
                  <a:pt x="3698722" y="556082"/>
                </a:lnTo>
                <a:lnTo>
                  <a:pt x="3705034" y="560666"/>
                </a:lnTo>
                <a:lnTo>
                  <a:pt x="3718471" y="558546"/>
                </a:lnTo>
                <a:lnTo>
                  <a:pt x="3723068" y="552221"/>
                </a:lnTo>
                <a:close/>
              </a:path>
              <a:path w="3921760" h="1020444">
                <a:moveTo>
                  <a:pt x="3730980" y="100622"/>
                </a:moveTo>
                <a:lnTo>
                  <a:pt x="3729050" y="88455"/>
                </a:lnTo>
                <a:lnTo>
                  <a:pt x="3723360" y="84302"/>
                </a:lnTo>
                <a:lnTo>
                  <a:pt x="3711206" y="86233"/>
                </a:lnTo>
                <a:lnTo>
                  <a:pt x="3707053" y="91935"/>
                </a:lnTo>
                <a:lnTo>
                  <a:pt x="3708984" y="104101"/>
                </a:lnTo>
                <a:lnTo>
                  <a:pt x="3714699" y="108254"/>
                </a:lnTo>
                <a:lnTo>
                  <a:pt x="3726840" y="106337"/>
                </a:lnTo>
                <a:lnTo>
                  <a:pt x="3730980" y="100622"/>
                </a:lnTo>
                <a:close/>
              </a:path>
              <a:path w="3921760" h="1020444">
                <a:moveTo>
                  <a:pt x="3737559" y="321119"/>
                </a:moveTo>
                <a:lnTo>
                  <a:pt x="3735527" y="308305"/>
                </a:lnTo>
                <a:lnTo>
                  <a:pt x="3729520" y="303961"/>
                </a:lnTo>
                <a:lnTo>
                  <a:pt x="3716731" y="305993"/>
                </a:lnTo>
                <a:lnTo>
                  <a:pt x="3712362" y="311975"/>
                </a:lnTo>
                <a:lnTo>
                  <a:pt x="3714394" y="324789"/>
                </a:lnTo>
                <a:lnTo>
                  <a:pt x="3720401" y="329158"/>
                </a:lnTo>
                <a:lnTo>
                  <a:pt x="3733190" y="327126"/>
                </a:lnTo>
                <a:lnTo>
                  <a:pt x="3737559" y="321119"/>
                </a:lnTo>
                <a:close/>
              </a:path>
              <a:path w="3921760" h="1020444">
                <a:moveTo>
                  <a:pt x="3764051" y="679488"/>
                </a:moveTo>
                <a:lnTo>
                  <a:pt x="3761714" y="664768"/>
                </a:lnTo>
                <a:lnTo>
                  <a:pt x="3754818" y="659739"/>
                </a:lnTo>
                <a:lnTo>
                  <a:pt x="3740112" y="662063"/>
                </a:lnTo>
                <a:lnTo>
                  <a:pt x="3735082" y="668985"/>
                </a:lnTo>
                <a:lnTo>
                  <a:pt x="3737419" y="683704"/>
                </a:lnTo>
                <a:lnTo>
                  <a:pt x="3744328" y="688721"/>
                </a:lnTo>
                <a:lnTo>
                  <a:pt x="3759047" y="686396"/>
                </a:lnTo>
                <a:lnTo>
                  <a:pt x="3764051" y="679488"/>
                </a:lnTo>
                <a:close/>
              </a:path>
              <a:path w="3921760" h="1020444">
                <a:moveTo>
                  <a:pt x="3792131" y="0"/>
                </a:moveTo>
                <a:lnTo>
                  <a:pt x="3762311" y="0"/>
                </a:lnTo>
                <a:lnTo>
                  <a:pt x="3762883" y="3568"/>
                </a:lnTo>
                <a:lnTo>
                  <a:pt x="3770706" y="9245"/>
                </a:lnTo>
                <a:lnTo>
                  <a:pt x="3787317" y="6604"/>
                </a:lnTo>
                <a:lnTo>
                  <a:pt x="3792131" y="0"/>
                </a:lnTo>
                <a:close/>
              </a:path>
              <a:path w="3921760" h="1020444">
                <a:moveTo>
                  <a:pt x="3793363" y="809282"/>
                </a:moveTo>
                <a:lnTo>
                  <a:pt x="3790975" y="794232"/>
                </a:lnTo>
                <a:lnTo>
                  <a:pt x="3783927" y="789101"/>
                </a:lnTo>
                <a:lnTo>
                  <a:pt x="3768877" y="791476"/>
                </a:lnTo>
                <a:lnTo>
                  <a:pt x="3763759" y="798550"/>
                </a:lnTo>
                <a:lnTo>
                  <a:pt x="3766134" y="813600"/>
                </a:lnTo>
                <a:lnTo>
                  <a:pt x="3773182" y="818718"/>
                </a:lnTo>
                <a:lnTo>
                  <a:pt x="3788245" y="816343"/>
                </a:lnTo>
                <a:lnTo>
                  <a:pt x="3793363" y="809282"/>
                </a:lnTo>
                <a:close/>
              </a:path>
              <a:path w="3921760" h="1020444">
                <a:moveTo>
                  <a:pt x="3793502" y="441921"/>
                </a:moveTo>
                <a:lnTo>
                  <a:pt x="3791420" y="428790"/>
                </a:lnTo>
                <a:lnTo>
                  <a:pt x="3785260" y="424332"/>
                </a:lnTo>
                <a:lnTo>
                  <a:pt x="3772154" y="426402"/>
                </a:lnTo>
                <a:lnTo>
                  <a:pt x="3767671" y="432549"/>
                </a:lnTo>
                <a:lnTo>
                  <a:pt x="3769753" y="445681"/>
                </a:lnTo>
                <a:lnTo>
                  <a:pt x="3775913" y="450164"/>
                </a:lnTo>
                <a:lnTo>
                  <a:pt x="3789019" y="448081"/>
                </a:lnTo>
                <a:lnTo>
                  <a:pt x="3793502" y="441921"/>
                </a:lnTo>
                <a:close/>
              </a:path>
              <a:path w="3921760" h="1020444">
                <a:moveTo>
                  <a:pt x="3842956" y="567842"/>
                </a:moveTo>
                <a:lnTo>
                  <a:pt x="3840315" y="551192"/>
                </a:lnTo>
                <a:lnTo>
                  <a:pt x="3832517" y="545528"/>
                </a:lnTo>
                <a:lnTo>
                  <a:pt x="3815867" y="548170"/>
                </a:lnTo>
                <a:lnTo>
                  <a:pt x="3810190" y="555967"/>
                </a:lnTo>
                <a:lnTo>
                  <a:pt x="3812819" y="572617"/>
                </a:lnTo>
                <a:lnTo>
                  <a:pt x="3820630" y="578269"/>
                </a:lnTo>
                <a:lnTo>
                  <a:pt x="3837279" y="575640"/>
                </a:lnTo>
                <a:lnTo>
                  <a:pt x="3842956" y="567842"/>
                </a:lnTo>
                <a:close/>
              </a:path>
              <a:path w="3921760" h="1020444">
                <a:moveTo>
                  <a:pt x="3863695" y="333883"/>
                </a:moveTo>
                <a:lnTo>
                  <a:pt x="3861206" y="318185"/>
                </a:lnTo>
                <a:lnTo>
                  <a:pt x="3853827" y="312851"/>
                </a:lnTo>
                <a:lnTo>
                  <a:pt x="3838168" y="315341"/>
                </a:lnTo>
                <a:lnTo>
                  <a:pt x="3832822" y="322681"/>
                </a:lnTo>
                <a:lnTo>
                  <a:pt x="3835311" y="338378"/>
                </a:lnTo>
                <a:lnTo>
                  <a:pt x="3842664" y="343725"/>
                </a:lnTo>
                <a:lnTo>
                  <a:pt x="3858323" y="341236"/>
                </a:lnTo>
                <a:lnTo>
                  <a:pt x="3863695" y="333883"/>
                </a:lnTo>
                <a:close/>
              </a:path>
              <a:path w="3921760" h="1020444">
                <a:moveTo>
                  <a:pt x="3879329" y="695833"/>
                </a:moveTo>
                <a:lnTo>
                  <a:pt x="3876637" y="678865"/>
                </a:lnTo>
                <a:lnTo>
                  <a:pt x="3868686" y="673100"/>
                </a:lnTo>
                <a:lnTo>
                  <a:pt x="3851732" y="675792"/>
                </a:lnTo>
                <a:lnTo>
                  <a:pt x="3845941" y="683729"/>
                </a:lnTo>
                <a:lnTo>
                  <a:pt x="3848633" y="700697"/>
                </a:lnTo>
                <a:lnTo>
                  <a:pt x="3856596" y="706475"/>
                </a:lnTo>
                <a:lnTo>
                  <a:pt x="3873550" y="703795"/>
                </a:lnTo>
                <a:lnTo>
                  <a:pt x="3879329" y="695833"/>
                </a:lnTo>
                <a:close/>
              </a:path>
              <a:path w="3921760" h="1020444">
                <a:moveTo>
                  <a:pt x="3906202" y="826503"/>
                </a:moveTo>
                <a:lnTo>
                  <a:pt x="3903370" y="808609"/>
                </a:lnTo>
                <a:lnTo>
                  <a:pt x="3894937" y="802487"/>
                </a:lnTo>
                <a:lnTo>
                  <a:pt x="3877030" y="805319"/>
                </a:lnTo>
                <a:lnTo>
                  <a:pt x="3870909" y="813752"/>
                </a:lnTo>
                <a:lnTo>
                  <a:pt x="3873741" y="831646"/>
                </a:lnTo>
                <a:lnTo>
                  <a:pt x="3882174" y="837768"/>
                </a:lnTo>
                <a:lnTo>
                  <a:pt x="3900081" y="834936"/>
                </a:lnTo>
                <a:lnTo>
                  <a:pt x="3906202" y="826503"/>
                </a:lnTo>
                <a:close/>
              </a:path>
              <a:path w="3921760" h="1020444">
                <a:moveTo>
                  <a:pt x="3921277" y="949375"/>
                </a:moveTo>
                <a:lnTo>
                  <a:pt x="3918877" y="942936"/>
                </a:lnTo>
                <a:lnTo>
                  <a:pt x="3914343" y="938085"/>
                </a:lnTo>
                <a:lnTo>
                  <a:pt x="3908336" y="935278"/>
                </a:lnTo>
                <a:lnTo>
                  <a:pt x="3901478" y="934986"/>
                </a:lnTo>
                <a:lnTo>
                  <a:pt x="3895026" y="937399"/>
                </a:lnTo>
                <a:lnTo>
                  <a:pt x="3890162" y="941920"/>
                </a:lnTo>
                <a:lnTo>
                  <a:pt x="3887355" y="947928"/>
                </a:lnTo>
                <a:lnTo>
                  <a:pt x="3887076" y="954786"/>
                </a:lnTo>
                <a:lnTo>
                  <a:pt x="3889464" y="961224"/>
                </a:lnTo>
                <a:lnTo>
                  <a:pt x="3893997" y="966076"/>
                </a:lnTo>
                <a:lnTo>
                  <a:pt x="3900017" y="968883"/>
                </a:lnTo>
                <a:lnTo>
                  <a:pt x="3906901" y="969162"/>
                </a:lnTo>
                <a:lnTo>
                  <a:pt x="3913327" y="966774"/>
                </a:lnTo>
                <a:lnTo>
                  <a:pt x="3918178" y="962253"/>
                </a:lnTo>
                <a:lnTo>
                  <a:pt x="3920985" y="956246"/>
                </a:lnTo>
                <a:lnTo>
                  <a:pt x="3921277" y="949375"/>
                </a:lnTo>
                <a:close/>
              </a:path>
            </a:pathLst>
          </a:custGeom>
          <a:solidFill>
            <a:srgbClr val="FFFFFF">
              <a:alpha val="22999"/>
            </a:srgbClr>
          </a:solidFill>
        </p:spPr>
        <p:txBody>
          <a:bodyPr wrap="square" lIns="0" tIns="0" rIns="0" bIns="0" rtlCol="0"/>
          <a:lstStyle/>
          <a:p>
            <a:endParaRPr/>
          </a:p>
        </p:txBody>
      </p:sp>
      <p:sp>
        <p:nvSpPr>
          <p:cNvPr id="19" name="bg object 19"/>
          <p:cNvSpPr/>
          <p:nvPr/>
        </p:nvSpPr>
        <p:spPr>
          <a:xfrm>
            <a:off x="6275603" y="0"/>
            <a:ext cx="1105776" cy="1098562"/>
          </a:xfrm>
          <a:prstGeom prst="rect">
            <a:avLst/>
          </a:prstGeom>
          <a:blipFill>
            <a:blip r:embed="rId3" cstate="print"/>
            <a:stretch>
              <a:fillRect/>
            </a:stretch>
          </a:blipFill>
        </p:spPr>
        <p:txBody>
          <a:bodyPr wrap="square" lIns="0" tIns="0" rIns="0" bIns="0" rtlCol="0"/>
          <a:lstStyle/>
          <a:p>
            <a:endParaRPr/>
          </a:p>
        </p:txBody>
      </p:sp>
      <p:sp>
        <p:nvSpPr>
          <p:cNvPr id="20" name="bg object 20"/>
          <p:cNvSpPr/>
          <p:nvPr/>
        </p:nvSpPr>
        <p:spPr>
          <a:xfrm>
            <a:off x="1867382" y="8241"/>
            <a:ext cx="6349365" cy="1057275"/>
          </a:xfrm>
          <a:custGeom>
            <a:avLst/>
            <a:gdLst/>
            <a:ahLst/>
            <a:cxnLst/>
            <a:rect l="l" t="t" r="r" b="b"/>
            <a:pathLst>
              <a:path w="6349365" h="1057275">
                <a:moveTo>
                  <a:pt x="635" y="960424"/>
                </a:moveTo>
                <a:lnTo>
                  <a:pt x="584" y="960120"/>
                </a:lnTo>
                <a:lnTo>
                  <a:pt x="419" y="959993"/>
                </a:lnTo>
                <a:lnTo>
                  <a:pt x="101" y="960043"/>
                </a:lnTo>
                <a:lnTo>
                  <a:pt x="0" y="960208"/>
                </a:lnTo>
                <a:lnTo>
                  <a:pt x="50" y="960526"/>
                </a:lnTo>
                <a:lnTo>
                  <a:pt x="190" y="960628"/>
                </a:lnTo>
                <a:lnTo>
                  <a:pt x="368" y="960589"/>
                </a:lnTo>
                <a:lnTo>
                  <a:pt x="508" y="960577"/>
                </a:lnTo>
                <a:lnTo>
                  <a:pt x="635" y="960424"/>
                </a:lnTo>
                <a:close/>
              </a:path>
              <a:path w="6349365" h="1057275">
                <a:moveTo>
                  <a:pt x="9779" y="828052"/>
                </a:moveTo>
                <a:lnTo>
                  <a:pt x="9626" y="827087"/>
                </a:lnTo>
                <a:lnTo>
                  <a:pt x="9169" y="826731"/>
                </a:lnTo>
                <a:lnTo>
                  <a:pt x="8216" y="826884"/>
                </a:lnTo>
                <a:lnTo>
                  <a:pt x="7899" y="827354"/>
                </a:lnTo>
                <a:lnTo>
                  <a:pt x="8051" y="828319"/>
                </a:lnTo>
                <a:lnTo>
                  <a:pt x="8496" y="828624"/>
                </a:lnTo>
                <a:lnTo>
                  <a:pt x="9448" y="828484"/>
                </a:lnTo>
                <a:lnTo>
                  <a:pt x="9779" y="828052"/>
                </a:lnTo>
                <a:close/>
              </a:path>
              <a:path w="6349365" h="1057275">
                <a:moveTo>
                  <a:pt x="23761" y="695566"/>
                </a:moveTo>
                <a:lnTo>
                  <a:pt x="23736" y="695401"/>
                </a:lnTo>
                <a:lnTo>
                  <a:pt x="23596" y="695299"/>
                </a:lnTo>
                <a:lnTo>
                  <a:pt x="23279" y="695350"/>
                </a:lnTo>
                <a:lnTo>
                  <a:pt x="23164" y="695490"/>
                </a:lnTo>
                <a:lnTo>
                  <a:pt x="23215" y="695833"/>
                </a:lnTo>
                <a:lnTo>
                  <a:pt x="23368" y="695934"/>
                </a:lnTo>
                <a:lnTo>
                  <a:pt x="23698" y="695871"/>
                </a:lnTo>
                <a:lnTo>
                  <a:pt x="23761" y="695566"/>
                </a:lnTo>
                <a:close/>
              </a:path>
              <a:path w="6349365" h="1057275">
                <a:moveTo>
                  <a:pt x="44589" y="564426"/>
                </a:moveTo>
                <a:lnTo>
                  <a:pt x="44538" y="564134"/>
                </a:lnTo>
                <a:lnTo>
                  <a:pt x="44373" y="564019"/>
                </a:lnTo>
                <a:lnTo>
                  <a:pt x="44069" y="564070"/>
                </a:lnTo>
                <a:lnTo>
                  <a:pt x="43992" y="564375"/>
                </a:lnTo>
                <a:lnTo>
                  <a:pt x="44018" y="564527"/>
                </a:lnTo>
                <a:lnTo>
                  <a:pt x="44157" y="564654"/>
                </a:lnTo>
                <a:lnTo>
                  <a:pt x="44475" y="564603"/>
                </a:lnTo>
                <a:lnTo>
                  <a:pt x="44589" y="564426"/>
                </a:lnTo>
                <a:close/>
              </a:path>
              <a:path w="6349365" h="1057275">
                <a:moveTo>
                  <a:pt x="114096" y="912482"/>
                </a:moveTo>
                <a:lnTo>
                  <a:pt x="113233" y="907046"/>
                </a:lnTo>
                <a:lnTo>
                  <a:pt x="110680" y="905192"/>
                </a:lnTo>
                <a:lnTo>
                  <a:pt x="105257" y="906056"/>
                </a:lnTo>
                <a:lnTo>
                  <a:pt x="103390" y="908596"/>
                </a:lnTo>
                <a:lnTo>
                  <a:pt x="104254" y="914044"/>
                </a:lnTo>
                <a:lnTo>
                  <a:pt x="106807" y="915911"/>
                </a:lnTo>
                <a:lnTo>
                  <a:pt x="112242" y="915047"/>
                </a:lnTo>
                <a:lnTo>
                  <a:pt x="114096" y="912482"/>
                </a:lnTo>
                <a:close/>
              </a:path>
              <a:path w="6349365" h="1057275">
                <a:moveTo>
                  <a:pt x="127215" y="780732"/>
                </a:moveTo>
                <a:lnTo>
                  <a:pt x="126047" y="773391"/>
                </a:lnTo>
                <a:lnTo>
                  <a:pt x="122605" y="770851"/>
                </a:lnTo>
                <a:lnTo>
                  <a:pt x="115227" y="772020"/>
                </a:lnTo>
                <a:lnTo>
                  <a:pt x="112725" y="775500"/>
                </a:lnTo>
                <a:lnTo>
                  <a:pt x="113893" y="782853"/>
                </a:lnTo>
                <a:lnTo>
                  <a:pt x="117348" y="785355"/>
                </a:lnTo>
                <a:lnTo>
                  <a:pt x="124714" y="784199"/>
                </a:lnTo>
                <a:lnTo>
                  <a:pt x="127215" y="780732"/>
                </a:lnTo>
                <a:close/>
              </a:path>
              <a:path w="6349365" h="1057275">
                <a:moveTo>
                  <a:pt x="142925" y="648309"/>
                </a:moveTo>
                <a:lnTo>
                  <a:pt x="142062" y="642886"/>
                </a:lnTo>
                <a:lnTo>
                  <a:pt x="139534" y="641019"/>
                </a:lnTo>
                <a:lnTo>
                  <a:pt x="134086" y="641883"/>
                </a:lnTo>
                <a:lnTo>
                  <a:pt x="132219" y="644448"/>
                </a:lnTo>
                <a:lnTo>
                  <a:pt x="133083" y="649871"/>
                </a:lnTo>
                <a:lnTo>
                  <a:pt x="135648" y="651738"/>
                </a:lnTo>
                <a:lnTo>
                  <a:pt x="141097" y="650875"/>
                </a:lnTo>
                <a:lnTo>
                  <a:pt x="142925" y="648309"/>
                </a:lnTo>
                <a:close/>
              </a:path>
              <a:path w="6349365" h="1057275">
                <a:moveTo>
                  <a:pt x="165963" y="517258"/>
                </a:moveTo>
                <a:lnTo>
                  <a:pt x="165252" y="512800"/>
                </a:lnTo>
                <a:lnTo>
                  <a:pt x="163131" y="511251"/>
                </a:lnTo>
                <a:lnTo>
                  <a:pt x="158648" y="511962"/>
                </a:lnTo>
                <a:lnTo>
                  <a:pt x="157137" y="514083"/>
                </a:lnTo>
                <a:lnTo>
                  <a:pt x="157848" y="518541"/>
                </a:lnTo>
                <a:lnTo>
                  <a:pt x="159931" y="520052"/>
                </a:lnTo>
                <a:lnTo>
                  <a:pt x="164414" y="519353"/>
                </a:lnTo>
                <a:lnTo>
                  <a:pt x="165963" y="517258"/>
                </a:lnTo>
                <a:close/>
              </a:path>
              <a:path w="6349365" h="1057275">
                <a:moveTo>
                  <a:pt x="194627" y="387273"/>
                </a:moveTo>
                <a:lnTo>
                  <a:pt x="194170" y="384390"/>
                </a:lnTo>
                <a:lnTo>
                  <a:pt x="192811" y="383413"/>
                </a:lnTo>
                <a:lnTo>
                  <a:pt x="189928" y="383857"/>
                </a:lnTo>
                <a:lnTo>
                  <a:pt x="188937" y="385216"/>
                </a:lnTo>
                <a:lnTo>
                  <a:pt x="189395" y="388099"/>
                </a:lnTo>
                <a:lnTo>
                  <a:pt x="190766" y="389077"/>
                </a:lnTo>
                <a:lnTo>
                  <a:pt x="193636" y="388620"/>
                </a:lnTo>
                <a:lnTo>
                  <a:pt x="194627" y="387273"/>
                </a:lnTo>
                <a:close/>
              </a:path>
              <a:path w="6349365" h="1057275">
                <a:moveTo>
                  <a:pt x="222135" y="997661"/>
                </a:moveTo>
                <a:lnTo>
                  <a:pt x="220306" y="986129"/>
                </a:lnTo>
                <a:lnTo>
                  <a:pt x="214896" y="982205"/>
                </a:lnTo>
                <a:lnTo>
                  <a:pt x="203390" y="984021"/>
                </a:lnTo>
                <a:lnTo>
                  <a:pt x="199440" y="989444"/>
                </a:lnTo>
                <a:lnTo>
                  <a:pt x="201269" y="1000963"/>
                </a:lnTo>
                <a:lnTo>
                  <a:pt x="206692" y="1004887"/>
                </a:lnTo>
                <a:lnTo>
                  <a:pt x="218198" y="1003071"/>
                </a:lnTo>
                <a:lnTo>
                  <a:pt x="222135" y="997661"/>
                </a:lnTo>
                <a:close/>
              </a:path>
              <a:path w="6349365" h="1057275">
                <a:moveTo>
                  <a:pt x="228066" y="864387"/>
                </a:moveTo>
                <a:lnTo>
                  <a:pt x="226491" y="854456"/>
                </a:lnTo>
                <a:lnTo>
                  <a:pt x="221856" y="851090"/>
                </a:lnTo>
                <a:lnTo>
                  <a:pt x="211924" y="852652"/>
                </a:lnTo>
                <a:lnTo>
                  <a:pt x="208534" y="857300"/>
                </a:lnTo>
                <a:lnTo>
                  <a:pt x="210108" y="867232"/>
                </a:lnTo>
                <a:lnTo>
                  <a:pt x="214769" y="870623"/>
                </a:lnTo>
                <a:lnTo>
                  <a:pt x="224701" y="869061"/>
                </a:lnTo>
                <a:lnTo>
                  <a:pt x="228066" y="864387"/>
                </a:lnTo>
                <a:close/>
              </a:path>
              <a:path w="6349365" h="1057275">
                <a:moveTo>
                  <a:pt x="230454" y="259245"/>
                </a:moveTo>
                <a:lnTo>
                  <a:pt x="230098" y="257009"/>
                </a:lnTo>
                <a:lnTo>
                  <a:pt x="229044" y="256235"/>
                </a:lnTo>
                <a:lnTo>
                  <a:pt x="226796" y="256590"/>
                </a:lnTo>
                <a:lnTo>
                  <a:pt x="226034" y="257657"/>
                </a:lnTo>
                <a:lnTo>
                  <a:pt x="226390" y="259892"/>
                </a:lnTo>
                <a:lnTo>
                  <a:pt x="227444" y="260642"/>
                </a:lnTo>
                <a:lnTo>
                  <a:pt x="229679" y="260286"/>
                </a:lnTo>
                <a:lnTo>
                  <a:pt x="230454" y="259245"/>
                </a:lnTo>
                <a:close/>
              </a:path>
              <a:path w="6349365" h="1057275">
                <a:moveTo>
                  <a:pt x="240677" y="731697"/>
                </a:moveTo>
                <a:lnTo>
                  <a:pt x="239356" y="723341"/>
                </a:lnTo>
                <a:lnTo>
                  <a:pt x="235445" y="720509"/>
                </a:lnTo>
                <a:lnTo>
                  <a:pt x="227126" y="721829"/>
                </a:lnTo>
                <a:lnTo>
                  <a:pt x="224294" y="725716"/>
                </a:lnTo>
                <a:lnTo>
                  <a:pt x="225615" y="734072"/>
                </a:lnTo>
                <a:lnTo>
                  <a:pt x="229501" y="736879"/>
                </a:lnTo>
                <a:lnTo>
                  <a:pt x="237832" y="735558"/>
                </a:lnTo>
                <a:lnTo>
                  <a:pt x="240677" y="731697"/>
                </a:lnTo>
                <a:close/>
              </a:path>
              <a:path w="6349365" h="1057275">
                <a:moveTo>
                  <a:pt x="259562" y="599732"/>
                </a:moveTo>
                <a:lnTo>
                  <a:pt x="258546" y="593331"/>
                </a:lnTo>
                <a:lnTo>
                  <a:pt x="255562" y="591146"/>
                </a:lnTo>
                <a:lnTo>
                  <a:pt x="249161" y="592150"/>
                </a:lnTo>
                <a:lnTo>
                  <a:pt x="246976" y="595160"/>
                </a:lnTo>
                <a:lnTo>
                  <a:pt x="247992" y="601560"/>
                </a:lnTo>
                <a:lnTo>
                  <a:pt x="251002" y="603745"/>
                </a:lnTo>
                <a:lnTo>
                  <a:pt x="257403" y="602729"/>
                </a:lnTo>
                <a:lnTo>
                  <a:pt x="259562" y="599732"/>
                </a:lnTo>
                <a:close/>
              </a:path>
              <a:path w="6349365" h="1057275">
                <a:moveTo>
                  <a:pt x="272427" y="133134"/>
                </a:moveTo>
                <a:lnTo>
                  <a:pt x="272173" y="131533"/>
                </a:lnTo>
                <a:lnTo>
                  <a:pt x="271424" y="130987"/>
                </a:lnTo>
                <a:lnTo>
                  <a:pt x="269811" y="131241"/>
                </a:lnTo>
                <a:lnTo>
                  <a:pt x="269265" y="131991"/>
                </a:lnTo>
                <a:lnTo>
                  <a:pt x="269519" y="133604"/>
                </a:lnTo>
                <a:lnTo>
                  <a:pt x="270268" y="134124"/>
                </a:lnTo>
                <a:lnTo>
                  <a:pt x="271881" y="133870"/>
                </a:lnTo>
                <a:lnTo>
                  <a:pt x="272427" y="133134"/>
                </a:lnTo>
                <a:close/>
              </a:path>
              <a:path w="6349365" h="1057275">
                <a:moveTo>
                  <a:pt x="285673" y="469201"/>
                </a:moveTo>
                <a:lnTo>
                  <a:pt x="284861" y="464096"/>
                </a:lnTo>
                <a:lnTo>
                  <a:pt x="282460" y="462356"/>
                </a:lnTo>
                <a:lnTo>
                  <a:pt x="277342" y="463156"/>
                </a:lnTo>
                <a:lnTo>
                  <a:pt x="275590" y="465556"/>
                </a:lnTo>
                <a:lnTo>
                  <a:pt x="276402" y="470662"/>
                </a:lnTo>
                <a:lnTo>
                  <a:pt x="278803" y="472427"/>
                </a:lnTo>
                <a:lnTo>
                  <a:pt x="283921" y="471627"/>
                </a:lnTo>
                <a:lnTo>
                  <a:pt x="285673" y="469201"/>
                </a:lnTo>
                <a:close/>
              </a:path>
              <a:path w="6349365" h="1057275">
                <a:moveTo>
                  <a:pt x="317957" y="340118"/>
                </a:moveTo>
                <a:lnTo>
                  <a:pt x="317398" y="336613"/>
                </a:lnTo>
                <a:lnTo>
                  <a:pt x="315747" y="335419"/>
                </a:lnTo>
                <a:lnTo>
                  <a:pt x="312229" y="335978"/>
                </a:lnTo>
                <a:lnTo>
                  <a:pt x="311010" y="337616"/>
                </a:lnTo>
                <a:lnTo>
                  <a:pt x="311569" y="341134"/>
                </a:lnTo>
                <a:lnTo>
                  <a:pt x="313232" y="342341"/>
                </a:lnTo>
                <a:lnTo>
                  <a:pt x="316750" y="341782"/>
                </a:lnTo>
                <a:lnTo>
                  <a:pt x="317957" y="340118"/>
                </a:lnTo>
                <a:close/>
              </a:path>
              <a:path w="6349365" h="1057275">
                <a:moveTo>
                  <a:pt x="320103" y="9105"/>
                </a:moveTo>
                <a:lnTo>
                  <a:pt x="320001" y="8483"/>
                </a:lnTo>
                <a:lnTo>
                  <a:pt x="319697" y="8255"/>
                </a:lnTo>
                <a:lnTo>
                  <a:pt x="319062" y="8343"/>
                </a:lnTo>
                <a:lnTo>
                  <a:pt x="318833" y="8661"/>
                </a:lnTo>
                <a:lnTo>
                  <a:pt x="318935" y="9296"/>
                </a:lnTo>
                <a:lnTo>
                  <a:pt x="319239" y="9499"/>
                </a:lnTo>
                <a:lnTo>
                  <a:pt x="319887" y="9398"/>
                </a:lnTo>
                <a:lnTo>
                  <a:pt x="320103" y="9105"/>
                </a:lnTo>
                <a:close/>
              </a:path>
              <a:path w="6349365" h="1057275">
                <a:moveTo>
                  <a:pt x="330708" y="948105"/>
                </a:moveTo>
                <a:lnTo>
                  <a:pt x="328777" y="935926"/>
                </a:lnTo>
                <a:lnTo>
                  <a:pt x="323088" y="931786"/>
                </a:lnTo>
                <a:lnTo>
                  <a:pt x="310908" y="933716"/>
                </a:lnTo>
                <a:lnTo>
                  <a:pt x="306781" y="939419"/>
                </a:lnTo>
                <a:lnTo>
                  <a:pt x="308711" y="951585"/>
                </a:lnTo>
                <a:lnTo>
                  <a:pt x="314388" y="955738"/>
                </a:lnTo>
                <a:lnTo>
                  <a:pt x="326567" y="953808"/>
                </a:lnTo>
                <a:lnTo>
                  <a:pt x="330708" y="948105"/>
                </a:lnTo>
                <a:close/>
              </a:path>
              <a:path w="6349365" h="1057275">
                <a:moveTo>
                  <a:pt x="350596" y="807872"/>
                </a:moveTo>
                <a:lnTo>
                  <a:pt x="347586" y="799795"/>
                </a:lnTo>
                <a:lnTo>
                  <a:pt x="341909" y="793711"/>
                </a:lnTo>
                <a:lnTo>
                  <a:pt x="334365" y="790206"/>
                </a:lnTo>
                <a:lnTo>
                  <a:pt x="325755" y="789838"/>
                </a:lnTo>
                <a:lnTo>
                  <a:pt x="317677" y="792848"/>
                </a:lnTo>
                <a:lnTo>
                  <a:pt x="311594" y="798512"/>
                </a:lnTo>
                <a:lnTo>
                  <a:pt x="308076" y="806056"/>
                </a:lnTo>
                <a:lnTo>
                  <a:pt x="307721" y="814666"/>
                </a:lnTo>
                <a:lnTo>
                  <a:pt x="310718" y="822731"/>
                </a:lnTo>
                <a:lnTo>
                  <a:pt x="316395" y="828814"/>
                </a:lnTo>
                <a:lnTo>
                  <a:pt x="323938" y="832332"/>
                </a:lnTo>
                <a:lnTo>
                  <a:pt x="332549" y="832688"/>
                </a:lnTo>
                <a:lnTo>
                  <a:pt x="340614" y="829691"/>
                </a:lnTo>
                <a:lnTo>
                  <a:pt x="346697" y="824014"/>
                </a:lnTo>
                <a:lnTo>
                  <a:pt x="350215" y="816483"/>
                </a:lnTo>
                <a:lnTo>
                  <a:pt x="350596" y="807872"/>
                </a:lnTo>
                <a:close/>
              </a:path>
              <a:path w="6349365" h="1057275">
                <a:moveTo>
                  <a:pt x="356336" y="212788"/>
                </a:moveTo>
                <a:lnTo>
                  <a:pt x="356082" y="211213"/>
                </a:lnTo>
                <a:lnTo>
                  <a:pt x="355333" y="210654"/>
                </a:lnTo>
                <a:lnTo>
                  <a:pt x="353733" y="210908"/>
                </a:lnTo>
                <a:lnTo>
                  <a:pt x="353187" y="211670"/>
                </a:lnTo>
                <a:lnTo>
                  <a:pt x="353441" y="213258"/>
                </a:lnTo>
                <a:lnTo>
                  <a:pt x="354190" y="213804"/>
                </a:lnTo>
                <a:lnTo>
                  <a:pt x="355790" y="213550"/>
                </a:lnTo>
                <a:lnTo>
                  <a:pt x="356336" y="212788"/>
                </a:lnTo>
                <a:close/>
              </a:path>
              <a:path w="6349365" h="1057275">
                <a:moveTo>
                  <a:pt x="364159" y="685901"/>
                </a:moveTo>
                <a:lnTo>
                  <a:pt x="361327" y="667981"/>
                </a:lnTo>
                <a:lnTo>
                  <a:pt x="352907" y="661873"/>
                </a:lnTo>
                <a:lnTo>
                  <a:pt x="334987" y="664705"/>
                </a:lnTo>
                <a:lnTo>
                  <a:pt x="328879" y="673125"/>
                </a:lnTo>
                <a:lnTo>
                  <a:pt x="331711" y="691032"/>
                </a:lnTo>
                <a:lnTo>
                  <a:pt x="340118" y="697141"/>
                </a:lnTo>
                <a:lnTo>
                  <a:pt x="358051" y="694309"/>
                </a:lnTo>
                <a:lnTo>
                  <a:pt x="364159" y="685901"/>
                </a:lnTo>
                <a:close/>
              </a:path>
              <a:path w="6349365" h="1057275">
                <a:moveTo>
                  <a:pt x="377990" y="551472"/>
                </a:moveTo>
                <a:lnTo>
                  <a:pt x="376821" y="544080"/>
                </a:lnTo>
                <a:lnTo>
                  <a:pt x="373354" y="541604"/>
                </a:lnTo>
                <a:lnTo>
                  <a:pt x="365988" y="542759"/>
                </a:lnTo>
                <a:lnTo>
                  <a:pt x="363486" y="546201"/>
                </a:lnTo>
                <a:lnTo>
                  <a:pt x="364655" y="553593"/>
                </a:lnTo>
                <a:lnTo>
                  <a:pt x="368096" y="556082"/>
                </a:lnTo>
                <a:lnTo>
                  <a:pt x="375462" y="554913"/>
                </a:lnTo>
                <a:lnTo>
                  <a:pt x="377990" y="551472"/>
                </a:lnTo>
                <a:close/>
              </a:path>
              <a:path w="6349365" h="1057275">
                <a:moveTo>
                  <a:pt x="402602" y="88214"/>
                </a:moveTo>
                <a:lnTo>
                  <a:pt x="402399" y="86944"/>
                </a:lnTo>
                <a:lnTo>
                  <a:pt x="401815" y="86499"/>
                </a:lnTo>
                <a:lnTo>
                  <a:pt x="400545" y="86702"/>
                </a:lnTo>
                <a:lnTo>
                  <a:pt x="400075" y="87312"/>
                </a:lnTo>
                <a:lnTo>
                  <a:pt x="400278" y="88582"/>
                </a:lnTo>
                <a:lnTo>
                  <a:pt x="400900" y="89001"/>
                </a:lnTo>
                <a:lnTo>
                  <a:pt x="402170" y="88798"/>
                </a:lnTo>
                <a:lnTo>
                  <a:pt x="402602" y="88214"/>
                </a:lnTo>
                <a:close/>
              </a:path>
              <a:path w="6349365" h="1057275">
                <a:moveTo>
                  <a:pt x="412153" y="423367"/>
                </a:moveTo>
                <a:lnTo>
                  <a:pt x="410476" y="412800"/>
                </a:lnTo>
                <a:lnTo>
                  <a:pt x="405523" y="409194"/>
                </a:lnTo>
                <a:lnTo>
                  <a:pt x="394982" y="410870"/>
                </a:lnTo>
                <a:lnTo>
                  <a:pt x="391363" y="415823"/>
                </a:lnTo>
                <a:lnTo>
                  <a:pt x="393039" y="426389"/>
                </a:lnTo>
                <a:lnTo>
                  <a:pt x="398005" y="429996"/>
                </a:lnTo>
                <a:lnTo>
                  <a:pt x="408559" y="428320"/>
                </a:lnTo>
                <a:lnTo>
                  <a:pt x="412153" y="423367"/>
                </a:lnTo>
                <a:close/>
              </a:path>
              <a:path w="6349365" h="1057275">
                <a:moveTo>
                  <a:pt x="442023" y="293077"/>
                </a:moveTo>
                <a:lnTo>
                  <a:pt x="441617" y="290525"/>
                </a:lnTo>
                <a:lnTo>
                  <a:pt x="440410" y="289648"/>
                </a:lnTo>
                <a:lnTo>
                  <a:pt x="437845" y="290055"/>
                </a:lnTo>
                <a:lnTo>
                  <a:pt x="436981" y="291261"/>
                </a:lnTo>
                <a:lnTo>
                  <a:pt x="437388" y="293801"/>
                </a:lnTo>
                <a:lnTo>
                  <a:pt x="438581" y="294690"/>
                </a:lnTo>
                <a:lnTo>
                  <a:pt x="441147" y="294284"/>
                </a:lnTo>
                <a:lnTo>
                  <a:pt x="442023" y="293077"/>
                </a:lnTo>
                <a:close/>
              </a:path>
              <a:path w="6349365" h="1057275">
                <a:moveTo>
                  <a:pt x="451345" y="890308"/>
                </a:moveTo>
                <a:lnTo>
                  <a:pt x="448043" y="881468"/>
                </a:lnTo>
                <a:lnTo>
                  <a:pt x="441845" y="874801"/>
                </a:lnTo>
                <a:lnTo>
                  <a:pt x="433590" y="870966"/>
                </a:lnTo>
                <a:lnTo>
                  <a:pt x="424167" y="870559"/>
                </a:lnTo>
                <a:lnTo>
                  <a:pt x="415328" y="873861"/>
                </a:lnTo>
                <a:lnTo>
                  <a:pt x="408660" y="880059"/>
                </a:lnTo>
                <a:lnTo>
                  <a:pt x="404825" y="888314"/>
                </a:lnTo>
                <a:lnTo>
                  <a:pt x="404431" y="897737"/>
                </a:lnTo>
                <a:lnTo>
                  <a:pt x="407708" y="906576"/>
                </a:lnTo>
                <a:lnTo>
                  <a:pt x="413918" y="913244"/>
                </a:lnTo>
                <a:lnTo>
                  <a:pt x="422173" y="917092"/>
                </a:lnTo>
                <a:lnTo>
                  <a:pt x="431596" y="917486"/>
                </a:lnTo>
                <a:lnTo>
                  <a:pt x="440436" y="914196"/>
                </a:lnTo>
                <a:lnTo>
                  <a:pt x="447103" y="907986"/>
                </a:lnTo>
                <a:lnTo>
                  <a:pt x="450938" y="899731"/>
                </a:lnTo>
                <a:lnTo>
                  <a:pt x="451345" y="890308"/>
                </a:lnTo>
                <a:close/>
              </a:path>
              <a:path w="6349365" h="1057275">
                <a:moveTo>
                  <a:pt x="451662" y="1021994"/>
                </a:moveTo>
                <a:lnTo>
                  <a:pt x="447433" y="1010640"/>
                </a:lnTo>
                <a:lnTo>
                  <a:pt x="439458" y="1002093"/>
                </a:lnTo>
                <a:lnTo>
                  <a:pt x="428853" y="997153"/>
                </a:lnTo>
                <a:lnTo>
                  <a:pt x="416763" y="996645"/>
                </a:lnTo>
                <a:lnTo>
                  <a:pt x="405409" y="1000861"/>
                </a:lnTo>
                <a:lnTo>
                  <a:pt x="396862" y="1008837"/>
                </a:lnTo>
                <a:lnTo>
                  <a:pt x="391922" y="1019441"/>
                </a:lnTo>
                <a:lnTo>
                  <a:pt x="391414" y="1031532"/>
                </a:lnTo>
                <a:lnTo>
                  <a:pt x="395630" y="1042885"/>
                </a:lnTo>
                <a:lnTo>
                  <a:pt x="403606" y="1051458"/>
                </a:lnTo>
                <a:lnTo>
                  <a:pt x="414210" y="1056398"/>
                </a:lnTo>
                <a:lnTo>
                  <a:pt x="426313" y="1056919"/>
                </a:lnTo>
                <a:lnTo>
                  <a:pt x="437654" y="1052690"/>
                </a:lnTo>
                <a:lnTo>
                  <a:pt x="446214" y="1044714"/>
                </a:lnTo>
                <a:lnTo>
                  <a:pt x="451154" y="1034097"/>
                </a:lnTo>
                <a:lnTo>
                  <a:pt x="451662" y="1021994"/>
                </a:lnTo>
                <a:close/>
              </a:path>
              <a:path w="6349365" h="1057275">
                <a:moveTo>
                  <a:pt x="463778" y="758278"/>
                </a:moveTo>
                <a:lnTo>
                  <a:pt x="460641" y="749884"/>
                </a:lnTo>
                <a:lnTo>
                  <a:pt x="454748" y="743546"/>
                </a:lnTo>
                <a:lnTo>
                  <a:pt x="446900" y="739889"/>
                </a:lnTo>
                <a:lnTo>
                  <a:pt x="437959" y="739508"/>
                </a:lnTo>
                <a:lnTo>
                  <a:pt x="429539" y="742645"/>
                </a:lnTo>
                <a:lnTo>
                  <a:pt x="423214" y="748538"/>
                </a:lnTo>
                <a:lnTo>
                  <a:pt x="419557" y="756386"/>
                </a:lnTo>
                <a:lnTo>
                  <a:pt x="419176" y="765340"/>
                </a:lnTo>
                <a:lnTo>
                  <a:pt x="422300" y="773747"/>
                </a:lnTo>
                <a:lnTo>
                  <a:pt x="428205" y="780072"/>
                </a:lnTo>
                <a:lnTo>
                  <a:pt x="436054" y="783729"/>
                </a:lnTo>
                <a:lnTo>
                  <a:pt x="445020" y="784098"/>
                </a:lnTo>
                <a:lnTo>
                  <a:pt x="453415" y="780973"/>
                </a:lnTo>
                <a:lnTo>
                  <a:pt x="459740" y="775081"/>
                </a:lnTo>
                <a:lnTo>
                  <a:pt x="463397" y="767245"/>
                </a:lnTo>
                <a:lnTo>
                  <a:pt x="463778" y="758278"/>
                </a:lnTo>
                <a:close/>
              </a:path>
              <a:path w="6349365" h="1057275">
                <a:moveTo>
                  <a:pt x="480225" y="627722"/>
                </a:moveTo>
                <a:lnTo>
                  <a:pt x="477697" y="620953"/>
                </a:lnTo>
                <a:lnTo>
                  <a:pt x="472960" y="615848"/>
                </a:lnTo>
                <a:lnTo>
                  <a:pt x="466636" y="612902"/>
                </a:lnTo>
                <a:lnTo>
                  <a:pt x="459422" y="612597"/>
                </a:lnTo>
                <a:lnTo>
                  <a:pt x="452653" y="615124"/>
                </a:lnTo>
                <a:lnTo>
                  <a:pt x="447560" y="619874"/>
                </a:lnTo>
                <a:lnTo>
                  <a:pt x="444601" y="626198"/>
                </a:lnTo>
                <a:lnTo>
                  <a:pt x="444309" y="633412"/>
                </a:lnTo>
                <a:lnTo>
                  <a:pt x="446824" y="640181"/>
                </a:lnTo>
                <a:lnTo>
                  <a:pt x="451586" y="645274"/>
                </a:lnTo>
                <a:lnTo>
                  <a:pt x="457898" y="648220"/>
                </a:lnTo>
                <a:lnTo>
                  <a:pt x="465112" y="648512"/>
                </a:lnTo>
                <a:lnTo>
                  <a:pt x="471881" y="645998"/>
                </a:lnTo>
                <a:lnTo>
                  <a:pt x="476986" y="641248"/>
                </a:lnTo>
                <a:lnTo>
                  <a:pt x="479920" y="634936"/>
                </a:lnTo>
                <a:lnTo>
                  <a:pt x="480225" y="627722"/>
                </a:lnTo>
                <a:close/>
              </a:path>
              <a:path w="6349365" h="1057275">
                <a:moveTo>
                  <a:pt x="491109" y="169545"/>
                </a:moveTo>
                <a:lnTo>
                  <a:pt x="489940" y="162166"/>
                </a:lnTo>
                <a:lnTo>
                  <a:pt x="486498" y="159664"/>
                </a:lnTo>
                <a:lnTo>
                  <a:pt x="479132" y="160820"/>
                </a:lnTo>
                <a:lnTo>
                  <a:pt x="476618" y="164287"/>
                </a:lnTo>
                <a:lnTo>
                  <a:pt x="477786" y="171653"/>
                </a:lnTo>
                <a:lnTo>
                  <a:pt x="481241" y="174142"/>
                </a:lnTo>
                <a:lnTo>
                  <a:pt x="488607" y="172974"/>
                </a:lnTo>
                <a:lnTo>
                  <a:pt x="491109" y="169545"/>
                </a:lnTo>
                <a:close/>
              </a:path>
              <a:path w="6349365" h="1057275">
                <a:moveTo>
                  <a:pt x="507530" y="506907"/>
                </a:moveTo>
                <a:lnTo>
                  <a:pt x="504736" y="489305"/>
                </a:lnTo>
                <a:lnTo>
                  <a:pt x="496481" y="483273"/>
                </a:lnTo>
                <a:lnTo>
                  <a:pt x="478878" y="486054"/>
                </a:lnTo>
                <a:lnTo>
                  <a:pt x="472871" y="494360"/>
                </a:lnTo>
                <a:lnTo>
                  <a:pt x="475665" y="511949"/>
                </a:lnTo>
                <a:lnTo>
                  <a:pt x="483933" y="517956"/>
                </a:lnTo>
                <a:lnTo>
                  <a:pt x="501523" y="515175"/>
                </a:lnTo>
                <a:lnTo>
                  <a:pt x="507530" y="506907"/>
                </a:lnTo>
                <a:close/>
              </a:path>
              <a:path w="6349365" h="1057275">
                <a:moveTo>
                  <a:pt x="539356" y="844740"/>
                </a:moveTo>
                <a:lnTo>
                  <a:pt x="539203" y="843775"/>
                </a:lnTo>
                <a:lnTo>
                  <a:pt x="538759" y="843457"/>
                </a:lnTo>
                <a:lnTo>
                  <a:pt x="537794" y="843610"/>
                </a:lnTo>
                <a:lnTo>
                  <a:pt x="537464" y="844054"/>
                </a:lnTo>
                <a:lnTo>
                  <a:pt x="537616" y="845019"/>
                </a:lnTo>
                <a:lnTo>
                  <a:pt x="538073" y="845362"/>
                </a:lnTo>
                <a:lnTo>
                  <a:pt x="539038" y="845210"/>
                </a:lnTo>
                <a:lnTo>
                  <a:pt x="539356" y="844740"/>
                </a:lnTo>
                <a:close/>
              </a:path>
              <a:path w="6349365" h="1057275">
                <a:moveTo>
                  <a:pt x="541261" y="378231"/>
                </a:moveTo>
                <a:lnTo>
                  <a:pt x="538670" y="361911"/>
                </a:lnTo>
                <a:lnTo>
                  <a:pt x="531012" y="356349"/>
                </a:lnTo>
                <a:lnTo>
                  <a:pt x="514692" y="358940"/>
                </a:lnTo>
                <a:lnTo>
                  <a:pt x="509117" y="366585"/>
                </a:lnTo>
                <a:lnTo>
                  <a:pt x="511708" y="382905"/>
                </a:lnTo>
                <a:lnTo>
                  <a:pt x="519366" y="388480"/>
                </a:lnTo>
                <a:lnTo>
                  <a:pt x="535698" y="385889"/>
                </a:lnTo>
                <a:lnTo>
                  <a:pt x="541261" y="378231"/>
                </a:lnTo>
                <a:close/>
              </a:path>
              <a:path w="6349365" h="1057275">
                <a:moveTo>
                  <a:pt x="542925" y="47066"/>
                </a:moveTo>
                <a:lnTo>
                  <a:pt x="541604" y="38760"/>
                </a:lnTo>
                <a:lnTo>
                  <a:pt x="537679" y="35915"/>
                </a:lnTo>
                <a:lnTo>
                  <a:pt x="529374" y="37236"/>
                </a:lnTo>
                <a:lnTo>
                  <a:pt x="526542" y="41148"/>
                </a:lnTo>
                <a:lnTo>
                  <a:pt x="527862" y="49453"/>
                </a:lnTo>
                <a:lnTo>
                  <a:pt x="531761" y="52311"/>
                </a:lnTo>
                <a:lnTo>
                  <a:pt x="540067" y="50990"/>
                </a:lnTo>
                <a:lnTo>
                  <a:pt x="542925" y="47066"/>
                </a:lnTo>
                <a:close/>
              </a:path>
              <a:path w="6349365" h="1057275">
                <a:moveTo>
                  <a:pt x="545325" y="982878"/>
                </a:moveTo>
                <a:lnTo>
                  <a:pt x="542683" y="966266"/>
                </a:lnTo>
                <a:lnTo>
                  <a:pt x="534873" y="960577"/>
                </a:lnTo>
                <a:lnTo>
                  <a:pt x="518248" y="963206"/>
                </a:lnTo>
                <a:lnTo>
                  <a:pt x="512559" y="971042"/>
                </a:lnTo>
                <a:lnTo>
                  <a:pt x="515188" y="987653"/>
                </a:lnTo>
                <a:lnTo>
                  <a:pt x="523011" y="993343"/>
                </a:lnTo>
                <a:lnTo>
                  <a:pt x="539648" y="990714"/>
                </a:lnTo>
                <a:lnTo>
                  <a:pt x="545325" y="982878"/>
                </a:lnTo>
                <a:close/>
              </a:path>
              <a:path w="6349365" h="1057275">
                <a:moveTo>
                  <a:pt x="556691" y="713066"/>
                </a:moveTo>
                <a:lnTo>
                  <a:pt x="556488" y="711771"/>
                </a:lnTo>
                <a:lnTo>
                  <a:pt x="555891" y="711339"/>
                </a:lnTo>
                <a:lnTo>
                  <a:pt x="554634" y="711530"/>
                </a:lnTo>
                <a:lnTo>
                  <a:pt x="554189" y="712139"/>
                </a:lnTo>
                <a:lnTo>
                  <a:pt x="554393" y="713435"/>
                </a:lnTo>
                <a:lnTo>
                  <a:pt x="555002" y="713867"/>
                </a:lnTo>
                <a:lnTo>
                  <a:pt x="556260" y="713676"/>
                </a:lnTo>
                <a:lnTo>
                  <a:pt x="556691" y="713066"/>
                </a:lnTo>
                <a:close/>
              </a:path>
              <a:path w="6349365" h="1057275">
                <a:moveTo>
                  <a:pt x="570255" y="247434"/>
                </a:moveTo>
                <a:lnTo>
                  <a:pt x="569747" y="244259"/>
                </a:lnTo>
                <a:lnTo>
                  <a:pt x="568261" y="243154"/>
                </a:lnTo>
                <a:lnTo>
                  <a:pt x="565061" y="243649"/>
                </a:lnTo>
                <a:lnTo>
                  <a:pt x="563981" y="245173"/>
                </a:lnTo>
                <a:lnTo>
                  <a:pt x="564476" y="248348"/>
                </a:lnTo>
                <a:lnTo>
                  <a:pt x="565988" y="249453"/>
                </a:lnTo>
                <a:lnTo>
                  <a:pt x="569175" y="248958"/>
                </a:lnTo>
                <a:lnTo>
                  <a:pt x="570255" y="247434"/>
                </a:lnTo>
                <a:close/>
              </a:path>
              <a:path w="6349365" h="1057275">
                <a:moveTo>
                  <a:pt x="591642" y="586206"/>
                </a:moveTo>
                <a:lnTo>
                  <a:pt x="589762" y="574370"/>
                </a:lnTo>
                <a:lnTo>
                  <a:pt x="584200" y="570331"/>
                </a:lnTo>
                <a:lnTo>
                  <a:pt x="572363" y="572211"/>
                </a:lnTo>
                <a:lnTo>
                  <a:pt x="568312" y="577773"/>
                </a:lnTo>
                <a:lnTo>
                  <a:pt x="570191" y="589610"/>
                </a:lnTo>
                <a:lnTo>
                  <a:pt x="575754" y="593648"/>
                </a:lnTo>
                <a:lnTo>
                  <a:pt x="587590" y="591769"/>
                </a:lnTo>
                <a:lnTo>
                  <a:pt x="591642" y="586206"/>
                </a:lnTo>
                <a:close/>
              </a:path>
              <a:path w="6349365" h="1057275">
                <a:moveTo>
                  <a:pt x="612228" y="452945"/>
                </a:moveTo>
                <a:lnTo>
                  <a:pt x="612203" y="452793"/>
                </a:lnTo>
                <a:lnTo>
                  <a:pt x="612051" y="452691"/>
                </a:lnTo>
                <a:lnTo>
                  <a:pt x="611720" y="452742"/>
                </a:lnTo>
                <a:lnTo>
                  <a:pt x="611619" y="452894"/>
                </a:lnTo>
                <a:lnTo>
                  <a:pt x="611670" y="453186"/>
                </a:lnTo>
                <a:lnTo>
                  <a:pt x="611809" y="453313"/>
                </a:lnTo>
                <a:lnTo>
                  <a:pt x="611974" y="453288"/>
                </a:lnTo>
                <a:lnTo>
                  <a:pt x="612140" y="453250"/>
                </a:lnTo>
                <a:lnTo>
                  <a:pt x="612228" y="452945"/>
                </a:lnTo>
                <a:close/>
              </a:path>
              <a:path w="6349365" h="1057275">
                <a:moveTo>
                  <a:pt x="622160" y="124942"/>
                </a:moveTo>
                <a:lnTo>
                  <a:pt x="621144" y="118554"/>
                </a:lnTo>
                <a:lnTo>
                  <a:pt x="618159" y="116382"/>
                </a:lnTo>
                <a:lnTo>
                  <a:pt x="611746" y="117398"/>
                </a:lnTo>
                <a:lnTo>
                  <a:pt x="609587" y="120383"/>
                </a:lnTo>
                <a:lnTo>
                  <a:pt x="610603" y="126784"/>
                </a:lnTo>
                <a:lnTo>
                  <a:pt x="613587" y="128981"/>
                </a:lnTo>
                <a:lnTo>
                  <a:pt x="620001" y="127965"/>
                </a:lnTo>
                <a:lnTo>
                  <a:pt x="622160" y="124942"/>
                </a:lnTo>
                <a:close/>
              </a:path>
              <a:path w="6349365" h="1057275">
                <a:moveTo>
                  <a:pt x="654329" y="327152"/>
                </a:moveTo>
                <a:lnTo>
                  <a:pt x="653821" y="323977"/>
                </a:lnTo>
                <a:lnTo>
                  <a:pt x="652335" y="322859"/>
                </a:lnTo>
                <a:lnTo>
                  <a:pt x="649122" y="323367"/>
                </a:lnTo>
                <a:lnTo>
                  <a:pt x="648042" y="324891"/>
                </a:lnTo>
                <a:lnTo>
                  <a:pt x="648538" y="328066"/>
                </a:lnTo>
                <a:lnTo>
                  <a:pt x="650049" y="329171"/>
                </a:lnTo>
                <a:lnTo>
                  <a:pt x="653249" y="328663"/>
                </a:lnTo>
                <a:lnTo>
                  <a:pt x="654329" y="327152"/>
                </a:lnTo>
                <a:close/>
              </a:path>
              <a:path w="6349365" h="1057275">
                <a:moveTo>
                  <a:pt x="673201" y="2552"/>
                </a:moveTo>
                <a:lnTo>
                  <a:pt x="672896" y="635"/>
                </a:lnTo>
                <a:lnTo>
                  <a:pt x="672007" y="0"/>
                </a:lnTo>
                <a:lnTo>
                  <a:pt x="670077" y="304"/>
                </a:lnTo>
                <a:lnTo>
                  <a:pt x="669404" y="1181"/>
                </a:lnTo>
                <a:lnTo>
                  <a:pt x="669709" y="3111"/>
                </a:lnTo>
                <a:lnTo>
                  <a:pt x="670623" y="3771"/>
                </a:lnTo>
                <a:lnTo>
                  <a:pt x="672553" y="3467"/>
                </a:lnTo>
                <a:lnTo>
                  <a:pt x="673201" y="2552"/>
                </a:lnTo>
                <a:close/>
              </a:path>
              <a:path w="6349365" h="1057275">
                <a:moveTo>
                  <a:pt x="697941" y="201612"/>
                </a:moveTo>
                <a:lnTo>
                  <a:pt x="697890" y="201295"/>
                </a:lnTo>
                <a:lnTo>
                  <a:pt x="697738" y="201193"/>
                </a:lnTo>
                <a:lnTo>
                  <a:pt x="697420" y="201244"/>
                </a:lnTo>
                <a:lnTo>
                  <a:pt x="697306" y="201396"/>
                </a:lnTo>
                <a:lnTo>
                  <a:pt x="697357" y="201714"/>
                </a:lnTo>
                <a:lnTo>
                  <a:pt x="697509" y="201815"/>
                </a:lnTo>
                <a:lnTo>
                  <a:pt x="697826" y="201764"/>
                </a:lnTo>
                <a:lnTo>
                  <a:pt x="697941" y="201612"/>
                </a:lnTo>
                <a:close/>
              </a:path>
              <a:path w="6349365" h="1057275">
                <a:moveTo>
                  <a:pt x="751408" y="79959"/>
                </a:moveTo>
                <a:lnTo>
                  <a:pt x="751357" y="79641"/>
                </a:lnTo>
                <a:lnTo>
                  <a:pt x="751217" y="79514"/>
                </a:lnTo>
                <a:lnTo>
                  <a:pt x="750900" y="79565"/>
                </a:lnTo>
                <a:lnTo>
                  <a:pt x="750785" y="79730"/>
                </a:lnTo>
                <a:lnTo>
                  <a:pt x="750836" y="80048"/>
                </a:lnTo>
                <a:lnTo>
                  <a:pt x="750989" y="80149"/>
                </a:lnTo>
                <a:lnTo>
                  <a:pt x="751306" y="80098"/>
                </a:lnTo>
                <a:lnTo>
                  <a:pt x="751408" y="79959"/>
                </a:lnTo>
                <a:close/>
              </a:path>
              <a:path w="6349365" h="1057275">
                <a:moveTo>
                  <a:pt x="5543245" y="88519"/>
                </a:moveTo>
                <a:lnTo>
                  <a:pt x="5541365" y="76682"/>
                </a:lnTo>
                <a:lnTo>
                  <a:pt x="5535815" y="72631"/>
                </a:lnTo>
                <a:lnTo>
                  <a:pt x="5523979" y="74510"/>
                </a:lnTo>
                <a:lnTo>
                  <a:pt x="5519928" y="80073"/>
                </a:lnTo>
                <a:lnTo>
                  <a:pt x="5521807" y="91909"/>
                </a:lnTo>
                <a:lnTo>
                  <a:pt x="5527383" y="95923"/>
                </a:lnTo>
                <a:lnTo>
                  <a:pt x="5539206" y="94056"/>
                </a:lnTo>
                <a:lnTo>
                  <a:pt x="5543245" y="88519"/>
                </a:lnTo>
                <a:close/>
              </a:path>
              <a:path w="6349365" h="1057275">
                <a:moveTo>
                  <a:pt x="5545798" y="455930"/>
                </a:moveTo>
                <a:lnTo>
                  <a:pt x="5543512" y="441528"/>
                </a:lnTo>
                <a:lnTo>
                  <a:pt x="5536743" y="436626"/>
                </a:lnTo>
                <a:lnTo>
                  <a:pt x="5522353" y="438912"/>
                </a:lnTo>
                <a:lnTo>
                  <a:pt x="5517439" y="445655"/>
                </a:lnTo>
                <a:lnTo>
                  <a:pt x="5519712" y="460057"/>
                </a:lnTo>
                <a:lnTo>
                  <a:pt x="5526481" y="464959"/>
                </a:lnTo>
                <a:lnTo>
                  <a:pt x="5540870" y="462673"/>
                </a:lnTo>
                <a:lnTo>
                  <a:pt x="5545798" y="455930"/>
                </a:lnTo>
                <a:close/>
              </a:path>
              <a:path w="6349365" h="1057275">
                <a:moveTo>
                  <a:pt x="5573852" y="586384"/>
                </a:moveTo>
                <a:lnTo>
                  <a:pt x="5571414" y="571042"/>
                </a:lnTo>
                <a:lnTo>
                  <a:pt x="5564213" y="565810"/>
                </a:lnTo>
                <a:lnTo>
                  <a:pt x="5548846" y="568236"/>
                </a:lnTo>
                <a:lnTo>
                  <a:pt x="5543601" y="575449"/>
                </a:lnTo>
                <a:lnTo>
                  <a:pt x="5546026" y="590791"/>
                </a:lnTo>
                <a:lnTo>
                  <a:pt x="5553253" y="596049"/>
                </a:lnTo>
                <a:lnTo>
                  <a:pt x="5568620" y="593610"/>
                </a:lnTo>
                <a:lnTo>
                  <a:pt x="5573852" y="586384"/>
                </a:lnTo>
                <a:close/>
              </a:path>
              <a:path w="6349365" h="1057275">
                <a:moveTo>
                  <a:pt x="5583352" y="213029"/>
                </a:moveTo>
                <a:lnTo>
                  <a:pt x="5581980" y="204393"/>
                </a:lnTo>
                <a:lnTo>
                  <a:pt x="5577929" y="201460"/>
                </a:lnTo>
                <a:lnTo>
                  <a:pt x="5569293" y="202831"/>
                </a:lnTo>
                <a:lnTo>
                  <a:pt x="5566334" y="206870"/>
                </a:lnTo>
                <a:lnTo>
                  <a:pt x="5567705" y="215506"/>
                </a:lnTo>
                <a:lnTo>
                  <a:pt x="5571769" y="218440"/>
                </a:lnTo>
                <a:lnTo>
                  <a:pt x="5580405" y="217068"/>
                </a:lnTo>
                <a:lnTo>
                  <a:pt x="5583352" y="213029"/>
                </a:lnTo>
                <a:close/>
              </a:path>
              <a:path w="6349365" h="1057275">
                <a:moveTo>
                  <a:pt x="5594642" y="717664"/>
                </a:moveTo>
                <a:lnTo>
                  <a:pt x="5592203" y="702297"/>
                </a:lnTo>
                <a:lnTo>
                  <a:pt x="5585003" y="697064"/>
                </a:lnTo>
                <a:lnTo>
                  <a:pt x="5569636" y="699490"/>
                </a:lnTo>
                <a:lnTo>
                  <a:pt x="5564390" y="706704"/>
                </a:lnTo>
                <a:lnTo>
                  <a:pt x="5566829" y="722071"/>
                </a:lnTo>
                <a:lnTo>
                  <a:pt x="5574042" y="727303"/>
                </a:lnTo>
                <a:lnTo>
                  <a:pt x="5589409" y="724865"/>
                </a:lnTo>
                <a:lnTo>
                  <a:pt x="5594642" y="717664"/>
                </a:lnTo>
                <a:close/>
              </a:path>
              <a:path w="6349365" h="1057275">
                <a:moveTo>
                  <a:pt x="5608434" y="849553"/>
                </a:moveTo>
                <a:lnTo>
                  <a:pt x="5606097" y="834834"/>
                </a:lnTo>
                <a:lnTo>
                  <a:pt x="5599188" y="829792"/>
                </a:lnTo>
                <a:lnTo>
                  <a:pt x="5584469" y="832129"/>
                </a:lnTo>
                <a:lnTo>
                  <a:pt x="5579440" y="839063"/>
                </a:lnTo>
                <a:lnTo>
                  <a:pt x="5581764" y="853782"/>
                </a:lnTo>
                <a:lnTo>
                  <a:pt x="5588686" y="858774"/>
                </a:lnTo>
                <a:lnTo>
                  <a:pt x="5603418" y="856449"/>
                </a:lnTo>
                <a:lnTo>
                  <a:pt x="5608434" y="849553"/>
                </a:lnTo>
                <a:close/>
              </a:path>
              <a:path w="6349365" h="1057275">
                <a:moveTo>
                  <a:pt x="5615825" y="981989"/>
                </a:moveTo>
                <a:lnTo>
                  <a:pt x="5613590" y="967892"/>
                </a:lnTo>
                <a:lnTo>
                  <a:pt x="5606986" y="963104"/>
                </a:lnTo>
                <a:lnTo>
                  <a:pt x="5592915" y="965327"/>
                </a:lnTo>
                <a:lnTo>
                  <a:pt x="5588101" y="971931"/>
                </a:lnTo>
                <a:lnTo>
                  <a:pt x="5590337" y="986028"/>
                </a:lnTo>
                <a:lnTo>
                  <a:pt x="5596953" y="990803"/>
                </a:lnTo>
                <a:lnTo>
                  <a:pt x="5611025" y="988568"/>
                </a:lnTo>
                <a:lnTo>
                  <a:pt x="5615825" y="981989"/>
                </a:lnTo>
                <a:close/>
              </a:path>
              <a:path w="6349365" h="1057275">
                <a:moveTo>
                  <a:pt x="5621693" y="340906"/>
                </a:moveTo>
                <a:lnTo>
                  <a:pt x="5620169" y="331304"/>
                </a:lnTo>
                <a:lnTo>
                  <a:pt x="5615648" y="328041"/>
                </a:lnTo>
                <a:lnTo>
                  <a:pt x="5606072" y="329552"/>
                </a:lnTo>
                <a:lnTo>
                  <a:pt x="5602783" y="334060"/>
                </a:lnTo>
                <a:lnTo>
                  <a:pt x="5604294" y="343662"/>
                </a:lnTo>
                <a:lnTo>
                  <a:pt x="5608815" y="346951"/>
                </a:lnTo>
                <a:lnTo>
                  <a:pt x="5618404" y="345427"/>
                </a:lnTo>
                <a:lnTo>
                  <a:pt x="5621693" y="340906"/>
                </a:lnTo>
                <a:close/>
              </a:path>
              <a:path w="6349365" h="1057275">
                <a:moveTo>
                  <a:pt x="5653710" y="470281"/>
                </a:moveTo>
                <a:lnTo>
                  <a:pt x="5652084" y="460057"/>
                </a:lnTo>
                <a:lnTo>
                  <a:pt x="5647271" y="456539"/>
                </a:lnTo>
                <a:lnTo>
                  <a:pt x="5637034" y="458152"/>
                </a:lnTo>
                <a:lnTo>
                  <a:pt x="5633555" y="462991"/>
                </a:lnTo>
                <a:lnTo>
                  <a:pt x="5635180" y="473214"/>
                </a:lnTo>
                <a:lnTo>
                  <a:pt x="5639968" y="476694"/>
                </a:lnTo>
                <a:lnTo>
                  <a:pt x="5650217" y="475068"/>
                </a:lnTo>
                <a:lnTo>
                  <a:pt x="5653710" y="470281"/>
                </a:lnTo>
                <a:close/>
              </a:path>
              <a:path w="6349365" h="1057275">
                <a:moveTo>
                  <a:pt x="5656999" y="101333"/>
                </a:moveTo>
                <a:lnTo>
                  <a:pt x="5655729" y="93332"/>
                </a:lnTo>
                <a:lnTo>
                  <a:pt x="5651970" y="90589"/>
                </a:lnTo>
                <a:lnTo>
                  <a:pt x="5643981" y="91859"/>
                </a:lnTo>
                <a:lnTo>
                  <a:pt x="5641251" y="95631"/>
                </a:lnTo>
                <a:lnTo>
                  <a:pt x="5642508" y="103632"/>
                </a:lnTo>
                <a:lnTo>
                  <a:pt x="5646280" y="106362"/>
                </a:lnTo>
                <a:lnTo>
                  <a:pt x="5654268" y="105105"/>
                </a:lnTo>
                <a:lnTo>
                  <a:pt x="5656999" y="101333"/>
                </a:lnTo>
                <a:close/>
              </a:path>
              <a:path w="6349365" h="1057275">
                <a:moveTo>
                  <a:pt x="5679084" y="600735"/>
                </a:moveTo>
                <a:lnTo>
                  <a:pt x="5677459" y="590486"/>
                </a:lnTo>
                <a:lnTo>
                  <a:pt x="5672633" y="586968"/>
                </a:lnTo>
                <a:lnTo>
                  <a:pt x="5662396" y="588594"/>
                </a:lnTo>
                <a:lnTo>
                  <a:pt x="5658917" y="593420"/>
                </a:lnTo>
                <a:lnTo>
                  <a:pt x="5660542" y="603669"/>
                </a:lnTo>
                <a:lnTo>
                  <a:pt x="5665330" y="607174"/>
                </a:lnTo>
                <a:lnTo>
                  <a:pt x="5675566" y="605548"/>
                </a:lnTo>
                <a:lnTo>
                  <a:pt x="5679084" y="600735"/>
                </a:lnTo>
                <a:close/>
              </a:path>
              <a:path w="6349365" h="1057275">
                <a:moveTo>
                  <a:pt x="5695531" y="226822"/>
                </a:moveTo>
                <a:lnTo>
                  <a:pt x="5694667" y="221386"/>
                </a:lnTo>
                <a:lnTo>
                  <a:pt x="5692140" y="219532"/>
                </a:lnTo>
                <a:lnTo>
                  <a:pt x="5686679" y="220395"/>
                </a:lnTo>
                <a:lnTo>
                  <a:pt x="5684837" y="222935"/>
                </a:lnTo>
                <a:lnTo>
                  <a:pt x="5685701" y="228384"/>
                </a:lnTo>
                <a:lnTo>
                  <a:pt x="5688241" y="230251"/>
                </a:lnTo>
                <a:lnTo>
                  <a:pt x="5693702" y="229387"/>
                </a:lnTo>
                <a:lnTo>
                  <a:pt x="5695531" y="226822"/>
                </a:lnTo>
                <a:close/>
              </a:path>
              <a:path w="6349365" h="1057275">
                <a:moveTo>
                  <a:pt x="5698350" y="732218"/>
                </a:moveTo>
                <a:lnTo>
                  <a:pt x="5696724" y="721995"/>
                </a:lnTo>
                <a:lnTo>
                  <a:pt x="5691911" y="718515"/>
                </a:lnTo>
                <a:lnTo>
                  <a:pt x="5681662" y="720140"/>
                </a:lnTo>
                <a:lnTo>
                  <a:pt x="5678157" y="724941"/>
                </a:lnTo>
                <a:lnTo>
                  <a:pt x="5679783" y="735164"/>
                </a:lnTo>
                <a:lnTo>
                  <a:pt x="5684596" y="738670"/>
                </a:lnTo>
                <a:lnTo>
                  <a:pt x="5694858" y="737044"/>
                </a:lnTo>
                <a:lnTo>
                  <a:pt x="5698350" y="732218"/>
                </a:lnTo>
                <a:close/>
              </a:path>
              <a:path w="6349365" h="1057275">
                <a:moveTo>
                  <a:pt x="5711152" y="864374"/>
                </a:moveTo>
                <a:lnTo>
                  <a:pt x="5709577" y="854456"/>
                </a:lnTo>
                <a:lnTo>
                  <a:pt x="5704903" y="851065"/>
                </a:lnTo>
                <a:lnTo>
                  <a:pt x="5694997" y="852627"/>
                </a:lnTo>
                <a:lnTo>
                  <a:pt x="5691606" y="857300"/>
                </a:lnTo>
                <a:lnTo>
                  <a:pt x="5693168" y="867219"/>
                </a:lnTo>
                <a:lnTo>
                  <a:pt x="5697842" y="870610"/>
                </a:lnTo>
                <a:lnTo>
                  <a:pt x="5707761" y="869035"/>
                </a:lnTo>
                <a:lnTo>
                  <a:pt x="5711152" y="864374"/>
                </a:lnTo>
                <a:close/>
              </a:path>
              <a:path w="6349365" h="1057275">
                <a:moveTo>
                  <a:pt x="5717159" y="996759"/>
                </a:moveTo>
                <a:lnTo>
                  <a:pt x="5715736" y="987780"/>
                </a:lnTo>
                <a:lnTo>
                  <a:pt x="5711533" y="984745"/>
                </a:lnTo>
                <a:lnTo>
                  <a:pt x="5702566" y="986167"/>
                </a:lnTo>
                <a:lnTo>
                  <a:pt x="5699518" y="990346"/>
                </a:lnTo>
                <a:lnTo>
                  <a:pt x="5700941" y="999324"/>
                </a:lnTo>
                <a:lnTo>
                  <a:pt x="5705132" y="1002372"/>
                </a:lnTo>
                <a:lnTo>
                  <a:pt x="5714098" y="1000963"/>
                </a:lnTo>
                <a:lnTo>
                  <a:pt x="5717159" y="996759"/>
                </a:lnTo>
                <a:close/>
              </a:path>
              <a:path w="6349365" h="1057275">
                <a:moveTo>
                  <a:pt x="5731535" y="355155"/>
                </a:moveTo>
                <a:lnTo>
                  <a:pt x="5730570" y="349059"/>
                </a:lnTo>
                <a:lnTo>
                  <a:pt x="5727712" y="346989"/>
                </a:lnTo>
                <a:lnTo>
                  <a:pt x="5721629" y="347954"/>
                </a:lnTo>
                <a:lnTo>
                  <a:pt x="5719559" y="350812"/>
                </a:lnTo>
                <a:lnTo>
                  <a:pt x="5720524" y="356908"/>
                </a:lnTo>
                <a:lnTo>
                  <a:pt x="5723382" y="358978"/>
                </a:lnTo>
                <a:lnTo>
                  <a:pt x="5729465" y="358013"/>
                </a:lnTo>
                <a:lnTo>
                  <a:pt x="5731535" y="355155"/>
                </a:lnTo>
                <a:close/>
              </a:path>
              <a:path w="6349365" h="1057275">
                <a:moveTo>
                  <a:pt x="5761431" y="484835"/>
                </a:moveTo>
                <a:lnTo>
                  <a:pt x="5760415" y="478434"/>
                </a:lnTo>
                <a:lnTo>
                  <a:pt x="5757418" y="476250"/>
                </a:lnTo>
                <a:lnTo>
                  <a:pt x="5751004" y="477266"/>
                </a:lnTo>
                <a:lnTo>
                  <a:pt x="5748833" y="480275"/>
                </a:lnTo>
                <a:lnTo>
                  <a:pt x="5749849" y="486676"/>
                </a:lnTo>
                <a:lnTo>
                  <a:pt x="5752846" y="488848"/>
                </a:lnTo>
                <a:lnTo>
                  <a:pt x="5759247" y="487832"/>
                </a:lnTo>
                <a:lnTo>
                  <a:pt x="5761431" y="484835"/>
                </a:lnTo>
                <a:close/>
              </a:path>
              <a:path w="6349365" h="1057275">
                <a:moveTo>
                  <a:pt x="5785155" y="615607"/>
                </a:moveTo>
                <a:lnTo>
                  <a:pt x="5784139" y="609206"/>
                </a:lnTo>
                <a:lnTo>
                  <a:pt x="5781141" y="607021"/>
                </a:lnTo>
                <a:lnTo>
                  <a:pt x="5774728" y="608037"/>
                </a:lnTo>
                <a:lnTo>
                  <a:pt x="5772556" y="611047"/>
                </a:lnTo>
                <a:lnTo>
                  <a:pt x="5773572" y="617448"/>
                </a:lnTo>
                <a:lnTo>
                  <a:pt x="5776569" y="619645"/>
                </a:lnTo>
                <a:lnTo>
                  <a:pt x="5782983" y="618629"/>
                </a:lnTo>
                <a:lnTo>
                  <a:pt x="5785155" y="615607"/>
                </a:lnTo>
                <a:close/>
              </a:path>
              <a:path w="6349365" h="1057275">
                <a:moveTo>
                  <a:pt x="5802998" y="747306"/>
                </a:moveTo>
                <a:lnTo>
                  <a:pt x="5801982" y="740918"/>
                </a:lnTo>
                <a:lnTo>
                  <a:pt x="5798972" y="738733"/>
                </a:lnTo>
                <a:lnTo>
                  <a:pt x="5792584" y="739736"/>
                </a:lnTo>
                <a:lnTo>
                  <a:pt x="5790400" y="742759"/>
                </a:lnTo>
                <a:lnTo>
                  <a:pt x="5791416" y="749147"/>
                </a:lnTo>
                <a:lnTo>
                  <a:pt x="5794413" y="751319"/>
                </a:lnTo>
                <a:lnTo>
                  <a:pt x="5800801" y="750316"/>
                </a:lnTo>
                <a:lnTo>
                  <a:pt x="5802998" y="747306"/>
                </a:lnTo>
                <a:close/>
              </a:path>
              <a:path w="6349365" h="1057275">
                <a:moveTo>
                  <a:pt x="5814580" y="879551"/>
                </a:moveTo>
                <a:lnTo>
                  <a:pt x="5813628" y="873493"/>
                </a:lnTo>
                <a:lnTo>
                  <a:pt x="5810770" y="871423"/>
                </a:lnTo>
                <a:lnTo>
                  <a:pt x="5804687" y="872388"/>
                </a:lnTo>
                <a:lnTo>
                  <a:pt x="5802617" y="875245"/>
                </a:lnTo>
                <a:lnTo>
                  <a:pt x="5803570" y="881303"/>
                </a:lnTo>
                <a:lnTo>
                  <a:pt x="5806427" y="883373"/>
                </a:lnTo>
                <a:lnTo>
                  <a:pt x="5812510" y="882396"/>
                </a:lnTo>
                <a:lnTo>
                  <a:pt x="5814580" y="879551"/>
                </a:lnTo>
                <a:close/>
              </a:path>
              <a:path w="6349365" h="1057275">
                <a:moveTo>
                  <a:pt x="5820245" y="1012240"/>
                </a:moveTo>
                <a:lnTo>
                  <a:pt x="5819330" y="1006475"/>
                </a:lnTo>
                <a:lnTo>
                  <a:pt x="5816625" y="1004506"/>
                </a:lnTo>
                <a:lnTo>
                  <a:pt x="5810859" y="1005420"/>
                </a:lnTo>
                <a:lnTo>
                  <a:pt x="5808891" y="1008126"/>
                </a:lnTo>
                <a:lnTo>
                  <a:pt x="5809805" y="1013891"/>
                </a:lnTo>
                <a:lnTo>
                  <a:pt x="5812510" y="1015860"/>
                </a:lnTo>
                <a:lnTo>
                  <a:pt x="5818276" y="1014945"/>
                </a:lnTo>
                <a:lnTo>
                  <a:pt x="5820245" y="1012240"/>
                </a:lnTo>
                <a:close/>
              </a:path>
              <a:path w="6349365" h="1057275">
                <a:moveTo>
                  <a:pt x="5869914" y="499960"/>
                </a:moveTo>
                <a:lnTo>
                  <a:pt x="5869305" y="496125"/>
                </a:lnTo>
                <a:lnTo>
                  <a:pt x="5867476" y="494804"/>
                </a:lnTo>
                <a:lnTo>
                  <a:pt x="5863666" y="495414"/>
                </a:lnTo>
                <a:lnTo>
                  <a:pt x="5862358" y="497230"/>
                </a:lnTo>
                <a:lnTo>
                  <a:pt x="5862967" y="501065"/>
                </a:lnTo>
                <a:lnTo>
                  <a:pt x="5864771" y="502361"/>
                </a:lnTo>
                <a:lnTo>
                  <a:pt x="5868581" y="501751"/>
                </a:lnTo>
                <a:lnTo>
                  <a:pt x="5869914" y="499960"/>
                </a:lnTo>
                <a:close/>
              </a:path>
              <a:path w="6349365" h="1057275">
                <a:moveTo>
                  <a:pt x="5892127" y="630986"/>
                </a:moveTo>
                <a:lnTo>
                  <a:pt x="5891517" y="627164"/>
                </a:lnTo>
                <a:lnTo>
                  <a:pt x="5889701" y="625843"/>
                </a:lnTo>
                <a:lnTo>
                  <a:pt x="5885866" y="626440"/>
                </a:lnTo>
                <a:lnTo>
                  <a:pt x="5884557" y="628256"/>
                </a:lnTo>
                <a:lnTo>
                  <a:pt x="5885167" y="632091"/>
                </a:lnTo>
                <a:lnTo>
                  <a:pt x="5886958" y="633399"/>
                </a:lnTo>
                <a:lnTo>
                  <a:pt x="5890806" y="632790"/>
                </a:lnTo>
                <a:lnTo>
                  <a:pt x="5892127" y="630986"/>
                </a:lnTo>
                <a:close/>
              </a:path>
              <a:path w="6349365" h="1057275">
                <a:moveTo>
                  <a:pt x="5908637" y="762889"/>
                </a:moveTo>
                <a:lnTo>
                  <a:pt x="5908027" y="759040"/>
                </a:lnTo>
                <a:lnTo>
                  <a:pt x="5906211" y="757732"/>
                </a:lnTo>
                <a:lnTo>
                  <a:pt x="5902363" y="758329"/>
                </a:lnTo>
                <a:lnTo>
                  <a:pt x="5901080" y="760145"/>
                </a:lnTo>
                <a:lnTo>
                  <a:pt x="5901690" y="763981"/>
                </a:lnTo>
                <a:lnTo>
                  <a:pt x="5903468" y="765263"/>
                </a:lnTo>
                <a:lnTo>
                  <a:pt x="5907303" y="764654"/>
                </a:lnTo>
                <a:lnTo>
                  <a:pt x="5908637" y="762889"/>
                </a:lnTo>
                <a:close/>
              </a:path>
              <a:path w="6349365" h="1057275">
                <a:moveTo>
                  <a:pt x="5919419" y="895350"/>
                </a:moveTo>
                <a:lnTo>
                  <a:pt x="5918809" y="891514"/>
                </a:lnTo>
                <a:lnTo>
                  <a:pt x="5917006" y="890219"/>
                </a:lnTo>
                <a:lnTo>
                  <a:pt x="5913158" y="890816"/>
                </a:lnTo>
                <a:lnTo>
                  <a:pt x="5911850" y="892606"/>
                </a:lnTo>
                <a:lnTo>
                  <a:pt x="5912459" y="896442"/>
                </a:lnTo>
                <a:lnTo>
                  <a:pt x="5914263" y="897750"/>
                </a:lnTo>
                <a:lnTo>
                  <a:pt x="5918098" y="897140"/>
                </a:lnTo>
                <a:lnTo>
                  <a:pt x="5919419" y="895350"/>
                </a:lnTo>
                <a:close/>
              </a:path>
              <a:path w="6349365" h="1057275">
                <a:moveTo>
                  <a:pt x="6348895" y="956170"/>
                </a:moveTo>
                <a:lnTo>
                  <a:pt x="6348730" y="955852"/>
                </a:lnTo>
                <a:lnTo>
                  <a:pt x="6348108" y="955649"/>
                </a:lnTo>
                <a:lnTo>
                  <a:pt x="6347790" y="955802"/>
                </a:lnTo>
                <a:lnTo>
                  <a:pt x="6347587" y="956437"/>
                </a:lnTo>
                <a:lnTo>
                  <a:pt x="6347739" y="956767"/>
                </a:lnTo>
                <a:lnTo>
                  <a:pt x="6348362" y="956970"/>
                </a:lnTo>
                <a:lnTo>
                  <a:pt x="6348692" y="956792"/>
                </a:lnTo>
                <a:lnTo>
                  <a:pt x="6348895" y="956170"/>
                </a:lnTo>
                <a:close/>
              </a:path>
            </a:pathLst>
          </a:custGeom>
          <a:solidFill>
            <a:srgbClr val="FFFFFF">
              <a:alpha val="22999"/>
            </a:srgbClr>
          </a:solidFill>
        </p:spPr>
        <p:txBody>
          <a:bodyPr wrap="square" lIns="0" tIns="0" rIns="0" bIns="0" rtlCol="0"/>
          <a:lstStyle/>
          <a:p>
            <a:endParaRPr/>
          </a:p>
        </p:txBody>
      </p:sp>
      <p:sp>
        <p:nvSpPr>
          <p:cNvPr id="21" name="bg object 21"/>
          <p:cNvSpPr/>
          <p:nvPr/>
        </p:nvSpPr>
        <p:spPr>
          <a:xfrm>
            <a:off x="5823737" y="34924"/>
            <a:ext cx="3669665" cy="1009650"/>
          </a:xfrm>
          <a:custGeom>
            <a:avLst/>
            <a:gdLst/>
            <a:ahLst/>
            <a:cxnLst/>
            <a:rect l="l" t="t" r="r" b="b"/>
            <a:pathLst>
              <a:path w="3669665" h="1009650">
                <a:moveTo>
                  <a:pt x="660" y="875588"/>
                </a:moveTo>
                <a:lnTo>
                  <a:pt x="596" y="875411"/>
                </a:lnTo>
                <a:lnTo>
                  <a:pt x="431" y="875347"/>
                </a:lnTo>
                <a:lnTo>
                  <a:pt x="279" y="875309"/>
                </a:lnTo>
                <a:lnTo>
                  <a:pt x="101" y="875398"/>
                </a:lnTo>
                <a:lnTo>
                  <a:pt x="0" y="875703"/>
                </a:lnTo>
                <a:lnTo>
                  <a:pt x="101" y="875868"/>
                </a:lnTo>
                <a:lnTo>
                  <a:pt x="419" y="875969"/>
                </a:lnTo>
                <a:lnTo>
                  <a:pt x="622" y="875728"/>
                </a:lnTo>
                <a:lnTo>
                  <a:pt x="660" y="875588"/>
                </a:lnTo>
                <a:close/>
              </a:path>
              <a:path w="3669665" h="1009650">
                <a:moveTo>
                  <a:pt x="1999386" y="648449"/>
                </a:moveTo>
                <a:lnTo>
                  <a:pt x="1999297" y="648284"/>
                </a:lnTo>
                <a:lnTo>
                  <a:pt x="1999005" y="648195"/>
                </a:lnTo>
                <a:lnTo>
                  <a:pt x="1998827" y="648271"/>
                </a:lnTo>
                <a:lnTo>
                  <a:pt x="1998776" y="648436"/>
                </a:lnTo>
                <a:lnTo>
                  <a:pt x="1998713" y="648589"/>
                </a:lnTo>
                <a:lnTo>
                  <a:pt x="1998814" y="648754"/>
                </a:lnTo>
                <a:lnTo>
                  <a:pt x="1999107" y="648855"/>
                </a:lnTo>
                <a:lnTo>
                  <a:pt x="1999284" y="648779"/>
                </a:lnTo>
                <a:lnTo>
                  <a:pt x="1999386" y="648449"/>
                </a:lnTo>
                <a:close/>
              </a:path>
              <a:path w="3669665" h="1009650">
                <a:moveTo>
                  <a:pt x="2127720" y="682853"/>
                </a:moveTo>
                <a:lnTo>
                  <a:pt x="2127643" y="682701"/>
                </a:lnTo>
                <a:lnTo>
                  <a:pt x="2127326" y="682599"/>
                </a:lnTo>
                <a:lnTo>
                  <a:pt x="2127173" y="682675"/>
                </a:lnTo>
                <a:lnTo>
                  <a:pt x="2127085" y="682980"/>
                </a:lnTo>
                <a:lnTo>
                  <a:pt x="2127148" y="683158"/>
                </a:lnTo>
                <a:lnTo>
                  <a:pt x="2127453" y="683260"/>
                </a:lnTo>
                <a:lnTo>
                  <a:pt x="2127618" y="683158"/>
                </a:lnTo>
                <a:lnTo>
                  <a:pt x="2127720" y="682853"/>
                </a:lnTo>
                <a:close/>
              </a:path>
              <a:path w="3669665" h="1009650">
                <a:moveTo>
                  <a:pt x="2157615" y="805764"/>
                </a:moveTo>
                <a:lnTo>
                  <a:pt x="2157526" y="805599"/>
                </a:lnTo>
                <a:lnTo>
                  <a:pt x="2157234" y="805510"/>
                </a:lnTo>
                <a:lnTo>
                  <a:pt x="2157069" y="805586"/>
                </a:lnTo>
                <a:lnTo>
                  <a:pt x="2156968" y="805916"/>
                </a:lnTo>
                <a:lnTo>
                  <a:pt x="2157057" y="806069"/>
                </a:lnTo>
                <a:lnTo>
                  <a:pt x="2157349" y="806170"/>
                </a:lnTo>
                <a:lnTo>
                  <a:pt x="2157514" y="806094"/>
                </a:lnTo>
                <a:lnTo>
                  <a:pt x="2157615" y="805764"/>
                </a:lnTo>
                <a:close/>
              </a:path>
              <a:path w="3669665" h="1009650">
                <a:moveTo>
                  <a:pt x="2193086" y="481647"/>
                </a:moveTo>
                <a:lnTo>
                  <a:pt x="2193010" y="481495"/>
                </a:lnTo>
                <a:lnTo>
                  <a:pt x="2192718" y="481393"/>
                </a:lnTo>
                <a:lnTo>
                  <a:pt x="2192540" y="481482"/>
                </a:lnTo>
                <a:lnTo>
                  <a:pt x="2192439" y="481799"/>
                </a:lnTo>
                <a:lnTo>
                  <a:pt x="2192528" y="481965"/>
                </a:lnTo>
                <a:lnTo>
                  <a:pt x="2192820" y="482053"/>
                </a:lnTo>
                <a:lnTo>
                  <a:pt x="2192985" y="481977"/>
                </a:lnTo>
                <a:lnTo>
                  <a:pt x="2193086" y="481647"/>
                </a:lnTo>
                <a:close/>
              </a:path>
              <a:path w="3669665" h="1009650">
                <a:moveTo>
                  <a:pt x="2223084" y="604316"/>
                </a:moveTo>
                <a:lnTo>
                  <a:pt x="2222995" y="604151"/>
                </a:lnTo>
                <a:lnTo>
                  <a:pt x="2222690" y="604050"/>
                </a:lnTo>
                <a:lnTo>
                  <a:pt x="2222550" y="604139"/>
                </a:lnTo>
                <a:lnTo>
                  <a:pt x="2222449" y="604443"/>
                </a:lnTo>
                <a:lnTo>
                  <a:pt x="2222512" y="604621"/>
                </a:lnTo>
                <a:lnTo>
                  <a:pt x="2222817" y="604723"/>
                </a:lnTo>
                <a:lnTo>
                  <a:pt x="2222995" y="604621"/>
                </a:lnTo>
                <a:lnTo>
                  <a:pt x="2223084" y="604316"/>
                </a:lnTo>
                <a:close/>
              </a:path>
              <a:path w="3669665" h="1009650">
                <a:moveTo>
                  <a:pt x="2251748" y="730440"/>
                </a:moveTo>
                <a:lnTo>
                  <a:pt x="2251672" y="730288"/>
                </a:lnTo>
                <a:lnTo>
                  <a:pt x="2251506" y="730224"/>
                </a:lnTo>
                <a:lnTo>
                  <a:pt x="2251367" y="730186"/>
                </a:lnTo>
                <a:lnTo>
                  <a:pt x="2251189" y="730262"/>
                </a:lnTo>
                <a:lnTo>
                  <a:pt x="2251087" y="730592"/>
                </a:lnTo>
                <a:lnTo>
                  <a:pt x="2251176" y="730745"/>
                </a:lnTo>
                <a:lnTo>
                  <a:pt x="2251494" y="730846"/>
                </a:lnTo>
                <a:lnTo>
                  <a:pt x="2251646" y="730770"/>
                </a:lnTo>
                <a:lnTo>
                  <a:pt x="2251748" y="730440"/>
                </a:lnTo>
                <a:close/>
              </a:path>
              <a:path w="3669665" h="1009650">
                <a:moveTo>
                  <a:pt x="2278456" y="860945"/>
                </a:moveTo>
                <a:lnTo>
                  <a:pt x="2278392" y="860780"/>
                </a:lnTo>
                <a:lnTo>
                  <a:pt x="2278062" y="860679"/>
                </a:lnTo>
                <a:lnTo>
                  <a:pt x="2277897" y="860755"/>
                </a:lnTo>
                <a:lnTo>
                  <a:pt x="2277795" y="861072"/>
                </a:lnTo>
                <a:lnTo>
                  <a:pt x="2277884" y="861237"/>
                </a:lnTo>
                <a:lnTo>
                  <a:pt x="2278049" y="861288"/>
                </a:lnTo>
                <a:lnTo>
                  <a:pt x="2278202" y="861352"/>
                </a:lnTo>
                <a:lnTo>
                  <a:pt x="2278354" y="861263"/>
                </a:lnTo>
                <a:lnTo>
                  <a:pt x="2278456" y="860945"/>
                </a:lnTo>
                <a:close/>
              </a:path>
              <a:path w="3669665" h="1009650">
                <a:moveTo>
                  <a:pt x="2317483" y="528332"/>
                </a:moveTo>
                <a:lnTo>
                  <a:pt x="2317407" y="528180"/>
                </a:lnTo>
                <a:lnTo>
                  <a:pt x="2317115" y="528078"/>
                </a:lnTo>
                <a:lnTo>
                  <a:pt x="2316924" y="528154"/>
                </a:lnTo>
                <a:lnTo>
                  <a:pt x="2316823" y="528485"/>
                </a:lnTo>
                <a:lnTo>
                  <a:pt x="2316924" y="528650"/>
                </a:lnTo>
                <a:lnTo>
                  <a:pt x="2317229" y="528739"/>
                </a:lnTo>
                <a:lnTo>
                  <a:pt x="2317381" y="528662"/>
                </a:lnTo>
                <a:lnTo>
                  <a:pt x="2317483" y="528332"/>
                </a:lnTo>
                <a:close/>
              </a:path>
              <a:path w="3669665" h="1009650">
                <a:moveTo>
                  <a:pt x="2344890" y="657377"/>
                </a:moveTo>
                <a:lnTo>
                  <a:pt x="2344813" y="657225"/>
                </a:lnTo>
                <a:lnTo>
                  <a:pt x="2344496" y="657123"/>
                </a:lnTo>
                <a:lnTo>
                  <a:pt x="2344318" y="657199"/>
                </a:lnTo>
                <a:lnTo>
                  <a:pt x="2344280" y="657364"/>
                </a:lnTo>
                <a:lnTo>
                  <a:pt x="2344216" y="657517"/>
                </a:lnTo>
                <a:lnTo>
                  <a:pt x="2344318" y="657682"/>
                </a:lnTo>
                <a:lnTo>
                  <a:pt x="2344636" y="657783"/>
                </a:lnTo>
                <a:lnTo>
                  <a:pt x="2344788" y="657707"/>
                </a:lnTo>
                <a:lnTo>
                  <a:pt x="2344890" y="657377"/>
                </a:lnTo>
                <a:close/>
              </a:path>
              <a:path w="3669665" h="1009650">
                <a:moveTo>
                  <a:pt x="2370124" y="790765"/>
                </a:moveTo>
                <a:lnTo>
                  <a:pt x="2370036" y="790600"/>
                </a:lnTo>
                <a:lnTo>
                  <a:pt x="2369718" y="790511"/>
                </a:lnTo>
                <a:lnTo>
                  <a:pt x="2369566" y="790587"/>
                </a:lnTo>
                <a:lnTo>
                  <a:pt x="2369528" y="790752"/>
                </a:lnTo>
                <a:lnTo>
                  <a:pt x="2369464" y="790917"/>
                </a:lnTo>
                <a:lnTo>
                  <a:pt x="2369540" y="791070"/>
                </a:lnTo>
                <a:lnTo>
                  <a:pt x="2369845" y="791171"/>
                </a:lnTo>
                <a:lnTo>
                  <a:pt x="2370023" y="791095"/>
                </a:lnTo>
                <a:lnTo>
                  <a:pt x="2370124" y="790765"/>
                </a:lnTo>
                <a:close/>
              </a:path>
              <a:path w="3669665" h="1009650">
                <a:moveTo>
                  <a:pt x="2392540" y="929487"/>
                </a:moveTo>
                <a:lnTo>
                  <a:pt x="2392375" y="929170"/>
                </a:lnTo>
                <a:lnTo>
                  <a:pt x="2391753" y="928966"/>
                </a:lnTo>
                <a:lnTo>
                  <a:pt x="2391435" y="929119"/>
                </a:lnTo>
                <a:lnTo>
                  <a:pt x="2391232" y="929754"/>
                </a:lnTo>
                <a:lnTo>
                  <a:pt x="2391384" y="930084"/>
                </a:lnTo>
                <a:lnTo>
                  <a:pt x="2392007" y="930287"/>
                </a:lnTo>
                <a:lnTo>
                  <a:pt x="2392337" y="930109"/>
                </a:lnTo>
                <a:lnTo>
                  <a:pt x="2392540" y="929487"/>
                </a:lnTo>
                <a:close/>
              </a:path>
              <a:path w="3669665" h="1009650">
                <a:moveTo>
                  <a:pt x="2411006" y="454418"/>
                </a:moveTo>
                <a:lnTo>
                  <a:pt x="2410942" y="454266"/>
                </a:lnTo>
                <a:lnTo>
                  <a:pt x="2410625" y="454164"/>
                </a:lnTo>
                <a:lnTo>
                  <a:pt x="2410460" y="454240"/>
                </a:lnTo>
                <a:lnTo>
                  <a:pt x="2410358" y="454545"/>
                </a:lnTo>
                <a:lnTo>
                  <a:pt x="2410447" y="454710"/>
                </a:lnTo>
                <a:lnTo>
                  <a:pt x="2410599" y="454748"/>
                </a:lnTo>
                <a:lnTo>
                  <a:pt x="2410764" y="454812"/>
                </a:lnTo>
                <a:lnTo>
                  <a:pt x="2410904" y="454723"/>
                </a:lnTo>
                <a:lnTo>
                  <a:pt x="2411006" y="454418"/>
                </a:lnTo>
                <a:close/>
              </a:path>
              <a:path w="3669665" h="1009650">
                <a:moveTo>
                  <a:pt x="2419375" y="254"/>
                </a:moveTo>
                <a:lnTo>
                  <a:pt x="2419286" y="88"/>
                </a:lnTo>
                <a:lnTo>
                  <a:pt x="2418981" y="0"/>
                </a:lnTo>
                <a:lnTo>
                  <a:pt x="2418816" y="76"/>
                </a:lnTo>
                <a:lnTo>
                  <a:pt x="2418715" y="393"/>
                </a:lnTo>
                <a:lnTo>
                  <a:pt x="2418804" y="558"/>
                </a:lnTo>
                <a:lnTo>
                  <a:pt x="2418943" y="596"/>
                </a:lnTo>
                <a:lnTo>
                  <a:pt x="2419108" y="660"/>
                </a:lnTo>
                <a:lnTo>
                  <a:pt x="2419273" y="571"/>
                </a:lnTo>
                <a:lnTo>
                  <a:pt x="2419375" y="254"/>
                </a:lnTo>
                <a:close/>
              </a:path>
              <a:path w="3669665" h="1009650">
                <a:moveTo>
                  <a:pt x="2437206" y="585990"/>
                </a:moveTo>
                <a:lnTo>
                  <a:pt x="2437117" y="585838"/>
                </a:lnTo>
                <a:lnTo>
                  <a:pt x="2436812" y="585736"/>
                </a:lnTo>
                <a:lnTo>
                  <a:pt x="2436660" y="585812"/>
                </a:lnTo>
                <a:lnTo>
                  <a:pt x="2436558" y="586143"/>
                </a:lnTo>
                <a:lnTo>
                  <a:pt x="2436634" y="586295"/>
                </a:lnTo>
                <a:lnTo>
                  <a:pt x="2436926" y="586397"/>
                </a:lnTo>
                <a:lnTo>
                  <a:pt x="2437104" y="586320"/>
                </a:lnTo>
                <a:lnTo>
                  <a:pt x="2437206" y="585990"/>
                </a:lnTo>
                <a:close/>
              </a:path>
              <a:path w="3669665" h="1009650">
                <a:moveTo>
                  <a:pt x="2448699" y="124739"/>
                </a:moveTo>
                <a:lnTo>
                  <a:pt x="2448623" y="124587"/>
                </a:lnTo>
                <a:lnTo>
                  <a:pt x="2448458" y="124523"/>
                </a:lnTo>
                <a:lnTo>
                  <a:pt x="2448306" y="124485"/>
                </a:lnTo>
                <a:lnTo>
                  <a:pt x="2448141" y="124561"/>
                </a:lnTo>
                <a:lnTo>
                  <a:pt x="2448052" y="124866"/>
                </a:lnTo>
                <a:lnTo>
                  <a:pt x="2448141" y="125018"/>
                </a:lnTo>
                <a:lnTo>
                  <a:pt x="2448445" y="125120"/>
                </a:lnTo>
                <a:lnTo>
                  <a:pt x="2448598" y="125031"/>
                </a:lnTo>
                <a:lnTo>
                  <a:pt x="2448699" y="124739"/>
                </a:lnTo>
                <a:close/>
              </a:path>
              <a:path w="3669665" h="1009650">
                <a:moveTo>
                  <a:pt x="2461361" y="721893"/>
                </a:moveTo>
                <a:lnTo>
                  <a:pt x="2461171" y="721537"/>
                </a:lnTo>
                <a:lnTo>
                  <a:pt x="2460561" y="721347"/>
                </a:lnTo>
                <a:lnTo>
                  <a:pt x="2460218" y="721512"/>
                </a:lnTo>
                <a:lnTo>
                  <a:pt x="2460028" y="722122"/>
                </a:lnTo>
                <a:lnTo>
                  <a:pt x="2460206" y="722452"/>
                </a:lnTo>
                <a:lnTo>
                  <a:pt x="2460815" y="722642"/>
                </a:lnTo>
                <a:lnTo>
                  <a:pt x="2461158" y="722490"/>
                </a:lnTo>
                <a:lnTo>
                  <a:pt x="2461361" y="721893"/>
                </a:lnTo>
                <a:close/>
              </a:path>
              <a:path w="3669665" h="1009650">
                <a:moveTo>
                  <a:pt x="2476957" y="251841"/>
                </a:moveTo>
                <a:lnTo>
                  <a:pt x="2476881" y="251688"/>
                </a:lnTo>
                <a:lnTo>
                  <a:pt x="2476589" y="251587"/>
                </a:lnTo>
                <a:lnTo>
                  <a:pt x="2476411" y="251663"/>
                </a:lnTo>
                <a:lnTo>
                  <a:pt x="2476309" y="251993"/>
                </a:lnTo>
                <a:lnTo>
                  <a:pt x="2476398" y="252145"/>
                </a:lnTo>
                <a:lnTo>
                  <a:pt x="2476703" y="252247"/>
                </a:lnTo>
                <a:lnTo>
                  <a:pt x="2476855" y="252171"/>
                </a:lnTo>
                <a:lnTo>
                  <a:pt x="2476957" y="251841"/>
                </a:lnTo>
                <a:close/>
              </a:path>
              <a:path w="3669665" h="1009650">
                <a:moveTo>
                  <a:pt x="2481859" y="863079"/>
                </a:moveTo>
                <a:lnTo>
                  <a:pt x="2481707" y="862736"/>
                </a:lnTo>
                <a:lnTo>
                  <a:pt x="2481084" y="862533"/>
                </a:lnTo>
                <a:lnTo>
                  <a:pt x="2480754" y="862723"/>
                </a:lnTo>
                <a:lnTo>
                  <a:pt x="2480564" y="863320"/>
                </a:lnTo>
                <a:lnTo>
                  <a:pt x="2480716" y="863638"/>
                </a:lnTo>
                <a:lnTo>
                  <a:pt x="2481351" y="863841"/>
                </a:lnTo>
                <a:lnTo>
                  <a:pt x="2481669" y="863676"/>
                </a:lnTo>
                <a:lnTo>
                  <a:pt x="2481859" y="863079"/>
                </a:lnTo>
                <a:close/>
              </a:path>
              <a:path w="3669665" h="1009650">
                <a:moveTo>
                  <a:pt x="2503805" y="382104"/>
                </a:moveTo>
                <a:lnTo>
                  <a:pt x="2503728" y="381927"/>
                </a:lnTo>
                <a:lnTo>
                  <a:pt x="2503424" y="381825"/>
                </a:lnTo>
                <a:lnTo>
                  <a:pt x="2503233" y="381927"/>
                </a:lnTo>
                <a:lnTo>
                  <a:pt x="2503144" y="382219"/>
                </a:lnTo>
                <a:lnTo>
                  <a:pt x="2503233" y="382384"/>
                </a:lnTo>
                <a:lnTo>
                  <a:pt x="2503538" y="382485"/>
                </a:lnTo>
                <a:lnTo>
                  <a:pt x="2503703" y="382409"/>
                </a:lnTo>
                <a:lnTo>
                  <a:pt x="2503805" y="382104"/>
                </a:lnTo>
                <a:close/>
              </a:path>
              <a:path w="3669665" h="1009650">
                <a:moveTo>
                  <a:pt x="2528786" y="515988"/>
                </a:moveTo>
                <a:lnTo>
                  <a:pt x="2528684" y="515810"/>
                </a:lnTo>
                <a:lnTo>
                  <a:pt x="2528379" y="515721"/>
                </a:lnTo>
                <a:lnTo>
                  <a:pt x="2528214" y="515797"/>
                </a:lnTo>
                <a:lnTo>
                  <a:pt x="2528176" y="515962"/>
                </a:lnTo>
                <a:lnTo>
                  <a:pt x="2528125" y="516102"/>
                </a:lnTo>
                <a:lnTo>
                  <a:pt x="2528201" y="516267"/>
                </a:lnTo>
                <a:lnTo>
                  <a:pt x="2528366" y="516305"/>
                </a:lnTo>
                <a:lnTo>
                  <a:pt x="2528506" y="516356"/>
                </a:lnTo>
                <a:lnTo>
                  <a:pt x="2528684" y="516280"/>
                </a:lnTo>
                <a:lnTo>
                  <a:pt x="2528786" y="515988"/>
                </a:lnTo>
                <a:close/>
              </a:path>
              <a:path w="3669665" h="1009650">
                <a:moveTo>
                  <a:pt x="2542768" y="49618"/>
                </a:moveTo>
                <a:lnTo>
                  <a:pt x="2542679" y="49441"/>
                </a:lnTo>
                <a:lnTo>
                  <a:pt x="2542387" y="49339"/>
                </a:lnTo>
                <a:lnTo>
                  <a:pt x="2542197" y="49441"/>
                </a:lnTo>
                <a:lnTo>
                  <a:pt x="2542108" y="49733"/>
                </a:lnTo>
                <a:lnTo>
                  <a:pt x="2542209" y="49898"/>
                </a:lnTo>
                <a:lnTo>
                  <a:pt x="2542502" y="49999"/>
                </a:lnTo>
                <a:lnTo>
                  <a:pt x="2542667" y="49923"/>
                </a:lnTo>
                <a:lnTo>
                  <a:pt x="2542768" y="49618"/>
                </a:lnTo>
                <a:close/>
              </a:path>
              <a:path w="3669665" h="1009650">
                <a:moveTo>
                  <a:pt x="2551582" y="654088"/>
                </a:moveTo>
                <a:lnTo>
                  <a:pt x="2551417" y="653757"/>
                </a:lnTo>
                <a:lnTo>
                  <a:pt x="2550795" y="653554"/>
                </a:lnTo>
                <a:lnTo>
                  <a:pt x="2550477" y="653732"/>
                </a:lnTo>
                <a:lnTo>
                  <a:pt x="2550274" y="654342"/>
                </a:lnTo>
                <a:lnTo>
                  <a:pt x="2550439" y="654659"/>
                </a:lnTo>
                <a:lnTo>
                  <a:pt x="2551061" y="654862"/>
                </a:lnTo>
                <a:lnTo>
                  <a:pt x="2551379" y="654697"/>
                </a:lnTo>
                <a:lnTo>
                  <a:pt x="2551582" y="654088"/>
                </a:lnTo>
                <a:close/>
              </a:path>
              <a:path w="3669665" h="1009650">
                <a:moveTo>
                  <a:pt x="2570099" y="178777"/>
                </a:moveTo>
                <a:lnTo>
                  <a:pt x="2570035" y="178625"/>
                </a:lnTo>
                <a:lnTo>
                  <a:pt x="2569705" y="178523"/>
                </a:lnTo>
                <a:lnTo>
                  <a:pt x="2569540" y="178600"/>
                </a:lnTo>
                <a:lnTo>
                  <a:pt x="2569438" y="178930"/>
                </a:lnTo>
                <a:lnTo>
                  <a:pt x="2569527" y="179082"/>
                </a:lnTo>
                <a:lnTo>
                  <a:pt x="2569692" y="179133"/>
                </a:lnTo>
                <a:lnTo>
                  <a:pt x="2569845" y="179197"/>
                </a:lnTo>
                <a:lnTo>
                  <a:pt x="2569997" y="179108"/>
                </a:lnTo>
                <a:lnTo>
                  <a:pt x="2570099" y="178777"/>
                </a:lnTo>
                <a:close/>
              </a:path>
              <a:path w="3669665" h="1009650">
                <a:moveTo>
                  <a:pt x="2570683" y="797369"/>
                </a:moveTo>
                <a:lnTo>
                  <a:pt x="2570530" y="797026"/>
                </a:lnTo>
                <a:lnTo>
                  <a:pt x="2569908" y="796823"/>
                </a:lnTo>
                <a:lnTo>
                  <a:pt x="2569578" y="797001"/>
                </a:lnTo>
                <a:lnTo>
                  <a:pt x="2569387" y="797610"/>
                </a:lnTo>
                <a:lnTo>
                  <a:pt x="2569540" y="797928"/>
                </a:lnTo>
                <a:lnTo>
                  <a:pt x="2570175" y="798131"/>
                </a:lnTo>
                <a:lnTo>
                  <a:pt x="2570492" y="797966"/>
                </a:lnTo>
                <a:lnTo>
                  <a:pt x="2570683" y="797369"/>
                </a:lnTo>
                <a:close/>
              </a:path>
              <a:path w="3669665" h="1009650">
                <a:moveTo>
                  <a:pt x="2585783" y="946518"/>
                </a:moveTo>
                <a:lnTo>
                  <a:pt x="2585440" y="945870"/>
                </a:lnTo>
                <a:lnTo>
                  <a:pt x="2584196" y="945476"/>
                </a:lnTo>
                <a:lnTo>
                  <a:pt x="2583535" y="945794"/>
                </a:lnTo>
                <a:lnTo>
                  <a:pt x="2583129" y="947039"/>
                </a:lnTo>
                <a:lnTo>
                  <a:pt x="2583472" y="947686"/>
                </a:lnTo>
                <a:lnTo>
                  <a:pt x="2584716" y="948093"/>
                </a:lnTo>
                <a:lnTo>
                  <a:pt x="2585377" y="947775"/>
                </a:lnTo>
                <a:lnTo>
                  <a:pt x="2585783" y="946518"/>
                </a:lnTo>
                <a:close/>
              </a:path>
              <a:path w="3669665" h="1009650">
                <a:moveTo>
                  <a:pt x="2596235" y="311048"/>
                </a:moveTo>
                <a:lnTo>
                  <a:pt x="2596070" y="310680"/>
                </a:lnTo>
                <a:lnTo>
                  <a:pt x="2595461" y="310489"/>
                </a:lnTo>
                <a:lnTo>
                  <a:pt x="2595118" y="310680"/>
                </a:lnTo>
                <a:lnTo>
                  <a:pt x="2594927" y="311289"/>
                </a:lnTo>
                <a:lnTo>
                  <a:pt x="2595092" y="311607"/>
                </a:lnTo>
                <a:lnTo>
                  <a:pt x="2595715" y="311810"/>
                </a:lnTo>
                <a:lnTo>
                  <a:pt x="2596045" y="311645"/>
                </a:lnTo>
                <a:lnTo>
                  <a:pt x="2596235" y="311048"/>
                </a:lnTo>
                <a:close/>
              </a:path>
              <a:path w="3669665" h="1009650">
                <a:moveTo>
                  <a:pt x="2620073" y="446976"/>
                </a:moveTo>
                <a:lnTo>
                  <a:pt x="2619895" y="446646"/>
                </a:lnTo>
                <a:lnTo>
                  <a:pt x="2619286" y="446455"/>
                </a:lnTo>
                <a:lnTo>
                  <a:pt x="2618943" y="446608"/>
                </a:lnTo>
                <a:lnTo>
                  <a:pt x="2618752" y="447205"/>
                </a:lnTo>
                <a:lnTo>
                  <a:pt x="2618930" y="447535"/>
                </a:lnTo>
                <a:lnTo>
                  <a:pt x="2619540" y="447738"/>
                </a:lnTo>
                <a:lnTo>
                  <a:pt x="2619883" y="447573"/>
                </a:lnTo>
                <a:lnTo>
                  <a:pt x="2620073" y="446976"/>
                </a:lnTo>
                <a:close/>
              </a:path>
              <a:path w="3669665" h="1009650">
                <a:moveTo>
                  <a:pt x="2641282" y="587108"/>
                </a:moveTo>
                <a:lnTo>
                  <a:pt x="2641130" y="586765"/>
                </a:lnTo>
                <a:lnTo>
                  <a:pt x="2640507" y="586574"/>
                </a:lnTo>
                <a:lnTo>
                  <a:pt x="2640190" y="586752"/>
                </a:lnTo>
                <a:lnTo>
                  <a:pt x="2639987" y="587362"/>
                </a:lnTo>
                <a:lnTo>
                  <a:pt x="2640139" y="587692"/>
                </a:lnTo>
                <a:lnTo>
                  <a:pt x="2640761" y="587895"/>
                </a:lnTo>
                <a:lnTo>
                  <a:pt x="2641079" y="587717"/>
                </a:lnTo>
                <a:lnTo>
                  <a:pt x="2641282" y="587108"/>
                </a:lnTo>
                <a:close/>
              </a:path>
              <a:path w="3669665" h="1009650">
                <a:moveTo>
                  <a:pt x="2659075" y="732180"/>
                </a:moveTo>
                <a:lnTo>
                  <a:pt x="2658910" y="731850"/>
                </a:lnTo>
                <a:lnTo>
                  <a:pt x="2658287" y="731647"/>
                </a:lnTo>
                <a:lnTo>
                  <a:pt x="2657970" y="731812"/>
                </a:lnTo>
                <a:lnTo>
                  <a:pt x="2657767" y="732421"/>
                </a:lnTo>
                <a:lnTo>
                  <a:pt x="2657919" y="732751"/>
                </a:lnTo>
                <a:lnTo>
                  <a:pt x="2658554" y="732955"/>
                </a:lnTo>
                <a:lnTo>
                  <a:pt x="2658884" y="732777"/>
                </a:lnTo>
                <a:lnTo>
                  <a:pt x="2659075" y="732180"/>
                </a:lnTo>
                <a:close/>
              </a:path>
              <a:path w="3669665" h="1009650">
                <a:moveTo>
                  <a:pt x="2662961" y="106908"/>
                </a:moveTo>
                <a:lnTo>
                  <a:pt x="2662783" y="106591"/>
                </a:lnTo>
                <a:lnTo>
                  <a:pt x="2662174" y="106387"/>
                </a:lnTo>
                <a:lnTo>
                  <a:pt x="2661843" y="106553"/>
                </a:lnTo>
                <a:lnTo>
                  <a:pt x="2661640" y="107149"/>
                </a:lnTo>
                <a:lnTo>
                  <a:pt x="2661818" y="107492"/>
                </a:lnTo>
                <a:lnTo>
                  <a:pt x="2662428" y="107696"/>
                </a:lnTo>
                <a:lnTo>
                  <a:pt x="2662758" y="107518"/>
                </a:lnTo>
                <a:lnTo>
                  <a:pt x="2662961" y="106908"/>
                </a:lnTo>
                <a:close/>
              </a:path>
              <a:path w="3669665" h="1009650">
                <a:moveTo>
                  <a:pt x="2672562" y="882954"/>
                </a:moveTo>
                <a:lnTo>
                  <a:pt x="2672296" y="882472"/>
                </a:lnTo>
                <a:lnTo>
                  <a:pt x="2671381" y="882167"/>
                </a:lnTo>
                <a:lnTo>
                  <a:pt x="2670873" y="882408"/>
                </a:lnTo>
                <a:lnTo>
                  <a:pt x="2670581" y="883335"/>
                </a:lnTo>
                <a:lnTo>
                  <a:pt x="2670848" y="883843"/>
                </a:lnTo>
                <a:lnTo>
                  <a:pt x="2671749" y="884135"/>
                </a:lnTo>
                <a:lnTo>
                  <a:pt x="2672270" y="883881"/>
                </a:lnTo>
                <a:lnTo>
                  <a:pt x="2672562" y="882954"/>
                </a:lnTo>
                <a:close/>
              </a:path>
              <a:path w="3669665" h="1009650">
                <a:moveTo>
                  <a:pt x="2688094" y="241058"/>
                </a:moveTo>
                <a:lnTo>
                  <a:pt x="2687853" y="240550"/>
                </a:lnTo>
                <a:lnTo>
                  <a:pt x="2686926" y="240258"/>
                </a:lnTo>
                <a:lnTo>
                  <a:pt x="2686405" y="240512"/>
                </a:lnTo>
                <a:lnTo>
                  <a:pt x="2686113" y="241414"/>
                </a:lnTo>
                <a:lnTo>
                  <a:pt x="2686393" y="241922"/>
                </a:lnTo>
                <a:lnTo>
                  <a:pt x="2687307" y="242227"/>
                </a:lnTo>
                <a:lnTo>
                  <a:pt x="2687802" y="241960"/>
                </a:lnTo>
                <a:lnTo>
                  <a:pt x="2688094" y="241058"/>
                </a:lnTo>
                <a:close/>
              </a:path>
              <a:path w="3669665" h="1009650">
                <a:moveTo>
                  <a:pt x="2710802" y="378802"/>
                </a:moveTo>
                <a:lnTo>
                  <a:pt x="2710548" y="378320"/>
                </a:lnTo>
                <a:lnTo>
                  <a:pt x="2709621" y="378028"/>
                </a:lnTo>
                <a:lnTo>
                  <a:pt x="2709138" y="378256"/>
                </a:lnTo>
                <a:lnTo>
                  <a:pt x="2708833" y="379183"/>
                </a:lnTo>
                <a:lnTo>
                  <a:pt x="2709087" y="379691"/>
                </a:lnTo>
                <a:lnTo>
                  <a:pt x="2710015" y="379996"/>
                </a:lnTo>
                <a:lnTo>
                  <a:pt x="2710510" y="379730"/>
                </a:lnTo>
                <a:lnTo>
                  <a:pt x="2710802" y="378802"/>
                </a:lnTo>
                <a:close/>
              </a:path>
              <a:path w="3669665" h="1009650">
                <a:moveTo>
                  <a:pt x="2730550" y="520788"/>
                </a:moveTo>
                <a:lnTo>
                  <a:pt x="2730373" y="520458"/>
                </a:lnTo>
                <a:lnTo>
                  <a:pt x="2729763" y="520255"/>
                </a:lnTo>
                <a:lnTo>
                  <a:pt x="2729420" y="520420"/>
                </a:lnTo>
                <a:lnTo>
                  <a:pt x="2729217" y="521042"/>
                </a:lnTo>
                <a:lnTo>
                  <a:pt x="2729395" y="521385"/>
                </a:lnTo>
                <a:lnTo>
                  <a:pt x="2730004" y="521576"/>
                </a:lnTo>
                <a:lnTo>
                  <a:pt x="2730347" y="521411"/>
                </a:lnTo>
                <a:lnTo>
                  <a:pt x="2730550" y="520788"/>
                </a:lnTo>
                <a:close/>
              </a:path>
              <a:path w="3669665" h="1009650">
                <a:moveTo>
                  <a:pt x="2747111" y="667448"/>
                </a:moveTo>
                <a:lnTo>
                  <a:pt x="2746959" y="667105"/>
                </a:lnTo>
                <a:lnTo>
                  <a:pt x="2746337" y="666902"/>
                </a:lnTo>
                <a:lnTo>
                  <a:pt x="2746006" y="667092"/>
                </a:lnTo>
                <a:lnTo>
                  <a:pt x="2745816" y="667689"/>
                </a:lnTo>
                <a:lnTo>
                  <a:pt x="2745981" y="668007"/>
                </a:lnTo>
                <a:lnTo>
                  <a:pt x="2746603" y="668210"/>
                </a:lnTo>
                <a:lnTo>
                  <a:pt x="2746921" y="668045"/>
                </a:lnTo>
                <a:lnTo>
                  <a:pt x="2747111" y="667448"/>
                </a:lnTo>
                <a:close/>
              </a:path>
              <a:path w="3669665" h="1009650">
                <a:moveTo>
                  <a:pt x="2760129" y="819404"/>
                </a:moveTo>
                <a:lnTo>
                  <a:pt x="2759710" y="818578"/>
                </a:lnTo>
                <a:lnTo>
                  <a:pt x="2758160" y="818070"/>
                </a:lnTo>
                <a:lnTo>
                  <a:pt x="2757335" y="818502"/>
                </a:lnTo>
                <a:lnTo>
                  <a:pt x="2756839" y="820039"/>
                </a:lnTo>
                <a:lnTo>
                  <a:pt x="2757259" y="820864"/>
                </a:lnTo>
                <a:lnTo>
                  <a:pt x="2758795" y="821372"/>
                </a:lnTo>
                <a:lnTo>
                  <a:pt x="2759621" y="820953"/>
                </a:lnTo>
                <a:lnTo>
                  <a:pt x="2760129" y="819404"/>
                </a:lnTo>
                <a:close/>
              </a:path>
              <a:path w="3669665" h="1009650">
                <a:moveTo>
                  <a:pt x="2765679" y="977963"/>
                </a:moveTo>
                <a:lnTo>
                  <a:pt x="2765336" y="977315"/>
                </a:lnTo>
                <a:lnTo>
                  <a:pt x="2764117" y="976922"/>
                </a:lnTo>
                <a:lnTo>
                  <a:pt x="2763443" y="977239"/>
                </a:lnTo>
                <a:lnTo>
                  <a:pt x="2763050" y="978458"/>
                </a:lnTo>
                <a:lnTo>
                  <a:pt x="2763393" y="979119"/>
                </a:lnTo>
                <a:lnTo>
                  <a:pt x="2764625" y="979525"/>
                </a:lnTo>
                <a:lnTo>
                  <a:pt x="2765285" y="979182"/>
                </a:lnTo>
                <a:lnTo>
                  <a:pt x="2765679" y="977963"/>
                </a:lnTo>
                <a:close/>
              </a:path>
              <a:path w="3669665" h="1009650">
                <a:moveTo>
                  <a:pt x="2778747" y="172085"/>
                </a:moveTo>
                <a:lnTo>
                  <a:pt x="2778595" y="171742"/>
                </a:lnTo>
                <a:lnTo>
                  <a:pt x="2777972" y="171538"/>
                </a:lnTo>
                <a:lnTo>
                  <a:pt x="2777642" y="171729"/>
                </a:lnTo>
                <a:lnTo>
                  <a:pt x="2777452" y="172326"/>
                </a:lnTo>
                <a:lnTo>
                  <a:pt x="2777604" y="172643"/>
                </a:lnTo>
                <a:lnTo>
                  <a:pt x="2778239" y="172847"/>
                </a:lnTo>
                <a:lnTo>
                  <a:pt x="2778556" y="172681"/>
                </a:lnTo>
                <a:lnTo>
                  <a:pt x="2778747" y="172085"/>
                </a:lnTo>
                <a:close/>
              </a:path>
              <a:path w="3669665" h="1009650">
                <a:moveTo>
                  <a:pt x="2801099" y="311391"/>
                </a:moveTo>
                <a:lnTo>
                  <a:pt x="2800769" y="310730"/>
                </a:lnTo>
                <a:lnTo>
                  <a:pt x="2799550" y="310337"/>
                </a:lnTo>
                <a:lnTo>
                  <a:pt x="2798864" y="310667"/>
                </a:lnTo>
                <a:lnTo>
                  <a:pt x="2798457" y="311912"/>
                </a:lnTo>
                <a:lnTo>
                  <a:pt x="2798826" y="312559"/>
                </a:lnTo>
                <a:lnTo>
                  <a:pt x="2800045" y="312953"/>
                </a:lnTo>
                <a:lnTo>
                  <a:pt x="2800693" y="312635"/>
                </a:lnTo>
                <a:lnTo>
                  <a:pt x="2801099" y="311391"/>
                </a:lnTo>
                <a:close/>
              </a:path>
              <a:path w="3669665" h="1009650">
                <a:moveTo>
                  <a:pt x="2820403" y="454799"/>
                </a:moveTo>
                <a:lnTo>
                  <a:pt x="2819984" y="453974"/>
                </a:lnTo>
                <a:lnTo>
                  <a:pt x="2818447" y="453466"/>
                </a:lnTo>
                <a:lnTo>
                  <a:pt x="2817609" y="453885"/>
                </a:lnTo>
                <a:lnTo>
                  <a:pt x="2817101" y="455434"/>
                </a:lnTo>
                <a:lnTo>
                  <a:pt x="2817533" y="456272"/>
                </a:lnTo>
                <a:lnTo>
                  <a:pt x="2819082" y="456768"/>
                </a:lnTo>
                <a:lnTo>
                  <a:pt x="2819895" y="456349"/>
                </a:lnTo>
                <a:lnTo>
                  <a:pt x="2820403" y="454799"/>
                </a:lnTo>
                <a:close/>
              </a:path>
              <a:path w="3669665" h="1009650">
                <a:moveTo>
                  <a:pt x="2836532" y="602729"/>
                </a:moveTo>
                <a:lnTo>
                  <a:pt x="2835948" y="601560"/>
                </a:lnTo>
                <a:lnTo>
                  <a:pt x="2833776" y="600849"/>
                </a:lnTo>
                <a:lnTo>
                  <a:pt x="2832633" y="601459"/>
                </a:lnTo>
                <a:lnTo>
                  <a:pt x="2831935" y="603605"/>
                </a:lnTo>
                <a:lnTo>
                  <a:pt x="2832506" y="604774"/>
                </a:lnTo>
                <a:lnTo>
                  <a:pt x="2834678" y="605485"/>
                </a:lnTo>
                <a:lnTo>
                  <a:pt x="2835833" y="604875"/>
                </a:lnTo>
                <a:lnTo>
                  <a:pt x="2836532" y="602729"/>
                </a:lnTo>
                <a:close/>
              </a:path>
              <a:path w="3669665" h="1009650">
                <a:moveTo>
                  <a:pt x="2846857" y="756170"/>
                </a:moveTo>
                <a:lnTo>
                  <a:pt x="2846425" y="755345"/>
                </a:lnTo>
                <a:lnTo>
                  <a:pt x="2844889" y="754837"/>
                </a:lnTo>
                <a:lnTo>
                  <a:pt x="2844063" y="755256"/>
                </a:lnTo>
                <a:lnTo>
                  <a:pt x="2843568" y="756793"/>
                </a:lnTo>
                <a:lnTo>
                  <a:pt x="2843987" y="757643"/>
                </a:lnTo>
                <a:lnTo>
                  <a:pt x="2845524" y="758139"/>
                </a:lnTo>
                <a:lnTo>
                  <a:pt x="2846349" y="757694"/>
                </a:lnTo>
                <a:lnTo>
                  <a:pt x="2846857" y="756170"/>
                </a:lnTo>
                <a:close/>
              </a:path>
              <a:path w="3669665" h="1009650">
                <a:moveTo>
                  <a:pt x="2852280" y="915390"/>
                </a:moveTo>
                <a:lnTo>
                  <a:pt x="2851772" y="914387"/>
                </a:lnTo>
                <a:lnTo>
                  <a:pt x="2849918" y="913790"/>
                </a:lnTo>
                <a:lnTo>
                  <a:pt x="2848927" y="914298"/>
                </a:lnTo>
                <a:lnTo>
                  <a:pt x="2848318" y="916152"/>
                </a:lnTo>
                <a:lnTo>
                  <a:pt x="2848838" y="917117"/>
                </a:lnTo>
                <a:lnTo>
                  <a:pt x="2850692" y="917727"/>
                </a:lnTo>
                <a:lnTo>
                  <a:pt x="2851670" y="917244"/>
                </a:lnTo>
                <a:lnTo>
                  <a:pt x="2852280" y="915390"/>
                </a:lnTo>
                <a:close/>
              </a:path>
              <a:path w="3669665" h="1009650">
                <a:moveTo>
                  <a:pt x="2891002" y="244563"/>
                </a:moveTo>
                <a:lnTo>
                  <a:pt x="2890583" y="243763"/>
                </a:lnTo>
                <a:lnTo>
                  <a:pt x="2889034" y="243268"/>
                </a:lnTo>
                <a:lnTo>
                  <a:pt x="2888208" y="243662"/>
                </a:lnTo>
                <a:lnTo>
                  <a:pt x="2887700" y="245211"/>
                </a:lnTo>
                <a:lnTo>
                  <a:pt x="2888145" y="246037"/>
                </a:lnTo>
                <a:lnTo>
                  <a:pt x="2889681" y="246545"/>
                </a:lnTo>
                <a:lnTo>
                  <a:pt x="2890494" y="246113"/>
                </a:lnTo>
                <a:lnTo>
                  <a:pt x="2891002" y="244563"/>
                </a:lnTo>
                <a:close/>
              </a:path>
              <a:path w="3669665" h="1009650">
                <a:moveTo>
                  <a:pt x="2909278" y="389382"/>
                </a:moveTo>
                <a:lnTo>
                  <a:pt x="2908757" y="388366"/>
                </a:lnTo>
                <a:lnTo>
                  <a:pt x="2906915" y="387781"/>
                </a:lnTo>
                <a:lnTo>
                  <a:pt x="2905925" y="388302"/>
                </a:lnTo>
                <a:lnTo>
                  <a:pt x="2905315" y="390144"/>
                </a:lnTo>
                <a:lnTo>
                  <a:pt x="2905823" y="391134"/>
                </a:lnTo>
                <a:lnTo>
                  <a:pt x="2907665" y="391731"/>
                </a:lnTo>
                <a:lnTo>
                  <a:pt x="2908681" y="391236"/>
                </a:lnTo>
                <a:lnTo>
                  <a:pt x="2909278" y="389382"/>
                </a:lnTo>
                <a:close/>
              </a:path>
              <a:path w="3669665" h="1009650">
                <a:moveTo>
                  <a:pt x="2924721" y="538492"/>
                </a:moveTo>
                <a:lnTo>
                  <a:pt x="2923971" y="537006"/>
                </a:lnTo>
                <a:lnTo>
                  <a:pt x="2921190" y="536105"/>
                </a:lnTo>
                <a:lnTo>
                  <a:pt x="2919704" y="536867"/>
                </a:lnTo>
                <a:lnTo>
                  <a:pt x="2918815" y="539635"/>
                </a:lnTo>
                <a:lnTo>
                  <a:pt x="2919552" y="541121"/>
                </a:lnTo>
                <a:lnTo>
                  <a:pt x="2922346" y="542023"/>
                </a:lnTo>
                <a:lnTo>
                  <a:pt x="2923819" y="541261"/>
                </a:lnTo>
                <a:lnTo>
                  <a:pt x="2924721" y="538492"/>
                </a:lnTo>
                <a:close/>
              </a:path>
              <a:path w="3669665" h="1009650">
                <a:moveTo>
                  <a:pt x="2934449" y="692848"/>
                </a:moveTo>
                <a:lnTo>
                  <a:pt x="2933763" y="691540"/>
                </a:lnTo>
                <a:lnTo>
                  <a:pt x="2931325" y="690740"/>
                </a:lnTo>
                <a:lnTo>
                  <a:pt x="2929991" y="691400"/>
                </a:lnTo>
                <a:lnTo>
                  <a:pt x="2929191" y="693877"/>
                </a:lnTo>
                <a:lnTo>
                  <a:pt x="2929877" y="695185"/>
                </a:lnTo>
                <a:lnTo>
                  <a:pt x="2932328" y="695972"/>
                </a:lnTo>
                <a:lnTo>
                  <a:pt x="2933649" y="695325"/>
                </a:lnTo>
                <a:lnTo>
                  <a:pt x="2934449" y="692848"/>
                </a:lnTo>
                <a:close/>
              </a:path>
              <a:path w="3669665" h="1009650">
                <a:moveTo>
                  <a:pt x="2939123" y="852766"/>
                </a:moveTo>
                <a:lnTo>
                  <a:pt x="2938386" y="851281"/>
                </a:lnTo>
                <a:lnTo>
                  <a:pt x="2935592" y="850366"/>
                </a:lnTo>
                <a:lnTo>
                  <a:pt x="2934119" y="851128"/>
                </a:lnTo>
                <a:lnTo>
                  <a:pt x="2933217" y="853909"/>
                </a:lnTo>
                <a:lnTo>
                  <a:pt x="2933966" y="855395"/>
                </a:lnTo>
                <a:lnTo>
                  <a:pt x="2936760" y="856297"/>
                </a:lnTo>
                <a:lnTo>
                  <a:pt x="2938234" y="855535"/>
                </a:lnTo>
                <a:lnTo>
                  <a:pt x="2939123" y="852766"/>
                </a:lnTo>
                <a:close/>
              </a:path>
              <a:path w="3669665" h="1009650">
                <a:moveTo>
                  <a:pt x="3002788" y="323380"/>
                </a:moveTo>
                <a:lnTo>
                  <a:pt x="3000946" y="319735"/>
                </a:lnTo>
                <a:lnTo>
                  <a:pt x="2994152" y="317525"/>
                </a:lnTo>
                <a:lnTo>
                  <a:pt x="2990519" y="319392"/>
                </a:lnTo>
                <a:lnTo>
                  <a:pt x="2988322" y="326174"/>
                </a:lnTo>
                <a:lnTo>
                  <a:pt x="2990177" y="329806"/>
                </a:lnTo>
                <a:lnTo>
                  <a:pt x="2996958" y="332016"/>
                </a:lnTo>
                <a:lnTo>
                  <a:pt x="3000591" y="330161"/>
                </a:lnTo>
                <a:lnTo>
                  <a:pt x="3002788" y="323380"/>
                </a:lnTo>
                <a:close/>
              </a:path>
              <a:path w="3669665" h="1009650">
                <a:moveTo>
                  <a:pt x="3011728" y="474675"/>
                </a:moveTo>
                <a:lnTo>
                  <a:pt x="3011055" y="473341"/>
                </a:lnTo>
                <a:lnTo>
                  <a:pt x="3008592" y="472541"/>
                </a:lnTo>
                <a:lnTo>
                  <a:pt x="3007271" y="473227"/>
                </a:lnTo>
                <a:lnTo>
                  <a:pt x="3006471" y="475678"/>
                </a:lnTo>
                <a:lnTo>
                  <a:pt x="3007131" y="476999"/>
                </a:lnTo>
                <a:lnTo>
                  <a:pt x="3009608" y="477799"/>
                </a:lnTo>
                <a:lnTo>
                  <a:pt x="3010928" y="477126"/>
                </a:lnTo>
                <a:lnTo>
                  <a:pt x="3011728" y="474675"/>
                </a:lnTo>
                <a:close/>
              </a:path>
              <a:path w="3669665" h="1009650">
                <a:moveTo>
                  <a:pt x="3021914" y="629666"/>
                </a:moveTo>
                <a:lnTo>
                  <a:pt x="3020987" y="627849"/>
                </a:lnTo>
                <a:lnTo>
                  <a:pt x="3017596" y="626745"/>
                </a:lnTo>
                <a:lnTo>
                  <a:pt x="3015792" y="627672"/>
                </a:lnTo>
                <a:lnTo>
                  <a:pt x="3014688" y="631088"/>
                </a:lnTo>
                <a:lnTo>
                  <a:pt x="3015602" y="632904"/>
                </a:lnTo>
                <a:lnTo>
                  <a:pt x="3018993" y="634009"/>
                </a:lnTo>
                <a:lnTo>
                  <a:pt x="3020809" y="633082"/>
                </a:lnTo>
                <a:lnTo>
                  <a:pt x="3021914" y="629666"/>
                </a:lnTo>
                <a:close/>
              </a:path>
              <a:path w="3669665" h="1009650">
                <a:moveTo>
                  <a:pt x="3022650" y="956703"/>
                </a:moveTo>
                <a:lnTo>
                  <a:pt x="3021647" y="954735"/>
                </a:lnTo>
                <a:lnTo>
                  <a:pt x="3017939" y="953528"/>
                </a:lnTo>
                <a:lnTo>
                  <a:pt x="3015958" y="954532"/>
                </a:lnTo>
                <a:lnTo>
                  <a:pt x="3014764" y="958227"/>
                </a:lnTo>
                <a:lnTo>
                  <a:pt x="3015767" y="960234"/>
                </a:lnTo>
                <a:lnTo>
                  <a:pt x="3019463" y="961428"/>
                </a:lnTo>
                <a:lnTo>
                  <a:pt x="3021457" y="960412"/>
                </a:lnTo>
                <a:lnTo>
                  <a:pt x="3022650" y="956703"/>
                </a:lnTo>
                <a:close/>
              </a:path>
              <a:path w="3669665" h="1009650">
                <a:moveTo>
                  <a:pt x="3024975" y="790384"/>
                </a:moveTo>
                <a:lnTo>
                  <a:pt x="3024200" y="788911"/>
                </a:lnTo>
                <a:lnTo>
                  <a:pt x="3021444" y="788009"/>
                </a:lnTo>
                <a:lnTo>
                  <a:pt x="3019945" y="788746"/>
                </a:lnTo>
                <a:lnTo>
                  <a:pt x="3019044" y="791514"/>
                </a:lnTo>
                <a:lnTo>
                  <a:pt x="3019806" y="793038"/>
                </a:lnTo>
                <a:lnTo>
                  <a:pt x="3022574" y="793927"/>
                </a:lnTo>
                <a:lnTo>
                  <a:pt x="3024086" y="793153"/>
                </a:lnTo>
                <a:lnTo>
                  <a:pt x="3024975" y="790384"/>
                </a:lnTo>
                <a:close/>
              </a:path>
              <a:path w="3669665" h="1009650">
                <a:moveTo>
                  <a:pt x="3100844" y="410603"/>
                </a:moveTo>
                <a:lnTo>
                  <a:pt x="3099676" y="408266"/>
                </a:lnTo>
                <a:lnTo>
                  <a:pt x="3095371" y="406869"/>
                </a:lnTo>
                <a:lnTo>
                  <a:pt x="3093047" y="408076"/>
                </a:lnTo>
                <a:lnTo>
                  <a:pt x="3091650" y="412369"/>
                </a:lnTo>
                <a:lnTo>
                  <a:pt x="3092831" y="414693"/>
                </a:lnTo>
                <a:lnTo>
                  <a:pt x="3097136" y="416090"/>
                </a:lnTo>
                <a:lnTo>
                  <a:pt x="3099460" y="414909"/>
                </a:lnTo>
                <a:lnTo>
                  <a:pt x="3100844" y="410603"/>
                </a:lnTo>
                <a:close/>
              </a:path>
              <a:path w="3669665" h="1009650">
                <a:moveTo>
                  <a:pt x="3106991" y="567055"/>
                </a:moveTo>
                <a:lnTo>
                  <a:pt x="3106394" y="565873"/>
                </a:lnTo>
                <a:lnTo>
                  <a:pt x="3104248" y="565188"/>
                </a:lnTo>
                <a:lnTo>
                  <a:pt x="3103067" y="565772"/>
                </a:lnTo>
                <a:lnTo>
                  <a:pt x="3102368" y="567944"/>
                </a:lnTo>
                <a:lnTo>
                  <a:pt x="3102978" y="569074"/>
                </a:lnTo>
                <a:lnTo>
                  <a:pt x="3105124" y="569772"/>
                </a:lnTo>
                <a:lnTo>
                  <a:pt x="3106280" y="569214"/>
                </a:lnTo>
                <a:lnTo>
                  <a:pt x="3106991" y="567055"/>
                </a:lnTo>
                <a:close/>
              </a:path>
              <a:path w="3669665" h="1009650">
                <a:moveTo>
                  <a:pt x="3108553" y="894486"/>
                </a:moveTo>
                <a:lnTo>
                  <a:pt x="3107474" y="892327"/>
                </a:lnTo>
                <a:lnTo>
                  <a:pt x="3103461" y="891032"/>
                </a:lnTo>
                <a:lnTo>
                  <a:pt x="3101302" y="892124"/>
                </a:lnTo>
                <a:lnTo>
                  <a:pt x="3100006" y="896124"/>
                </a:lnTo>
                <a:lnTo>
                  <a:pt x="3101098" y="898283"/>
                </a:lnTo>
                <a:lnTo>
                  <a:pt x="3105112" y="899591"/>
                </a:lnTo>
                <a:lnTo>
                  <a:pt x="3107258" y="898486"/>
                </a:lnTo>
                <a:lnTo>
                  <a:pt x="3108553" y="894486"/>
                </a:lnTo>
                <a:close/>
              </a:path>
              <a:path w="3669665" h="1009650">
                <a:moveTo>
                  <a:pt x="3112414" y="727697"/>
                </a:moveTo>
                <a:lnTo>
                  <a:pt x="3111246" y="725385"/>
                </a:lnTo>
                <a:lnTo>
                  <a:pt x="3106928" y="723988"/>
                </a:lnTo>
                <a:lnTo>
                  <a:pt x="3104616" y="725157"/>
                </a:lnTo>
                <a:lnTo>
                  <a:pt x="3103219" y="729462"/>
                </a:lnTo>
                <a:lnTo>
                  <a:pt x="3104388" y="731799"/>
                </a:lnTo>
                <a:lnTo>
                  <a:pt x="3108706" y="733196"/>
                </a:lnTo>
                <a:lnTo>
                  <a:pt x="3111030" y="732002"/>
                </a:lnTo>
                <a:lnTo>
                  <a:pt x="3112414" y="727697"/>
                </a:lnTo>
                <a:close/>
              </a:path>
              <a:path w="3669665" h="1009650">
                <a:moveTo>
                  <a:pt x="3194443" y="832269"/>
                </a:moveTo>
                <a:lnTo>
                  <a:pt x="3193262" y="829919"/>
                </a:lnTo>
                <a:lnTo>
                  <a:pt x="3188970" y="828522"/>
                </a:lnTo>
                <a:lnTo>
                  <a:pt x="3186633" y="829716"/>
                </a:lnTo>
                <a:lnTo>
                  <a:pt x="3185236" y="834021"/>
                </a:lnTo>
                <a:lnTo>
                  <a:pt x="3186430" y="836345"/>
                </a:lnTo>
                <a:lnTo>
                  <a:pt x="3190722" y="837742"/>
                </a:lnTo>
                <a:lnTo>
                  <a:pt x="3193046" y="836561"/>
                </a:lnTo>
                <a:lnTo>
                  <a:pt x="3194443" y="832269"/>
                </a:lnTo>
                <a:close/>
              </a:path>
              <a:path w="3669665" h="1009650">
                <a:moveTo>
                  <a:pt x="3197568" y="665480"/>
                </a:moveTo>
                <a:lnTo>
                  <a:pt x="3196552" y="663511"/>
                </a:lnTo>
                <a:lnTo>
                  <a:pt x="3192856" y="662305"/>
                </a:lnTo>
                <a:lnTo>
                  <a:pt x="3190875" y="663308"/>
                </a:lnTo>
                <a:lnTo>
                  <a:pt x="3189668" y="667016"/>
                </a:lnTo>
                <a:lnTo>
                  <a:pt x="3190671" y="668997"/>
                </a:lnTo>
                <a:lnTo>
                  <a:pt x="3194380" y="670191"/>
                </a:lnTo>
                <a:lnTo>
                  <a:pt x="3196361" y="669201"/>
                </a:lnTo>
                <a:lnTo>
                  <a:pt x="3197568" y="665480"/>
                </a:lnTo>
                <a:close/>
              </a:path>
              <a:path w="3669665" h="1009650">
                <a:moveTo>
                  <a:pt x="3204794" y="502005"/>
                </a:moveTo>
                <a:lnTo>
                  <a:pt x="3201263" y="495058"/>
                </a:lnTo>
                <a:lnTo>
                  <a:pt x="3188322" y="490855"/>
                </a:lnTo>
                <a:lnTo>
                  <a:pt x="3181362" y="494398"/>
                </a:lnTo>
                <a:lnTo>
                  <a:pt x="3177159" y="507339"/>
                </a:lnTo>
                <a:lnTo>
                  <a:pt x="3180702" y="514286"/>
                </a:lnTo>
                <a:lnTo>
                  <a:pt x="3193643" y="518490"/>
                </a:lnTo>
                <a:lnTo>
                  <a:pt x="3200590" y="514946"/>
                </a:lnTo>
                <a:lnTo>
                  <a:pt x="3204794" y="502005"/>
                </a:lnTo>
                <a:close/>
              </a:path>
              <a:path w="3669665" h="1009650">
                <a:moveTo>
                  <a:pt x="3269856" y="942314"/>
                </a:moveTo>
                <a:lnTo>
                  <a:pt x="3268332" y="939330"/>
                </a:lnTo>
                <a:lnTo>
                  <a:pt x="3262782" y="937539"/>
                </a:lnTo>
                <a:lnTo>
                  <a:pt x="3259823" y="939050"/>
                </a:lnTo>
                <a:lnTo>
                  <a:pt x="3258020" y="944600"/>
                </a:lnTo>
                <a:lnTo>
                  <a:pt x="3259531" y="947559"/>
                </a:lnTo>
                <a:lnTo>
                  <a:pt x="3265081" y="949363"/>
                </a:lnTo>
                <a:lnTo>
                  <a:pt x="3268053" y="947864"/>
                </a:lnTo>
                <a:lnTo>
                  <a:pt x="3269856" y="942314"/>
                </a:lnTo>
                <a:close/>
              </a:path>
              <a:path w="3669665" h="1009650">
                <a:moveTo>
                  <a:pt x="3280029" y="770064"/>
                </a:moveTo>
                <a:lnTo>
                  <a:pt x="3278848" y="767765"/>
                </a:lnTo>
                <a:lnTo>
                  <a:pt x="3274530" y="766368"/>
                </a:lnTo>
                <a:lnTo>
                  <a:pt x="3272231" y="767524"/>
                </a:lnTo>
                <a:lnTo>
                  <a:pt x="3270821" y="771855"/>
                </a:lnTo>
                <a:lnTo>
                  <a:pt x="3271990" y="774166"/>
                </a:lnTo>
                <a:lnTo>
                  <a:pt x="3276308" y="775563"/>
                </a:lnTo>
                <a:lnTo>
                  <a:pt x="3278632" y="774382"/>
                </a:lnTo>
                <a:lnTo>
                  <a:pt x="3280029" y="770064"/>
                </a:lnTo>
                <a:close/>
              </a:path>
              <a:path w="3669665" h="1009650">
                <a:moveTo>
                  <a:pt x="3291535" y="601586"/>
                </a:moveTo>
                <a:lnTo>
                  <a:pt x="3288411" y="595464"/>
                </a:lnTo>
                <a:lnTo>
                  <a:pt x="3277019" y="591769"/>
                </a:lnTo>
                <a:lnTo>
                  <a:pt x="3270885" y="594880"/>
                </a:lnTo>
                <a:lnTo>
                  <a:pt x="3267189" y="606259"/>
                </a:lnTo>
                <a:lnTo>
                  <a:pt x="3270326" y="612381"/>
                </a:lnTo>
                <a:lnTo>
                  <a:pt x="3281705" y="616089"/>
                </a:lnTo>
                <a:lnTo>
                  <a:pt x="3287826" y="612965"/>
                </a:lnTo>
                <a:lnTo>
                  <a:pt x="3291535" y="601586"/>
                </a:lnTo>
                <a:close/>
              </a:path>
              <a:path w="3669665" h="1009650">
                <a:moveTo>
                  <a:pt x="3355340" y="880059"/>
                </a:moveTo>
                <a:lnTo>
                  <a:pt x="3353905" y="877252"/>
                </a:lnTo>
                <a:lnTo>
                  <a:pt x="3348659" y="875550"/>
                </a:lnTo>
                <a:lnTo>
                  <a:pt x="3345840" y="876960"/>
                </a:lnTo>
                <a:lnTo>
                  <a:pt x="3344126" y="882230"/>
                </a:lnTo>
                <a:lnTo>
                  <a:pt x="3345573" y="885037"/>
                </a:lnTo>
                <a:lnTo>
                  <a:pt x="3350818" y="886739"/>
                </a:lnTo>
                <a:lnTo>
                  <a:pt x="3353638" y="885317"/>
                </a:lnTo>
                <a:lnTo>
                  <a:pt x="3355340" y="880059"/>
                </a:lnTo>
                <a:close/>
              </a:path>
              <a:path w="3669665" h="1009650">
                <a:moveTo>
                  <a:pt x="3374809" y="706132"/>
                </a:moveTo>
                <a:lnTo>
                  <a:pt x="3371278" y="699185"/>
                </a:lnTo>
                <a:lnTo>
                  <a:pt x="3358337" y="694982"/>
                </a:lnTo>
                <a:lnTo>
                  <a:pt x="3351377" y="698512"/>
                </a:lnTo>
                <a:lnTo>
                  <a:pt x="3347174" y="711441"/>
                </a:lnTo>
                <a:lnTo>
                  <a:pt x="3350717" y="718413"/>
                </a:lnTo>
                <a:lnTo>
                  <a:pt x="3363658" y="722630"/>
                </a:lnTo>
                <a:lnTo>
                  <a:pt x="3370605" y="719061"/>
                </a:lnTo>
                <a:lnTo>
                  <a:pt x="3374809" y="706132"/>
                </a:lnTo>
                <a:close/>
              </a:path>
              <a:path w="3669665" h="1009650">
                <a:moveTo>
                  <a:pt x="3452291" y="815594"/>
                </a:moveTo>
                <a:lnTo>
                  <a:pt x="3447973" y="807173"/>
                </a:lnTo>
                <a:lnTo>
                  <a:pt x="3432264" y="802068"/>
                </a:lnTo>
                <a:lnTo>
                  <a:pt x="3423818" y="806348"/>
                </a:lnTo>
                <a:lnTo>
                  <a:pt x="3418713" y="822058"/>
                </a:lnTo>
                <a:lnTo>
                  <a:pt x="3423031" y="830491"/>
                </a:lnTo>
                <a:lnTo>
                  <a:pt x="3438741" y="835596"/>
                </a:lnTo>
                <a:lnTo>
                  <a:pt x="3447186" y="831316"/>
                </a:lnTo>
                <a:lnTo>
                  <a:pt x="3452291" y="815594"/>
                </a:lnTo>
                <a:close/>
              </a:path>
              <a:path w="3669665" h="1009650">
                <a:moveTo>
                  <a:pt x="3521557" y="931926"/>
                </a:moveTo>
                <a:lnTo>
                  <a:pt x="3519551" y="924890"/>
                </a:lnTo>
                <a:lnTo>
                  <a:pt x="3515068" y="919137"/>
                </a:lnTo>
                <a:lnTo>
                  <a:pt x="3508476" y="915403"/>
                </a:lnTo>
                <a:lnTo>
                  <a:pt x="3500945" y="914539"/>
                </a:lnTo>
                <a:lnTo>
                  <a:pt x="3493922" y="916559"/>
                </a:lnTo>
                <a:lnTo>
                  <a:pt x="3488169" y="921067"/>
                </a:lnTo>
                <a:lnTo>
                  <a:pt x="3484448" y="927671"/>
                </a:lnTo>
                <a:lnTo>
                  <a:pt x="3483572" y="935189"/>
                </a:lnTo>
                <a:lnTo>
                  <a:pt x="3485591" y="942200"/>
                </a:lnTo>
                <a:lnTo>
                  <a:pt x="3490087" y="947953"/>
                </a:lnTo>
                <a:lnTo>
                  <a:pt x="3496691" y="951661"/>
                </a:lnTo>
                <a:lnTo>
                  <a:pt x="3504209" y="952538"/>
                </a:lnTo>
                <a:lnTo>
                  <a:pt x="3511219" y="950531"/>
                </a:lnTo>
                <a:lnTo>
                  <a:pt x="3516973" y="946035"/>
                </a:lnTo>
                <a:lnTo>
                  <a:pt x="3520694" y="939444"/>
                </a:lnTo>
                <a:lnTo>
                  <a:pt x="3521557" y="931926"/>
                </a:lnTo>
                <a:close/>
              </a:path>
              <a:path w="3669665" h="1009650">
                <a:moveTo>
                  <a:pt x="3539096" y="755015"/>
                </a:moveTo>
                <a:lnTo>
                  <a:pt x="3537204" y="748436"/>
                </a:lnTo>
                <a:lnTo>
                  <a:pt x="3532975" y="743038"/>
                </a:lnTo>
                <a:lnTo>
                  <a:pt x="3526790" y="739546"/>
                </a:lnTo>
                <a:lnTo>
                  <a:pt x="3519728" y="738733"/>
                </a:lnTo>
                <a:lnTo>
                  <a:pt x="3513137" y="740613"/>
                </a:lnTo>
                <a:lnTo>
                  <a:pt x="3507727" y="744829"/>
                </a:lnTo>
                <a:lnTo>
                  <a:pt x="3504247" y="751014"/>
                </a:lnTo>
                <a:lnTo>
                  <a:pt x="3503434" y="758075"/>
                </a:lnTo>
                <a:lnTo>
                  <a:pt x="3505327" y="764667"/>
                </a:lnTo>
                <a:lnTo>
                  <a:pt x="3509543" y="770064"/>
                </a:lnTo>
                <a:lnTo>
                  <a:pt x="3515741" y="773557"/>
                </a:lnTo>
                <a:lnTo>
                  <a:pt x="3522789" y="774369"/>
                </a:lnTo>
                <a:lnTo>
                  <a:pt x="3529380" y="772490"/>
                </a:lnTo>
                <a:lnTo>
                  <a:pt x="3534791" y="768261"/>
                </a:lnTo>
                <a:lnTo>
                  <a:pt x="3538283" y="762076"/>
                </a:lnTo>
                <a:lnTo>
                  <a:pt x="3539096" y="755015"/>
                </a:lnTo>
                <a:close/>
              </a:path>
              <a:path w="3669665" h="1009650">
                <a:moveTo>
                  <a:pt x="3609060" y="869213"/>
                </a:moveTo>
                <a:lnTo>
                  <a:pt x="3606927" y="861758"/>
                </a:lnTo>
                <a:lnTo>
                  <a:pt x="3602151" y="855637"/>
                </a:lnTo>
                <a:lnTo>
                  <a:pt x="3595166" y="851687"/>
                </a:lnTo>
                <a:lnTo>
                  <a:pt x="3587165" y="850773"/>
                </a:lnTo>
                <a:lnTo>
                  <a:pt x="3579711" y="852906"/>
                </a:lnTo>
                <a:lnTo>
                  <a:pt x="3573589" y="857681"/>
                </a:lnTo>
                <a:lnTo>
                  <a:pt x="3569652" y="864666"/>
                </a:lnTo>
                <a:lnTo>
                  <a:pt x="3568725" y="872667"/>
                </a:lnTo>
                <a:lnTo>
                  <a:pt x="3570859" y="880122"/>
                </a:lnTo>
                <a:lnTo>
                  <a:pt x="3575647" y="886244"/>
                </a:lnTo>
                <a:lnTo>
                  <a:pt x="3582657" y="890181"/>
                </a:lnTo>
                <a:lnTo>
                  <a:pt x="3590633" y="891108"/>
                </a:lnTo>
                <a:lnTo>
                  <a:pt x="3598087" y="888961"/>
                </a:lnTo>
                <a:lnTo>
                  <a:pt x="3604196" y="884186"/>
                </a:lnTo>
                <a:lnTo>
                  <a:pt x="3608146" y="877176"/>
                </a:lnTo>
                <a:lnTo>
                  <a:pt x="3609060" y="869213"/>
                </a:lnTo>
                <a:close/>
              </a:path>
              <a:path w="3669665" h="1009650">
                <a:moveTo>
                  <a:pt x="3669398" y="987615"/>
                </a:moveTo>
                <a:lnTo>
                  <a:pt x="3667252" y="980160"/>
                </a:lnTo>
                <a:lnTo>
                  <a:pt x="3662464" y="974064"/>
                </a:lnTo>
                <a:lnTo>
                  <a:pt x="3655466" y="970102"/>
                </a:lnTo>
                <a:lnTo>
                  <a:pt x="3647490" y="969187"/>
                </a:lnTo>
                <a:lnTo>
                  <a:pt x="3640036" y="971308"/>
                </a:lnTo>
                <a:lnTo>
                  <a:pt x="3633927" y="976083"/>
                </a:lnTo>
                <a:lnTo>
                  <a:pt x="3629990" y="983068"/>
                </a:lnTo>
                <a:lnTo>
                  <a:pt x="3629063" y="991069"/>
                </a:lnTo>
                <a:lnTo>
                  <a:pt x="3631196" y="998524"/>
                </a:lnTo>
                <a:lnTo>
                  <a:pt x="3635972" y="1004633"/>
                </a:lnTo>
                <a:lnTo>
                  <a:pt x="3642969" y="1008570"/>
                </a:lnTo>
                <a:lnTo>
                  <a:pt x="3650958" y="1009510"/>
                </a:lnTo>
                <a:lnTo>
                  <a:pt x="3658412" y="1007376"/>
                </a:lnTo>
                <a:lnTo>
                  <a:pt x="3664534" y="1002601"/>
                </a:lnTo>
                <a:lnTo>
                  <a:pt x="3668484" y="995578"/>
                </a:lnTo>
                <a:lnTo>
                  <a:pt x="3669398" y="987615"/>
                </a:lnTo>
                <a:close/>
              </a:path>
            </a:pathLst>
          </a:custGeom>
          <a:solidFill>
            <a:srgbClr val="FFFFFF">
              <a:alpha val="22999"/>
            </a:srgbClr>
          </a:solidFill>
        </p:spPr>
        <p:txBody>
          <a:bodyPr wrap="square" lIns="0" tIns="0" rIns="0" bIns="0" rtlCol="0"/>
          <a:lstStyle/>
          <a:p>
            <a:endParaRPr/>
          </a:p>
        </p:txBody>
      </p:sp>
      <p:sp>
        <p:nvSpPr>
          <p:cNvPr id="22" name="bg object 22"/>
          <p:cNvSpPr/>
          <p:nvPr/>
        </p:nvSpPr>
        <p:spPr>
          <a:xfrm>
            <a:off x="5409260" y="0"/>
            <a:ext cx="4399915" cy="1041400"/>
          </a:xfrm>
          <a:custGeom>
            <a:avLst/>
            <a:gdLst/>
            <a:ahLst/>
            <a:cxnLst/>
            <a:rect l="l" t="t" r="r" b="b"/>
            <a:pathLst>
              <a:path w="4399915" h="1041400">
                <a:moveTo>
                  <a:pt x="12496" y="1017943"/>
                </a:moveTo>
                <a:lnTo>
                  <a:pt x="10883" y="1014793"/>
                </a:lnTo>
                <a:lnTo>
                  <a:pt x="5041" y="1012901"/>
                </a:lnTo>
                <a:lnTo>
                  <a:pt x="1905" y="1014488"/>
                </a:lnTo>
                <a:lnTo>
                  <a:pt x="0" y="1020368"/>
                </a:lnTo>
                <a:lnTo>
                  <a:pt x="1612" y="1023467"/>
                </a:lnTo>
                <a:lnTo>
                  <a:pt x="7442" y="1025372"/>
                </a:lnTo>
                <a:lnTo>
                  <a:pt x="10591" y="1023810"/>
                </a:lnTo>
                <a:lnTo>
                  <a:pt x="12496" y="1017943"/>
                </a:lnTo>
                <a:close/>
              </a:path>
              <a:path w="4399915" h="1041400">
                <a:moveTo>
                  <a:pt x="68033" y="896988"/>
                </a:moveTo>
                <a:lnTo>
                  <a:pt x="66344" y="893686"/>
                </a:lnTo>
                <a:lnTo>
                  <a:pt x="60172" y="891679"/>
                </a:lnTo>
                <a:lnTo>
                  <a:pt x="56870" y="893356"/>
                </a:lnTo>
                <a:lnTo>
                  <a:pt x="54864" y="899528"/>
                </a:lnTo>
                <a:lnTo>
                  <a:pt x="56553" y="902830"/>
                </a:lnTo>
                <a:lnTo>
                  <a:pt x="62725" y="904836"/>
                </a:lnTo>
                <a:lnTo>
                  <a:pt x="66027" y="903160"/>
                </a:lnTo>
                <a:lnTo>
                  <a:pt x="68033" y="896988"/>
                </a:lnTo>
                <a:close/>
              </a:path>
              <a:path w="4399915" h="1041400">
                <a:moveTo>
                  <a:pt x="121500" y="1021321"/>
                </a:moveTo>
                <a:lnTo>
                  <a:pt x="121234" y="1020813"/>
                </a:lnTo>
                <a:lnTo>
                  <a:pt x="120307" y="1020508"/>
                </a:lnTo>
                <a:lnTo>
                  <a:pt x="119799" y="1020762"/>
                </a:lnTo>
                <a:lnTo>
                  <a:pt x="119494" y="1021715"/>
                </a:lnTo>
                <a:lnTo>
                  <a:pt x="119748" y="1022223"/>
                </a:lnTo>
                <a:lnTo>
                  <a:pt x="120675" y="1022515"/>
                </a:lnTo>
                <a:lnTo>
                  <a:pt x="121196" y="1022273"/>
                </a:lnTo>
                <a:lnTo>
                  <a:pt x="121500" y="1021321"/>
                </a:lnTo>
                <a:close/>
              </a:path>
              <a:path w="4399915" h="1041400">
                <a:moveTo>
                  <a:pt x="140576" y="777430"/>
                </a:moveTo>
                <a:lnTo>
                  <a:pt x="136194" y="768807"/>
                </a:lnTo>
                <a:lnTo>
                  <a:pt x="120180" y="763612"/>
                </a:lnTo>
                <a:lnTo>
                  <a:pt x="111556" y="768007"/>
                </a:lnTo>
                <a:lnTo>
                  <a:pt x="106362" y="784009"/>
                </a:lnTo>
                <a:lnTo>
                  <a:pt x="110744" y="792632"/>
                </a:lnTo>
                <a:lnTo>
                  <a:pt x="126771" y="797839"/>
                </a:lnTo>
                <a:lnTo>
                  <a:pt x="135369" y="793432"/>
                </a:lnTo>
                <a:lnTo>
                  <a:pt x="140576" y="777430"/>
                </a:lnTo>
                <a:close/>
              </a:path>
              <a:path w="4399915" h="1041400">
                <a:moveTo>
                  <a:pt x="178828" y="901661"/>
                </a:moveTo>
                <a:lnTo>
                  <a:pt x="178663" y="901319"/>
                </a:lnTo>
                <a:lnTo>
                  <a:pt x="178028" y="901115"/>
                </a:lnTo>
                <a:lnTo>
                  <a:pt x="177698" y="901293"/>
                </a:lnTo>
                <a:lnTo>
                  <a:pt x="177495" y="901915"/>
                </a:lnTo>
                <a:lnTo>
                  <a:pt x="177673" y="902233"/>
                </a:lnTo>
                <a:lnTo>
                  <a:pt x="178295" y="902436"/>
                </a:lnTo>
                <a:lnTo>
                  <a:pt x="178625" y="902271"/>
                </a:lnTo>
                <a:lnTo>
                  <a:pt x="178828" y="901661"/>
                </a:lnTo>
                <a:close/>
              </a:path>
              <a:path w="4399915" h="1041400">
                <a:moveTo>
                  <a:pt x="193078" y="666711"/>
                </a:moveTo>
                <a:lnTo>
                  <a:pt x="192836" y="666229"/>
                </a:lnTo>
                <a:lnTo>
                  <a:pt x="191909" y="665924"/>
                </a:lnTo>
                <a:lnTo>
                  <a:pt x="191414" y="666165"/>
                </a:lnTo>
                <a:lnTo>
                  <a:pt x="191109" y="667092"/>
                </a:lnTo>
                <a:lnTo>
                  <a:pt x="191350" y="667613"/>
                </a:lnTo>
                <a:lnTo>
                  <a:pt x="192290" y="667918"/>
                </a:lnTo>
                <a:lnTo>
                  <a:pt x="192786" y="667639"/>
                </a:lnTo>
                <a:lnTo>
                  <a:pt x="193078" y="666711"/>
                </a:lnTo>
                <a:close/>
              </a:path>
              <a:path w="4399915" h="1041400">
                <a:moveTo>
                  <a:pt x="238544" y="1023670"/>
                </a:moveTo>
                <a:lnTo>
                  <a:pt x="237769" y="1022172"/>
                </a:lnTo>
                <a:lnTo>
                  <a:pt x="235013" y="1021270"/>
                </a:lnTo>
                <a:lnTo>
                  <a:pt x="233514" y="1022032"/>
                </a:lnTo>
                <a:lnTo>
                  <a:pt x="232613" y="1024801"/>
                </a:lnTo>
                <a:lnTo>
                  <a:pt x="233375" y="1026299"/>
                </a:lnTo>
                <a:lnTo>
                  <a:pt x="236143" y="1027201"/>
                </a:lnTo>
                <a:lnTo>
                  <a:pt x="237642" y="1026439"/>
                </a:lnTo>
                <a:lnTo>
                  <a:pt x="238544" y="1023670"/>
                </a:lnTo>
                <a:close/>
              </a:path>
              <a:path w="4399915" h="1041400">
                <a:moveTo>
                  <a:pt x="243852" y="785520"/>
                </a:moveTo>
                <a:lnTo>
                  <a:pt x="243611" y="785025"/>
                </a:lnTo>
                <a:lnTo>
                  <a:pt x="242671" y="784720"/>
                </a:lnTo>
                <a:lnTo>
                  <a:pt x="242189" y="784974"/>
                </a:lnTo>
                <a:lnTo>
                  <a:pt x="241884" y="785901"/>
                </a:lnTo>
                <a:lnTo>
                  <a:pt x="242125" y="786384"/>
                </a:lnTo>
                <a:lnTo>
                  <a:pt x="243065" y="786688"/>
                </a:lnTo>
                <a:lnTo>
                  <a:pt x="243547" y="786447"/>
                </a:lnTo>
                <a:lnTo>
                  <a:pt x="243852" y="785520"/>
                </a:lnTo>
                <a:close/>
              </a:path>
              <a:path w="4399915" h="1041400">
                <a:moveTo>
                  <a:pt x="268414" y="556945"/>
                </a:moveTo>
                <a:lnTo>
                  <a:pt x="268084" y="556285"/>
                </a:lnTo>
                <a:lnTo>
                  <a:pt x="266877" y="555891"/>
                </a:lnTo>
                <a:lnTo>
                  <a:pt x="266192" y="556234"/>
                </a:lnTo>
                <a:lnTo>
                  <a:pt x="265798" y="557479"/>
                </a:lnTo>
                <a:lnTo>
                  <a:pt x="266141" y="558139"/>
                </a:lnTo>
                <a:lnTo>
                  <a:pt x="267347" y="558533"/>
                </a:lnTo>
                <a:lnTo>
                  <a:pt x="268008" y="558190"/>
                </a:lnTo>
                <a:lnTo>
                  <a:pt x="268414" y="556945"/>
                </a:lnTo>
                <a:close/>
              </a:path>
              <a:path w="4399915" h="1041400">
                <a:moveTo>
                  <a:pt x="297891" y="905459"/>
                </a:moveTo>
                <a:lnTo>
                  <a:pt x="297370" y="904468"/>
                </a:lnTo>
                <a:lnTo>
                  <a:pt x="295516" y="903871"/>
                </a:lnTo>
                <a:lnTo>
                  <a:pt x="294538" y="904379"/>
                </a:lnTo>
                <a:lnTo>
                  <a:pt x="293928" y="906221"/>
                </a:lnTo>
                <a:lnTo>
                  <a:pt x="294436" y="907199"/>
                </a:lnTo>
                <a:lnTo>
                  <a:pt x="296291" y="907808"/>
                </a:lnTo>
                <a:lnTo>
                  <a:pt x="297294" y="907313"/>
                </a:lnTo>
                <a:lnTo>
                  <a:pt x="297891" y="905459"/>
                </a:lnTo>
                <a:close/>
              </a:path>
              <a:path w="4399915" h="1041400">
                <a:moveTo>
                  <a:pt x="315404" y="673531"/>
                </a:moveTo>
                <a:lnTo>
                  <a:pt x="315150" y="673036"/>
                </a:lnTo>
                <a:lnTo>
                  <a:pt x="314236" y="672731"/>
                </a:lnTo>
                <a:lnTo>
                  <a:pt x="313740" y="672998"/>
                </a:lnTo>
                <a:lnTo>
                  <a:pt x="313436" y="673912"/>
                </a:lnTo>
                <a:lnTo>
                  <a:pt x="313702" y="674395"/>
                </a:lnTo>
                <a:lnTo>
                  <a:pt x="314617" y="674700"/>
                </a:lnTo>
                <a:lnTo>
                  <a:pt x="315112" y="674458"/>
                </a:lnTo>
                <a:lnTo>
                  <a:pt x="315404" y="673531"/>
                </a:lnTo>
                <a:close/>
              </a:path>
              <a:path w="4399915" h="1041400">
                <a:moveTo>
                  <a:pt x="360426" y="449630"/>
                </a:moveTo>
                <a:lnTo>
                  <a:pt x="357301" y="443496"/>
                </a:lnTo>
                <a:lnTo>
                  <a:pt x="345897" y="439788"/>
                </a:lnTo>
                <a:lnTo>
                  <a:pt x="339775" y="442912"/>
                </a:lnTo>
                <a:lnTo>
                  <a:pt x="336067" y="454317"/>
                </a:lnTo>
                <a:lnTo>
                  <a:pt x="339191" y="460438"/>
                </a:lnTo>
                <a:lnTo>
                  <a:pt x="350596" y="464146"/>
                </a:lnTo>
                <a:lnTo>
                  <a:pt x="356717" y="461022"/>
                </a:lnTo>
                <a:lnTo>
                  <a:pt x="360426" y="449630"/>
                </a:lnTo>
                <a:close/>
              </a:path>
              <a:path w="4399915" h="1041400">
                <a:moveTo>
                  <a:pt x="364553" y="791273"/>
                </a:moveTo>
                <a:lnTo>
                  <a:pt x="364299" y="790765"/>
                </a:lnTo>
                <a:lnTo>
                  <a:pt x="363359" y="790460"/>
                </a:lnTo>
                <a:lnTo>
                  <a:pt x="362864" y="790727"/>
                </a:lnTo>
                <a:lnTo>
                  <a:pt x="362572" y="791641"/>
                </a:lnTo>
                <a:lnTo>
                  <a:pt x="362826" y="792124"/>
                </a:lnTo>
                <a:lnTo>
                  <a:pt x="363766" y="792429"/>
                </a:lnTo>
                <a:lnTo>
                  <a:pt x="364248" y="792200"/>
                </a:lnTo>
                <a:lnTo>
                  <a:pt x="364553" y="791273"/>
                </a:lnTo>
                <a:close/>
              </a:path>
              <a:path w="4399915" h="1041400">
                <a:moveTo>
                  <a:pt x="393179" y="566089"/>
                </a:moveTo>
                <a:lnTo>
                  <a:pt x="393026" y="565721"/>
                </a:lnTo>
                <a:lnTo>
                  <a:pt x="392430" y="565531"/>
                </a:lnTo>
                <a:lnTo>
                  <a:pt x="392074" y="565734"/>
                </a:lnTo>
                <a:lnTo>
                  <a:pt x="391883" y="566331"/>
                </a:lnTo>
                <a:lnTo>
                  <a:pt x="392061" y="566661"/>
                </a:lnTo>
                <a:lnTo>
                  <a:pt x="392671" y="566851"/>
                </a:lnTo>
                <a:lnTo>
                  <a:pt x="392988" y="566686"/>
                </a:lnTo>
                <a:lnTo>
                  <a:pt x="393179" y="566089"/>
                </a:lnTo>
                <a:close/>
              </a:path>
              <a:path w="4399915" h="1041400">
                <a:moveTo>
                  <a:pt x="411365" y="237109"/>
                </a:moveTo>
                <a:lnTo>
                  <a:pt x="407060" y="228701"/>
                </a:lnTo>
                <a:lnTo>
                  <a:pt x="391337" y="223583"/>
                </a:lnTo>
                <a:lnTo>
                  <a:pt x="382905" y="227876"/>
                </a:lnTo>
                <a:lnTo>
                  <a:pt x="377799" y="243586"/>
                </a:lnTo>
                <a:lnTo>
                  <a:pt x="382092" y="252031"/>
                </a:lnTo>
                <a:lnTo>
                  <a:pt x="397814" y="257136"/>
                </a:lnTo>
                <a:lnTo>
                  <a:pt x="406260" y="252831"/>
                </a:lnTo>
                <a:lnTo>
                  <a:pt x="411365" y="237109"/>
                </a:lnTo>
                <a:close/>
              </a:path>
              <a:path w="4399915" h="1041400">
                <a:moveTo>
                  <a:pt x="435610" y="351485"/>
                </a:moveTo>
                <a:lnTo>
                  <a:pt x="435533" y="351320"/>
                </a:lnTo>
                <a:lnTo>
                  <a:pt x="435216" y="351218"/>
                </a:lnTo>
                <a:lnTo>
                  <a:pt x="435051" y="351307"/>
                </a:lnTo>
                <a:lnTo>
                  <a:pt x="434962" y="351586"/>
                </a:lnTo>
                <a:lnTo>
                  <a:pt x="435038" y="351764"/>
                </a:lnTo>
                <a:lnTo>
                  <a:pt x="435343" y="351866"/>
                </a:lnTo>
                <a:lnTo>
                  <a:pt x="435571" y="351624"/>
                </a:lnTo>
                <a:lnTo>
                  <a:pt x="435610" y="351485"/>
                </a:lnTo>
                <a:close/>
              </a:path>
              <a:path w="4399915" h="1041400">
                <a:moveTo>
                  <a:pt x="438912" y="681393"/>
                </a:moveTo>
                <a:lnTo>
                  <a:pt x="438746" y="681075"/>
                </a:lnTo>
                <a:lnTo>
                  <a:pt x="438111" y="680872"/>
                </a:lnTo>
                <a:lnTo>
                  <a:pt x="437794" y="681024"/>
                </a:lnTo>
                <a:lnTo>
                  <a:pt x="437591" y="681647"/>
                </a:lnTo>
                <a:lnTo>
                  <a:pt x="437756" y="681990"/>
                </a:lnTo>
                <a:lnTo>
                  <a:pt x="438378" y="682193"/>
                </a:lnTo>
                <a:lnTo>
                  <a:pt x="438708" y="682015"/>
                </a:lnTo>
                <a:lnTo>
                  <a:pt x="438912" y="681393"/>
                </a:lnTo>
                <a:close/>
              </a:path>
              <a:path w="4399915" h="1041400">
                <a:moveTo>
                  <a:pt x="477596" y="463435"/>
                </a:moveTo>
                <a:lnTo>
                  <a:pt x="477431" y="463105"/>
                </a:lnTo>
                <a:lnTo>
                  <a:pt x="476808" y="462902"/>
                </a:lnTo>
                <a:lnTo>
                  <a:pt x="476478" y="463067"/>
                </a:lnTo>
                <a:lnTo>
                  <a:pt x="476288" y="463664"/>
                </a:lnTo>
                <a:lnTo>
                  <a:pt x="476453" y="463994"/>
                </a:lnTo>
                <a:lnTo>
                  <a:pt x="477075" y="464197"/>
                </a:lnTo>
                <a:lnTo>
                  <a:pt x="477405" y="464032"/>
                </a:lnTo>
                <a:lnTo>
                  <a:pt x="477596" y="463435"/>
                </a:lnTo>
                <a:close/>
              </a:path>
              <a:path w="4399915" h="1041400">
                <a:moveTo>
                  <a:pt x="492467" y="146405"/>
                </a:moveTo>
                <a:lnTo>
                  <a:pt x="491642" y="144741"/>
                </a:lnTo>
                <a:lnTo>
                  <a:pt x="488569" y="143738"/>
                </a:lnTo>
                <a:lnTo>
                  <a:pt x="486905" y="144602"/>
                </a:lnTo>
                <a:lnTo>
                  <a:pt x="485914" y="147650"/>
                </a:lnTo>
                <a:lnTo>
                  <a:pt x="486752" y="149326"/>
                </a:lnTo>
                <a:lnTo>
                  <a:pt x="489826" y="150317"/>
                </a:lnTo>
                <a:lnTo>
                  <a:pt x="491477" y="149453"/>
                </a:lnTo>
                <a:lnTo>
                  <a:pt x="492467" y="146405"/>
                </a:lnTo>
                <a:close/>
              </a:path>
              <a:path w="4399915" h="1041400">
                <a:moveTo>
                  <a:pt x="521347" y="576224"/>
                </a:moveTo>
                <a:lnTo>
                  <a:pt x="520928" y="575373"/>
                </a:lnTo>
                <a:lnTo>
                  <a:pt x="519391" y="574878"/>
                </a:lnTo>
                <a:lnTo>
                  <a:pt x="518553" y="575322"/>
                </a:lnTo>
                <a:lnTo>
                  <a:pt x="518058" y="576846"/>
                </a:lnTo>
                <a:lnTo>
                  <a:pt x="518477" y="577659"/>
                </a:lnTo>
                <a:lnTo>
                  <a:pt x="520014" y="578167"/>
                </a:lnTo>
                <a:lnTo>
                  <a:pt x="520839" y="577748"/>
                </a:lnTo>
                <a:lnTo>
                  <a:pt x="521347" y="576224"/>
                </a:lnTo>
                <a:close/>
              </a:path>
              <a:path w="4399915" h="1041400">
                <a:moveTo>
                  <a:pt x="531190" y="255600"/>
                </a:moveTo>
                <a:lnTo>
                  <a:pt x="530364" y="253936"/>
                </a:lnTo>
                <a:lnTo>
                  <a:pt x="527278" y="252933"/>
                </a:lnTo>
                <a:lnTo>
                  <a:pt x="525627" y="253796"/>
                </a:lnTo>
                <a:lnTo>
                  <a:pt x="524624" y="256857"/>
                </a:lnTo>
                <a:lnTo>
                  <a:pt x="525462" y="258521"/>
                </a:lnTo>
                <a:lnTo>
                  <a:pt x="528548" y="259524"/>
                </a:lnTo>
                <a:lnTo>
                  <a:pt x="530199" y="258660"/>
                </a:lnTo>
                <a:lnTo>
                  <a:pt x="531190" y="255600"/>
                </a:lnTo>
                <a:close/>
              </a:path>
              <a:path w="4399915" h="1041400">
                <a:moveTo>
                  <a:pt x="567677" y="366077"/>
                </a:moveTo>
                <a:lnTo>
                  <a:pt x="567575" y="365925"/>
                </a:lnTo>
                <a:lnTo>
                  <a:pt x="567270" y="365823"/>
                </a:lnTo>
                <a:lnTo>
                  <a:pt x="567118" y="365899"/>
                </a:lnTo>
                <a:lnTo>
                  <a:pt x="567016" y="366204"/>
                </a:lnTo>
                <a:lnTo>
                  <a:pt x="567093" y="366356"/>
                </a:lnTo>
                <a:lnTo>
                  <a:pt x="567397" y="366458"/>
                </a:lnTo>
                <a:lnTo>
                  <a:pt x="567575" y="366382"/>
                </a:lnTo>
                <a:lnTo>
                  <a:pt x="567677" y="366077"/>
                </a:lnTo>
                <a:close/>
              </a:path>
              <a:path w="4399915" h="1041400">
                <a:moveTo>
                  <a:pt x="595337" y="57746"/>
                </a:moveTo>
                <a:lnTo>
                  <a:pt x="593661" y="54444"/>
                </a:lnTo>
                <a:lnTo>
                  <a:pt x="587489" y="52438"/>
                </a:lnTo>
                <a:lnTo>
                  <a:pt x="584200" y="54127"/>
                </a:lnTo>
                <a:lnTo>
                  <a:pt x="582193" y="60286"/>
                </a:lnTo>
                <a:lnTo>
                  <a:pt x="583869" y="63601"/>
                </a:lnTo>
                <a:lnTo>
                  <a:pt x="590042" y="65595"/>
                </a:lnTo>
                <a:lnTo>
                  <a:pt x="593331" y="63893"/>
                </a:lnTo>
                <a:lnTo>
                  <a:pt x="595337" y="57746"/>
                </a:lnTo>
                <a:close/>
              </a:path>
              <a:path w="4399915" h="1041400">
                <a:moveTo>
                  <a:pt x="607910" y="476796"/>
                </a:moveTo>
                <a:lnTo>
                  <a:pt x="607834" y="476631"/>
                </a:lnTo>
                <a:lnTo>
                  <a:pt x="607529" y="476542"/>
                </a:lnTo>
                <a:lnTo>
                  <a:pt x="607314" y="476758"/>
                </a:lnTo>
                <a:lnTo>
                  <a:pt x="607275" y="476897"/>
                </a:lnTo>
                <a:lnTo>
                  <a:pt x="607352" y="477088"/>
                </a:lnTo>
                <a:lnTo>
                  <a:pt x="607656" y="477177"/>
                </a:lnTo>
                <a:lnTo>
                  <a:pt x="607822" y="477075"/>
                </a:lnTo>
                <a:lnTo>
                  <a:pt x="607910" y="476796"/>
                </a:lnTo>
                <a:close/>
              </a:path>
              <a:path w="4399915" h="1041400">
                <a:moveTo>
                  <a:pt x="626148" y="166306"/>
                </a:moveTo>
                <a:lnTo>
                  <a:pt x="626071" y="166141"/>
                </a:lnTo>
                <a:lnTo>
                  <a:pt x="625754" y="166039"/>
                </a:lnTo>
                <a:lnTo>
                  <a:pt x="625589" y="166128"/>
                </a:lnTo>
                <a:lnTo>
                  <a:pt x="625500" y="166433"/>
                </a:lnTo>
                <a:lnTo>
                  <a:pt x="625576" y="166585"/>
                </a:lnTo>
                <a:lnTo>
                  <a:pt x="625894" y="166687"/>
                </a:lnTo>
                <a:lnTo>
                  <a:pt x="626059" y="166611"/>
                </a:lnTo>
                <a:lnTo>
                  <a:pt x="626148" y="166306"/>
                </a:lnTo>
                <a:close/>
              </a:path>
              <a:path w="4399915" h="1041400">
                <a:moveTo>
                  <a:pt x="663727" y="274218"/>
                </a:moveTo>
                <a:lnTo>
                  <a:pt x="663638" y="274066"/>
                </a:lnTo>
                <a:lnTo>
                  <a:pt x="663321" y="273964"/>
                </a:lnTo>
                <a:lnTo>
                  <a:pt x="663168" y="274040"/>
                </a:lnTo>
                <a:lnTo>
                  <a:pt x="663067" y="274358"/>
                </a:lnTo>
                <a:lnTo>
                  <a:pt x="663130" y="274510"/>
                </a:lnTo>
                <a:lnTo>
                  <a:pt x="663448" y="274624"/>
                </a:lnTo>
                <a:lnTo>
                  <a:pt x="663625" y="274548"/>
                </a:lnTo>
                <a:lnTo>
                  <a:pt x="663727" y="274218"/>
                </a:lnTo>
                <a:close/>
              </a:path>
              <a:path w="4399915" h="1041400">
                <a:moveTo>
                  <a:pt x="701890" y="382803"/>
                </a:moveTo>
                <a:lnTo>
                  <a:pt x="701802" y="382651"/>
                </a:lnTo>
                <a:lnTo>
                  <a:pt x="701484" y="382549"/>
                </a:lnTo>
                <a:lnTo>
                  <a:pt x="701344" y="382625"/>
                </a:lnTo>
                <a:lnTo>
                  <a:pt x="701230" y="382955"/>
                </a:lnTo>
                <a:lnTo>
                  <a:pt x="701306" y="383108"/>
                </a:lnTo>
                <a:lnTo>
                  <a:pt x="701611" y="383209"/>
                </a:lnTo>
                <a:lnTo>
                  <a:pt x="701789" y="383133"/>
                </a:lnTo>
                <a:lnTo>
                  <a:pt x="701890" y="382803"/>
                </a:lnTo>
                <a:close/>
              </a:path>
              <a:path w="4399915" h="1041400">
                <a:moveTo>
                  <a:pt x="729018" y="82181"/>
                </a:moveTo>
                <a:lnTo>
                  <a:pt x="728954" y="82003"/>
                </a:lnTo>
                <a:lnTo>
                  <a:pt x="728649" y="81902"/>
                </a:lnTo>
                <a:lnTo>
                  <a:pt x="728472" y="82003"/>
                </a:lnTo>
                <a:lnTo>
                  <a:pt x="728408" y="82169"/>
                </a:lnTo>
                <a:lnTo>
                  <a:pt x="728370" y="82308"/>
                </a:lnTo>
                <a:lnTo>
                  <a:pt x="728459" y="82473"/>
                </a:lnTo>
                <a:lnTo>
                  <a:pt x="728776" y="82575"/>
                </a:lnTo>
                <a:lnTo>
                  <a:pt x="728916" y="82486"/>
                </a:lnTo>
                <a:lnTo>
                  <a:pt x="729018" y="82181"/>
                </a:lnTo>
                <a:close/>
              </a:path>
              <a:path w="4399915" h="1041400">
                <a:moveTo>
                  <a:pt x="838187" y="3759"/>
                </a:moveTo>
                <a:lnTo>
                  <a:pt x="837666" y="2743"/>
                </a:lnTo>
                <a:lnTo>
                  <a:pt x="835825" y="2146"/>
                </a:lnTo>
                <a:lnTo>
                  <a:pt x="834847" y="2667"/>
                </a:lnTo>
                <a:lnTo>
                  <a:pt x="834237" y="4521"/>
                </a:lnTo>
                <a:lnTo>
                  <a:pt x="834745" y="5486"/>
                </a:lnTo>
                <a:lnTo>
                  <a:pt x="836587" y="6083"/>
                </a:lnTo>
                <a:lnTo>
                  <a:pt x="837590" y="5613"/>
                </a:lnTo>
                <a:lnTo>
                  <a:pt x="838187" y="3759"/>
                </a:lnTo>
                <a:close/>
              </a:path>
              <a:path w="4399915" h="1041400">
                <a:moveTo>
                  <a:pt x="3052318" y="10528"/>
                </a:moveTo>
                <a:lnTo>
                  <a:pt x="3051822" y="9525"/>
                </a:lnTo>
                <a:lnTo>
                  <a:pt x="3049968" y="8928"/>
                </a:lnTo>
                <a:lnTo>
                  <a:pt x="3048965" y="9448"/>
                </a:lnTo>
                <a:lnTo>
                  <a:pt x="3048368" y="11277"/>
                </a:lnTo>
                <a:lnTo>
                  <a:pt x="3048889" y="12255"/>
                </a:lnTo>
                <a:lnTo>
                  <a:pt x="3050743" y="12865"/>
                </a:lnTo>
                <a:lnTo>
                  <a:pt x="3051721" y="12357"/>
                </a:lnTo>
                <a:lnTo>
                  <a:pt x="3052318" y="10528"/>
                </a:lnTo>
                <a:close/>
              </a:path>
              <a:path w="4399915" h="1041400">
                <a:moveTo>
                  <a:pt x="3170745" y="70827"/>
                </a:moveTo>
                <a:lnTo>
                  <a:pt x="3170237" y="69837"/>
                </a:lnTo>
                <a:lnTo>
                  <a:pt x="3168383" y="69240"/>
                </a:lnTo>
                <a:lnTo>
                  <a:pt x="3167392" y="69735"/>
                </a:lnTo>
                <a:lnTo>
                  <a:pt x="3166795" y="71589"/>
                </a:lnTo>
                <a:lnTo>
                  <a:pt x="3167291" y="72593"/>
                </a:lnTo>
                <a:lnTo>
                  <a:pt x="3169145" y="73202"/>
                </a:lnTo>
                <a:lnTo>
                  <a:pt x="3170148" y="72682"/>
                </a:lnTo>
                <a:lnTo>
                  <a:pt x="3170745" y="70827"/>
                </a:lnTo>
                <a:close/>
              </a:path>
              <a:path w="4399915" h="1041400">
                <a:moveTo>
                  <a:pt x="3263531" y="698"/>
                </a:moveTo>
                <a:lnTo>
                  <a:pt x="3263163" y="0"/>
                </a:lnTo>
                <a:lnTo>
                  <a:pt x="3257575" y="0"/>
                </a:lnTo>
                <a:lnTo>
                  <a:pt x="3256940" y="1981"/>
                </a:lnTo>
                <a:lnTo>
                  <a:pt x="3257766" y="3632"/>
                </a:lnTo>
                <a:lnTo>
                  <a:pt x="3260877" y="4635"/>
                </a:lnTo>
                <a:lnTo>
                  <a:pt x="3262528" y="3797"/>
                </a:lnTo>
                <a:lnTo>
                  <a:pt x="3263531" y="698"/>
                </a:lnTo>
                <a:close/>
              </a:path>
              <a:path w="4399915" h="1041400">
                <a:moveTo>
                  <a:pt x="3288728" y="137782"/>
                </a:moveTo>
                <a:lnTo>
                  <a:pt x="3287293" y="134962"/>
                </a:lnTo>
                <a:lnTo>
                  <a:pt x="3282035" y="133261"/>
                </a:lnTo>
                <a:lnTo>
                  <a:pt x="3279241" y="134696"/>
                </a:lnTo>
                <a:lnTo>
                  <a:pt x="3277527" y="139941"/>
                </a:lnTo>
                <a:lnTo>
                  <a:pt x="3278962" y="142748"/>
                </a:lnTo>
                <a:lnTo>
                  <a:pt x="3284207" y="144449"/>
                </a:lnTo>
                <a:lnTo>
                  <a:pt x="3287026" y="143027"/>
                </a:lnTo>
                <a:lnTo>
                  <a:pt x="3288728" y="137782"/>
                </a:lnTo>
                <a:close/>
              </a:path>
              <a:path w="4399915" h="1041400">
                <a:moveTo>
                  <a:pt x="3377209" y="70434"/>
                </a:moveTo>
                <a:lnTo>
                  <a:pt x="3376218" y="68465"/>
                </a:lnTo>
                <a:lnTo>
                  <a:pt x="3372510" y="67271"/>
                </a:lnTo>
                <a:lnTo>
                  <a:pt x="3370529" y="68262"/>
                </a:lnTo>
                <a:lnTo>
                  <a:pt x="3369335" y="71970"/>
                </a:lnTo>
                <a:lnTo>
                  <a:pt x="3370338" y="73964"/>
                </a:lnTo>
                <a:lnTo>
                  <a:pt x="3374034" y="75158"/>
                </a:lnTo>
                <a:lnTo>
                  <a:pt x="3376015" y="74142"/>
                </a:lnTo>
                <a:lnTo>
                  <a:pt x="3377209" y="70434"/>
                </a:lnTo>
                <a:close/>
              </a:path>
              <a:path w="4399915" h="1041400">
                <a:moveTo>
                  <a:pt x="3400933" y="212026"/>
                </a:moveTo>
                <a:lnTo>
                  <a:pt x="3398913" y="208064"/>
                </a:lnTo>
                <a:lnTo>
                  <a:pt x="3391522" y="205663"/>
                </a:lnTo>
                <a:lnTo>
                  <a:pt x="3387547" y="207683"/>
                </a:lnTo>
                <a:lnTo>
                  <a:pt x="3385147" y="215061"/>
                </a:lnTo>
                <a:lnTo>
                  <a:pt x="3387166" y="219049"/>
                </a:lnTo>
                <a:lnTo>
                  <a:pt x="3394570" y="221449"/>
                </a:lnTo>
                <a:lnTo>
                  <a:pt x="3398545" y="219405"/>
                </a:lnTo>
                <a:lnTo>
                  <a:pt x="3400933" y="212026"/>
                </a:lnTo>
                <a:close/>
              </a:path>
              <a:path w="4399915" h="1041400">
                <a:moveTo>
                  <a:pt x="3467671" y="3238"/>
                </a:moveTo>
                <a:lnTo>
                  <a:pt x="3466503" y="914"/>
                </a:lnTo>
                <a:lnTo>
                  <a:pt x="3463658" y="0"/>
                </a:lnTo>
                <a:lnTo>
                  <a:pt x="3461220" y="0"/>
                </a:lnTo>
                <a:lnTo>
                  <a:pt x="3459848" y="698"/>
                </a:lnTo>
                <a:lnTo>
                  <a:pt x="3458451" y="4991"/>
                </a:lnTo>
                <a:lnTo>
                  <a:pt x="3459645" y="7315"/>
                </a:lnTo>
                <a:lnTo>
                  <a:pt x="3463963" y="8712"/>
                </a:lnTo>
                <a:lnTo>
                  <a:pt x="3466274" y="7531"/>
                </a:lnTo>
                <a:lnTo>
                  <a:pt x="3467671" y="3238"/>
                </a:lnTo>
                <a:close/>
              </a:path>
              <a:path w="4399915" h="1041400">
                <a:moveTo>
                  <a:pt x="3487864" y="146570"/>
                </a:moveTo>
                <a:lnTo>
                  <a:pt x="3486353" y="143598"/>
                </a:lnTo>
                <a:lnTo>
                  <a:pt x="3480803" y="141795"/>
                </a:lnTo>
                <a:lnTo>
                  <a:pt x="3477831" y="143319"/>
                </a:lnTo>
                <a:lnTo>
                  <a:pt x="3476028" y="148869"/>
                </a:lnTo>
                <a:lnTo>
                  <a:pt x="3477539" y="151841"/>
                </a:lnTo>
                <a:lnTo>
                  <a:pt x="3483089" y="153644"/>
                </a:lnTo>
                <a:lnTo>
                  <a:pt x="3486061" y="152120"/>
                </a:lnTo>
                <a:lnTo>
                  <a:pt x="3487864" y="146570"/>
                </a:lnTo>
                <a:close/>
              </a:path>
              <a:path w="4399915" h="1041400">
                <a:moveTo>
                  <a:pt x="3505289" y="293611"/>
                </a:moveTo>
                <a:lnTo>
                  <a:pt x="3503434" y="289966"/>
                </a:lnTo>
                <a:lnTo>
                  <a:pt x="3496665" y="287769"/>
                </a:lnTo>
                <a:lnTo>
                  <a:pt x="3493008" y="289623"/>
                </a:lnTo>
                <a:lnTo>
                  <a:pt x="3490811" y="296392"/>
                </a:lnTo>
                <a:lnTo>
                  <a:pt x="3492677" y="300050"/>
                </a:lnTo>
                <a:lnTo>
                  <a:pt x="3499447" y="302247"/>
                </a:lnTo>
                <a:lnTo>
                  <a:pt x="3503091" y="300393"/>
                </a:lnTo>
                <a:lnTo>
                  <a:pt x="3505289" y="293611"/>
                </a:lnTo>
                <a:close/>
              </a:path>
              <a:path w="4399915" h="1041400">
                <a:moveTo>
                  <a:pt x="3575837" y="81203"/>
                </a:moveTo>
                <a:lnTo>
                  <a:pt x="3574491" y="78574"/>
                </a:lnTo>
                <a:lnTo>
                  <a:pt x="3569551" y="76962"/>
                </a:lnTo>
                <a:lnTo>
                  <a:pt x="3566922" y="78308"/>
                </a:lnTo>
                <a:lnTo>
                  <a:pt x="3565309" y="83248"/>
                </a:lnTo>
                <a:lnTo>
                  <a:pt x="3566655" y="85890"/>
                </a:lnTo>
                <a:lnTo>
                  <a:pt x="3571595" y="87490"/>
                </a:lnTo>
                <a:lnTo>
                  <a:pt x="3574237" y="86156"/>
                </a:lnTo>
                <a:lnTo>
                  <a:pt x="3575837" y="81203"/>
                </a:lnTo>
                <a:close/>
              </a:path>
              <a:path w="4399915" h="1041400">
                <a:moveTo>
                  <a:pt x="3593084" y="229184"/>
                </a:moveTo>
                <a:lnTo>
                  <a:pt x="3591229" y="225526"/>
                </a:lnTo>
                <a:lnTo>
                  <a:pt x="3584448" y="223329"/>
                </a:lnTo>
                <a:lnTo>
                  <a:pt x="3580815" y="225196"/>
                </a:lnTo>
                <a:lnTo>
                  <a:pt x="3578618" y="231965"/>
                </a:lnTo>
                <a:lnTo>
                  <a:pt x="3580473" y="235597"/>
                </a:lnTo>
                <a:lnTo>
                  <a:pt x="3587254" y="237794"/>
                </a:lnTo>
                <a:lnTo>
                  <a:pt x="3590887" y="235953"/>
                </a:lnTo>
                <a:lnTo>
                  <a:pt x="3593084" y="229184"/>
                </a:lnTo>
                <a:close/>
              </a:path>
              <a:path w="4399915" h="1041400">
                <a:moveTo>
                  <a:pt x="3609251" y="380682"/>
                </a:moveTo>
                <a:lnTo>
                  <a:pt x="3606304" y="374878"/>
                </a:lnTo>
                <a:lnTo>
                  <a:pt x="3595522" y="371373"/>
                </a:lnTo>
                <a:lnTo>
                  <a:pt x="3589731" y="374332"/>
                </a:lnTo>
                <a:lnTo>
                  <a:pt x="3586226" y="385114"/>
                </a:lnTo>
                <a:lnTo>
                  <a:pt x="3589172" y="390906"/>
                </a:lnTo>
                <a:lnTo>
                  <a:pt x="3599954" y="394411"/>
                </a:lnTo>
                <a:lnTo>
                  <a:pt x="3605746" y="391452"/>
                </a:lnTo>
                <a:lnTo>
                  <a:pt x="3609251" y="380682"/>
                </a:lnTo>
                <a:close/>
              </a:path>
              <a:path w="4399915" h="1041400">
                <a:moveTo>
                  <a:pt x="3664242" y="16065"/>
                </a:moveTo>
                <a:lnTo>
                  <a:pt x="3662896" y="13411"/>
                </a:lnTo>
                <a:lnTo>
                  <a:pt x="3657955" y="11798"/>
                </a:lnTo>
                <a:lnTo>
                  <a:pt x="3655314" y="13169"/>
                </a:lnTo>
                <a:lnTo>
                  <a:pt x="3653713" y="18084"/>
                </a:lnTo>
                <a:lnTo>
                  <a:pt x="3655060" y="20726"/>
                </a:lnTo>
                <a:lnTo>
                  <a:pt x="3660000" y="22326"/>
                </a:lnTo>
                <a:lnTo>
                  <a:pt x="3662642" y="20993"/>
                </a:lnTo>
                <a:lnTo>
                  <a:pt x="3664242" y="16065"/>
                </a:lnTo>
                <a:close/>
              </a:path>
              <a:path w="4399915" h="1041400">
                <a:moveTo>
                  <a:pt x="3680041" y="165100"/>
                </a:moveTo>
                <a:lnTo>
                  <a:pt x="3678364" y="161772"/>
                </a:lnTo>
                <a:lnTo>
                  <a:pt x="3672192" y="159766"/>
                </a:lnTo>
                <a:lnTo>
                  <a:pt x="3668877" y="161467"/>
                </a:lnTo>
                <a:lnTo>
                  <a:pt x="3666883" y="167627"/>
                </a:lnTo>
                <a:lnTo>
                  <a:pt x="3668560" y="170929"/>
                </a:lnTo>
                <a:lnTo>
                  <a:pt x="3674732" y="172935"/>
                </a:lnTo>
                <a:lnTo>
                  <a:pt x="3678034" y="171246"/>
                </a:lnTo>
                <a:lnTo>
                  <a:pt x="3680041" y="165100"/>
                </a:lnTo>
                <a:close/>
              </a:path>
              <a:path w="4399915" h="1041400">
                <a:moveTo>
                  <a:pt x="3692829" y="317919"/>
                </a:moveTo>
                <a:lnTo>
                  <a:pt x="3690721" y="313766"/>
                </a:lnTo>
                <a:lnTo>
                  <a:pt x="3683025" y="311277"/>
                </a:lnTo>
                <a:lnTo>
                  <a:pt x="3678885" y="313385"/>
                </a:lnTo>
                <a:lnTo>
                  <a:pt x="3676370" y="321081"/>
                </a:lnTo>
                <a:lnTo>
                  <a:pt x="3678491" y="325221"/>
                </a:lnTo>
                <a:lnTo>
                  <a:pt x="3686187" y="327723"/>
                </a:lnTo>
                <a:lnTo>
                  <a:pt x="3690328" y="325615"/>
                </a:lnTo>
                <a:lnTo>
                  <a:pt x="3692829" y="317919"/>
                </a:lnTo>
                <a:close/>
              </a:path>
              <a:path w="4399915" h="1041400">
                <a:moveTo>
                  <a:pt x="3705517" y="474179"/>
                </a:moveTo>
                <a:lnTo>
                  <a:pt x="3701973" y="467245"/>
                </a:lnTo>
                <a:lnTo>
                  <a:pt x="3689045" y="463042"/>
                </a:lnTo>
                <a:lnTo>
                  <a:pt x="3682098" y="466559"/>
                </a:lnTo>
                <a:lnTo>
                  <a:pt x="3677882" y="479513"/>
                </a:lnTo>
                <a:lnTo>
                  <a:pt x="3681425" y="486486"/>
                </a:lnTo>
                <a:lnTo>
                  <a:pt x="3694366" y="490689"/>
                </a:lnTo>
                <a:lnTo>
                  <a:pt x="3701313" y="487121"/>
                </a:lnTo>
                <a:lnTo>
                  <a:pt x="3705517" y="474179"/>
                </a:lnTo>
                <a:close/>
              </a:path>
              <a:path w="4399915" h="1041400">
                <a:moveTo>
                  <a:pt x="3766502" y="101244"/>
                </a:moveTo>
                <a:lnTo>
                  <a:pt x="3765080" y="98450"/>
                </a:lnTo>
                <a:lnTo>
                  <a:pt x="3759835" y="96748"/>
                </a:lnTo>
                <a:lnTo>
                  <a:pt x="3757028" y="98171"/>
                </a:lnTo>
                <a:lnTo>
                  <a:pt x="3755326" y="103441"/>
                </a:lnTo>
                <a:lnTo>
                  <a:pt x="3756761" y="106235"/>
                </a:lnTo>
                <a:lnTo>
                  <a:pt x="3761994" y="107937"/>
                </a:lnTo>
                <a:lnTo>
                  <a:pt x="3764800" y="106514"/>
                </a:lnTo>
                <a:lnTo>
                  <a:pt x="3766502" y="101244"/>
                </a:lnTo>
                <a:close/>
              </a:path>
              <a:path w="4399915" h="1041400">
                <a:moveTo>
                  <a:pt x="3779926" y="254584"/>
                </a:moveTo>
                <a:lnTo>
                  <a:pt x="3777742" y="250266"/>
                </a:lnTo>
                <a:lnTo>
                  <a:pt x="3769715" y="247662"/>
                </a:lnTo>
                <a:lnTo>
                  <a:pt x="3765423" y="249872"/>
                </a:lnTo>
                <a:lnTo>
                  <a:pt x="3762819" y="257873"/>
                </a:lnTo>
                <a:lnTo>
                  <a:pt x="3765004" y="262178"/>
                </a:lnTo>
                <a:lnTo>
                  <a:pt x="3773017" y="264782"/>
                </a:lnTo>
                <a:lnTo>
                  <a:pt x="3777323" y="262585"/>
                </a:lnTo>
                <a:lnTo>
                  <a:pt x="3779926" y="254584"/>
                </a:lnTo>
                <a:close/>
              </a:path>
              <a:path w="4399915" h="1041400">
                <a:moveTo>
                  <a:pt x="3787749" y="412267"/>
                </a:moveTo>
                <a:lnTo>
                  <a:pt x="3785209" y="407289"/>
                </a:lnTo>
                <a:lnTo>
                  <a:pt x="3775976" y="404291"/>
                </a:lnTo>
                <a:lnTo>
                  <a:pt x="3771011" y="406831"/>
                </a:lnTo>
                <a:lnTo>
                  <a:pt x="3768001" y="416077"/>
                </a:lnTo>
                <a:lnTo>
                  <a:pt x="3770541" y="421043"/>
                </a:lnTo>
                <a:lnTo>
                  <a:pt x="3779774" y="424040"/>
                </a:lnTo>
                <a:lnTo>
                  <a:pt x="3784739" y="421513"/>
                </a:lnTo>
                <a:lnTo>
                  <a:pt x="3787749" y="412267"/>
                </a:lnTo>
                <a:close/>
              </a:path>
              <a:path w="4399915" h="1041400">
                <a:moveTo>
                  <a:pt x="3791432" y="574268"/>
                </a:moveTo>
                <a:lnTo>
                  <a:pt x="3788384" y="568299"/>
                </a:lnTo>
                <a:lnTo>
                  <a:pt x="3777310" y="564705"/>
                </a:lnTo>
                <a:lnTo>
                  <a:pt x="3771341" y="567740"/>
                </a:lnTo>
                <a:lnTo>
                  <a:pt x="3767734" y="578840"/>
                </a:lnTo>
                <a:lnTo>
                  <a:pt x="3770782" y="584784"/>
                </a:lnTo>
                <a:lnTo>
                  <a:pt x="3781856" y="588378"/>
                </a:lnTo>
                <a:lnTo>
                  <a:pt x="3787825" y="585368"/>
                </a:lnTo>
                <a:lnTo>
                  <a:pt x="3791432" y="574268"/>
                </a:lnTo>
                <a:close/>
              </a:path>
              <a:path w="4399915" h="1041400">
                <a:moveTo>
                  <a:pt x="3866604" y="191414"/>
                </a:moveTo>
                <a:lnTo>
                  <a:pt x="3864394" y="187109"/>
                </a:lnTo>
                <a:lnTo>
                  <a:pt x="3856393" y="184492"/>
                </a:lnTo>
                <a:lnTo>
                  <a:pt x="3852087" y="186702"/>
                </a:lnTo>
                <a:lnTo>
                  <a:pt x="3849497" y="194703"/>
                </a:lnTo>
                <a:lnTo>
                  <a:pt x="3851668" y="199009"/>
                </a:lnTo>
                <a:lnTo>
                  <a:pt x="3859682" y="201612"/>
                </a:lnTo>
                <a:lnTo>
                  <a:pt x="3864000" y="199415"/>
                </a:lnTo>
                <a:lnTo>
                  <a:pt x="3866604" y="191414"/>
                </a:lnTo>
                <a:close/>
              </a:path>
              <a:path w="4399915" h="1041400">
                <a:moveTo>
                  <a:pt x="3874185" y="349554"/>
                </a:moveTo>
                <a:lnTo>
                  <a:pt x="3871582" y="344424"/>
                </a:lnTo>
                <a:lnTo>
                  <a:pt x="3862044" y="341325"/>
                </a:lnTo>
                <a:lnTo>
                  <a:pt x="3856901" y="343941"/>
                </a:lnTo>
                <a:lnTo>
                  <a:pt x="3853802" y="353491"/>
                </a:lnTo>
                <a:lnTo>
                  <a:pt x="3856418" y="358635"/>
                </a:lnTo>
                <a:lnTo>
                  <a:pt x="3865956" y="361734"/>
                </a:lnTo>
                <a:lnTo>
                  <a:pt x="3871087" y="359105"/>
                </a:lnTo>
                <a:lnTo>
                  <a:pt x="3874185" y="349554"/>
                </a:lnTo>
                <a:close/>
              </a:path>
              <a:path w="4399915" h="1041400">
                <a:moveTo>
                  <a:pt x="3876167" y="512152"/>
                </a:moveTo>
                <a:lnTo>
                  <a:pt x="3873373" y="506691"/>
                </a:lnTo>
                <a:lnTo>
                  <a:pt x="3863200" y="503389"/>
                </a:lnTo>
                <a:lnTo>
                  <a:pt x="3857764" y="506171"/>
                </a:lnTo>
                <a:lnTo>
                  <a:pt x="3854450" y="516343"/>
                </a:lnTo>
                <a:lnTo>
                  <a:pt x="3857218" y="521779"/>
                </a:lnTo>
                <a:lnTo>
                  <a:pt x="3867404" y="525094"/>
                </a:lnTo>
                <a:lnTo>
                  <a:pt x="3872852" y="522325"/>
                </a:lnTo>
                <a:lnTo>
                  <a:pt x="3876167" y="512152"/>
                </a:lnTo>
                <a:close/>
              </a:path>
              <a:path w="4399915" h="1041400">
                <a:moveTo>
                  <a:pt x="3878478" y="678192"/>
                </a:moveTo>
                <a:lnTo>
                  <a:pt x="3874020" y="669417"/>
                </a:lnTo>
                <a:lnTo>
                  <a:pt x="3857675" y="664108"/>
                </a:lnTo>
                <a:lnTo>
                  <a:pt x="3848925" y="668591"/>
                </a:lnTo>
                <a:lnTo>
                  <a:pt x="3843617" y="684911"/>
                </a:lnTo>
                <a:lnTo>
                  <a:pt x="3848062" y="693699"/>
                </a:lnTo>
                <a:lnTo>
                  <a:pt x="3864406" y="699008"/>
                </a:lnTo>
                <a:lnTo>
                  <a:pt x="3873169" y="694524"/>
                </a:lnTo>
                <a:lnTo>
                  <a:pt x="3878478" y="678192"/>
                </a:lnTo>
                <a:close/>
              </a:path>
              <a:path w="4399915" h="1041400">
                <a:moveTo>
                  <a:pt x="3953573" y="789940"/>
                </a:moveTo>
                <a:lnTo>
                  <a:pt x="3951681" y="783361"/>
                </a:lnTo>
                <a:lnTo>
                  <a:pt x="3947452" y="777963"/>
                </a:lnTo>
                <a:lnTo>
                  <a:pt x="3941267" y="774471"/>
                </a:lnTo>
                <a:lnTo>
                  <a:pt x="3934206" y="773658"/>
                </a:lnTo>
                <a:lnTo>
                  <a:pt x="3927614" y="775538"/>
                </a:lnTo>
                <a:lnTo>
                  <a:pt x="3922204" y="779754"/>
                </a:lnTo>
                <a:lnTo>
                  <a:pt x="3918724" y="785939"/>
                </a:lnTo>
                <a:lnTo>
                  <a:pt x="3917912" y="793000"/>
                </a:lnTo>
                <a:lnTo>
                  <a:pt x="3919804" y="799592"/>
                </a:lnTo>
                <a:lnTo>
                  <a:pt x="3924020" y="804989"/>
                </a:lnTo>
                <a:lnTo>
                  <a:pt x="3930218" y="808482"/>
                </a:lnTo>
                <a:lnTo>
                  <a:pt x="3937266" y="809294"/>
                </a:lnTo>
                <a:lnTo>
                  <a:pt x="3943858" y="807415"/>
                </a:lnTo>
                <a:lnTo>
                  <a:pt x="3949268" y="803186"/>
                </a:lnTo>
                <a:lnTo>
                  <a:pt x="3952760" y="797001"/>
                </a:lnTo>
                <a:lnTo>
                  <a:pt x="3953573" y="789940"/>
                </a:lnTo>
                <a:close/>
              </a:path>
              <a:path w="4399915" h="1041400">
                <a:moveTo>
                  <a:pt x="3958628" y="287286"/>
                </a:moveTo>
                <a:lnTo>
                  <a:pt x="3956443" y="282981"/>
                </a:lnTo>
                <a:lnTo>
                  <a:pt x="3948417" y="280365"/>
                </a:lnTo>
                <a:lnTo>
                  <a:pt x="3944112" y="282575"/>
                </a:lnTo>
                <a:lnTo>
                  <a:pt x="3941508" y="290588"/>
                </a:lnTo>
                <a:lnTo>
                  <a:pt x="3943705" y="294855"/>
                </a:lnTo>
                <a:lnTo>
                  <a:pt x="3951732" y="297472"/>
                </a:lnTo>
                <a:lnTo>
                  <a:pt x="3956024" y="295313"/>
                </a:lnTo>
                <a:lnTo>
                  <a:pt x="3958628" y="287286"/>
                </a:lnTo>
                <a:close/>
              </a:path>
              <a:path w="4399915" h="1041400">
                <a:moveTo>
                  <a:pt x="3959441" y="616915"/>
                </a:moveTo>
                <a:lnTo>
                  <a:pt x="3956151" y="610463"/>
                </a:lnTo>
                <a:lnTo>
                  <a:pt x="3944137" y="606552"/>
                </a:lnTo>
                <a:lnTo>
                  <a:pt x="3937685" y="609841"/>
                </a:lnTo>
                <a:lnTo>
                  <a:pt x="3933774" y="621855"/>
                </a:lnTo>
                <a:lnTo>
                  <a:pt x="3937063" y="628307"/>
                </a:lnTo>
                <a:lnTo>
                  <a:pt x="3949077" y="632206"/>
                </a:lnTo>
                <a:lnTo>
                  <a:pt x="3955542" y="628929"/>
                </a:lnTo>
                <a:lnTo>
                  <a:pt x="3959441" y="616915"/>
                </a:lnTo>
                <a:close/>
              </a:path>
              <a:path w="4399915" h="1041400">
                <a:moveTo>
                  <a:pt x="3963187" y="449605"/>
                </a:moveTo>
                <a:lnTo>
                  <a:pt x="3960076" y="443484"/>
                </a:lnTo>
                <a:lnTo>
                  <a:pt x="3948684" y="439788"/>
                </a:lnTo>
                <a:lnTo>
                  <a:pt x="3942562" y="442912"/>
                </a:lnTo>
                <a:lnTo>
                  <a:pt x="3938854" y="454304"/>
                </a:lnTo>
                <a:lnTo>
                  <a:pt x="3941978" y="460425"/>
                </a:lnTo>
                <a:lnTo>
                  <a:pt x="3953370" y="464134"/>
                </a:lnTo>
                <a:lnTo>
                  <a:pt x="3959479" y="461010"/>
                </a:lnTo>
                <a:lnTo>
                  <a:pt x="3963187" y="449605"/>
                </a:lnTo>
                <a:close/>
              </a:path>
              <a:path w="4399915" h="1041400">
                <a:moveTo>
                  <a:pt x="4037596" y="726071"/>
                </a:moveTo>
                <a:lnTo>
                  <a:pt x="4033456" y="717969"/>
                </a:lnTo>
                <a:lnTo>
                  <a:pt x="4018356" y="713066"/>
                </a:lnTo>
                <a:lnTo>
                  <a:pt x="4010253" y="717194"/>
                </a:lnTo>
                <a:lnTo>
                  <a:pt x="4005338" y="732307"/>
                </a:lnTo>
                <a:lnTo>
                  <a:pt x="4009479" y="740397"/>
                </a:lnTo>
                <a:lnTo>
                  <a:pt x="4024566" y="745312"/>
                </a:lnTo>
                <a:lnTo>
                  <a:pt x="4032694" y="741184"/>
                </a:lnTo>
                <a:lnTo>
                  <a:pt x="4037596" y="726071"/>
                </a:lnTo>
                <a:close/>
              </a:path>
              <a:path w="4399915" h="1041400">
                <a:moveTo>
                  <a:pt x="4045331" y="554685"/>
                </a:moveTo>
                <a:lnTo>
                  <a:pt x="4041965" y="548055"/>
                </a:lnTo>
                <a:lnTo>
                  <a:pt x="4029646" y="544042"/>
                </a:lnTo>
                <a:lnTo>
                  <a:pt x="4023017" y="547433"/>
                </a:lnTo>
                <a:lnTo>
                  <a:pt x="4019029" y="559739"/>
                </a:lnTo>
                <a:lnTo>
                  <a:pt x="4022394" y="566356"/>
                </a:lnTo>
                <a:lnTo>
                  <a:pt x="4034713" y="570357"/>
                </a:lnTo>
                <a:lnTo>
                  <a:pt x="4041343" y="566978"/>
                </a:lnTo>
                <a:lnTo>
                  <a:pt x="4045331" y="554685"/>
                </a:lnTo>
                <a:close/>
              </a:path>
              <a:path w="4399915" h="1041400">
                <a:moveTo>
                  <a:pt x="4048226" y="387464"/>
                </a:moveTo>
                <a:lnTo>
                  <a:pt x="4045280" y="381685"/>
                </a:lnTo>
                <a:lnTo>
                  <a:pt x="4034498" y="378180"/>
                </a:lnTo>
                <a:lnTo>
                  <a:pt x="4028719" y="381127"/>
                </a:lnTo>
                <a:lnTo>
                  <a:pt x="4025214" y="391922"/>
                </a:lnTo>
                <a:lnTo>
                  <a:pt x="4028160" y="397700"/>
                </a:lnTo>
                <a:lnTo>
                  <a:pt x="4038943" y="401205"/>
                </a:lnTo>
                <a:lnTo>
                  <a:pt x="4044721" y="398259"/>
                </a:lnTo>
                <a:lnTo>
                  <a:pt x="4048226" y="387464"/>
                </a:lnTo>
                <a:close/>
              </a:path>
              <a:path w="4399915" h="1041400">
                <a:moveTo>
                  <a:pt x="4108627" y="841641"/>
                </a:moveTo>
                <a:lnTo>
                  <a:pt x="4106621" y="834605"/>
                </a:lnTo>
                <a:lnTo>
                  <a:pt x="4102125" y="828840"/>
                </a:lnTo>
                <a:lnTo>
                  <a:pt x="4095534" y="825119"/>
                </a:lnTo>
                <a:lnTo>
                  <a:pt x="4088003" y="824255"/>
                </a:lnTo>
                <a:lnTo>
                  <a:pt x="4080980" y="826274"/>
                </a:lnTo>
                <a:lnTo>
                  <a:pt x="4075214" y="830783"/>
                </a:lnTo>
                <a:lnTo>
                  <a:pt x="4071505" y="837374"/>
                </a:lnTo>
                <a:lnTo>
                  <a:pt x="4070629" y="844905"/>
                </a:lnTo>
                <a:lnTo>
                  <a:pt x="4072648" y="851928"/>
                </a:lnTo>
                <a:lnTo>
                  <a:pt x="4077144" y="857694"/>
                </a:lnTo>
                <a:lnTo>
                  <a:pt x="4083735" y="861402"/>
                </a:lnTo>
                <a:lnTo>
                  <a:pt x="4091254" y="862279"/>
                </a:lnTo>
                <a:lnTo>
                  <a:pt x="4098277" y="860259"/>
                </a:lnTo>
                <a:lnTo>
                  <a:pt x="4104043" y="855764"/>
                </a:lnTo>
                <a:lnTo>
                  <a:pt x="4107764" y="849160"/>
                </a:lnTo>
                <a:lnTo>
                  <a:pt x="4108627" y="841641"/>
                </a:lnTo>
                <a:close/>
              </a:path>
              <a:path w="4399915" h="1041400">
                <a:moveTo>
                  <a:pt x="4121975" y="664057"/>
                </a:moveTo>
                <a:lnTo>
                  <a:pt x="4118191" y="656628"/>
                </a:lnTo>
                <a:lnTo>
                  <a:pt x="4104309" y="652119"/>
                </a:lnTo>
                <a:lnTo>
                  <a:pt x="4096880" y="655904"/>
                </a:lnTo>
                <a:lnTo>
                  <a:pt x="4092384" y="669747"/>
                </a:lnTo>
                <a:lnTo>
                  <a:pt x="4096169" y="677202"/>
                </a:lnTo>
                <a:lnTo>
                  <a:pt x="4110037" y="681710"/>
                </a:lnTo>
                <a:lnTo>
                  <a:pt x="4117479" y="677900"/>
                </a:lnTo>
                <a:lnTo>
                  <a:pt x="4121975" y="664057"/>
                </a:lnTo>
                <a:close/>
              </a:path>
              <a:path w="4399915" h="1041400">
                <a:moveTo>
                  <a:pt x="4130916" y="492493"/>
                </a:moveTo>
                <a:lnTo>
                  <a:pt x="4127538" y="485876"/>
                </a:lnTo>
                <a:lnTo>
                  <a:pt x="4115219" y="481876"/>
                </a:lnTo>
                <a:lnTo>
                  <a:pt x="4108615" y="485241"/>
                </a:lnTo>
                <a:lnTo>
                  <a:pt x="4104602" y="497586"/>
                </a:lnTo>
                <a:lnTo>
                  <a:pt x="4107980" y="504190"/>
                </a:lnTo>
                <a:lnTo>
                  <a:pt x="4120286" y="508190"/>
                </a:lnTo>
                <a:lnTo>
                  <a:pt x="4126903" y="504825"/>
                </a:lnTo>
                <a:lnTo>
                  <a:pt x="4130916" y="492493"/>
                </a:lnTo>
                <a:close/>
              </a:path>
              <a:path w="4399915" h="1041400">
                <a:moveTo>
                  <a:pt x="4162361" y="959015"/>
                </a:moveTo>
                <a:lnTo>
                  <a:pt x="4159415" y="953211"/>
                </a:lnTo>
                <a:lnTo>
                  <a:pt x="4148632" y="949706"/>
                </a:lnTo>
                <a:lnTo>
                  <a:pt x="4142829" y="952665"/>
                </a:lnTo>
                <a:lnTo>
                  <a:pt x="4139336" y="963447"/>
                </a:lnTo>
                <a:lnTo>
                  <a:pt x="4142282" y="969238"/>
                </a:lnTo>
                <a:lnTo>
                  <a:pt x="4153065" y="972743"/>
                </a:lnTo>
                <a:lnTo>
                  <a:pt x="4158856" y="969784"/>
                </a:lnTo>
                <a:lnTo>
                  <a:pt x="4162361" y="959015"/>
                </a:lnTo>
                <a:close/>
              </a:path>
              <a:path w="4399915" h="1041400">
                <a:moveTo>
                  <a:pt x="4192930" y="777417"/>
                </a:moveTo>
                <a:lnTo>
                  <a:pt x="4188536" y="768807"/>
                </a:lnTo>
                <a:lnTo>
                  <a:pt x="4172534" y="763600"/>
                </a:lnTo>
                <a:lnTo>
                  <a:pt x="4163923" y="767981"/>
                </a:lnTo>
                <a:lnTo>
                  <a:pt x="4158716" y="784009"/>
                </a:lnTo>
                <a:lnTo>
                  <a:pt x="4163098" y="792632"/>
                </a:lnTo>
                <a:lnTo>
                  <a:pt x="4179112" y="797839"/>
                </a:lnTo>
                <a:lnTo>
                  <a:pt x="4187723" y="793432"/>
                </a:lnTo>
                <a:lnTo>
                  <a:pt x="4192930" y="777417"/>
                </a:lnTo>
                <a:close/>
              </a:path>
              <a:path w="4399915" h="1041400">
                <a:moveTo>
                  <a:pt x="4207357" y="601865"/>
                </a:moveTo>
                <a:lnTo>
                  <a:pt x="4203662" y="594563"/>
                </a:lnTo>
                <a:lnTo>
                  <a:pt x="4190098" y="590169"/>
                </a:lnTo>
                <a:lnTo>
                  <a:pt x="4182808" y="593890"/>
                </a:lnTo>
                <a:lnTo>
                  <a:pt x="4178414" y="607441"/>
                </a:lnTo>
                <a:lnTo>
                  <a:pt x="4182122" y="614705"/>
                </a:lnTo>
                <a:lnTo>
                  <a:pt x="4195686" y="619112"/>
                </a:lnTo>
                <a:lnTo>
                  <a:pt x="4202963" y="615403"/>
                </a:lnTo>
                <a:lnTo>
                  <a:pt x="4207357" y="601865"/>
                </a:lnTo>
                <a:close/>
              </a:path>
              <a:path w="4399915" h="1041400">
                <a:moveTo>
                  <a:pt x="4247375" y="896416"/>
                </a:moveTo>
                <a:lnTo>
                  <a:pt x="4244924" y="891616"/>
                </a:lnTo>
                <a:lnTo>
                  <a:pt x="4235996" y="888707"/>
                </a:lnTo>
                <a:lnTo>
                  <a:pt x="4231195" y="891159"/>
                </a:lnTo>
                <a:lnTo>
                  <a:pt x="4228300" y="900074"/>
                </a:lnTo>
                <a:lnTo>
                  <a:pt x="4230725" y="904887"/>
                </a:lnTo>
                <a:lnTo>
                  <a:pt x="4239666" y="907796"/>
                </a:lnTo>
                <a:lnTo>
                  <a:pt x="4244479" y="905332"/>
                </a:lnTo>
                <a:lnTo>
                  <a:pt x="4247375" y="896416"/>
                </a:lnTo>
                <a:close/>
              </a:path>
              <a:path w="4399915" h="1041400">
                <a:moveTo>
                  <a:pt x="4278414" y="715022"/>
                </a:moveTo>
                <a:lnTo>
                  <a:pt x="4274185" y="706767"/>
                </a:lnTo>
                <a:lnTo>
                  <a:pt x="4258792" y="701763"/>
                </a:lnTo>
                <a:lnTo>
                  <a:pt x="4250499" y="705954"/>
                </a:lnTo>
                <a:lnTo>
                  <a:pt x="4245495" y="721360"/>
                </a:lnTo>
                <a:lnTo>
                  <a:pt x="4249725" y="729640"/>
                </a:lnTo>
                <a:lnTo>
                  <a:pt x="4265130" y="734644"/>
                </a:lnTo>
                <a:lnTo>
                  <a:pt x="4273410" y="730427"/>
                </a:lnTo>
                <a:lnTo>
                  <a:pt x="4278414" y="715022"/>
                </a:lnTo>
                <a:close/>
              </a:path>
              <a:path w="4399915" h="1041400">
                <a:moveTo>
                  <a:pt x="4314952" y="1017257"/>
                </a:moveTo>
                <a:lnTo>
                  <a:pt x="4312640" y="1009142"/>
                </a:lnTo>
                <a:lnTo>
                  <a:pt x="4307446" y="1002499"/>
                </a:lnTo>
                <a:lnTo>
                  <a:pt x="4299851" y="998207"/>
                </a:lnTo>
                <a:lnTo>
                  <a:pt x="4291165" y="997204"/>
                </a:lnTo>
                <a:lnTo>
                  <a:pt x="4283049" y="999528"/>
                </a:lnTo>
                <a:lnTo>
                  <a:pt x="4276407" y="1004722"/>
                </a:lnTo>
                <a:lnTo>
                  <a:pt x="4272127" y="1012329"/>
                </a:lnTo>
                <a:lnTo>
                  <a:pt x="4271111" y="1021016"/>
                </a:lnTo>
                <a:lnTo>
                  <a:pt x="4273435" y="1029131"/>
                </a:lnTo>
                <a:lnTo>
                  <a:pt x="4278630" y="1035773"/>
                </a:lnTo>
                <a:lnTo>
                  <a:pt x="4286250" y="1040053"/>
                </a:lnTo>
                <a:lnTo>
                  <a:pt x="4294911" y="1041057"/>
                </a:lnTo>
                <a:lnTo>
                  <a:pt x="4303014" y="1038733"/>
                </a:lnTo>
                <a:lnTo>
                  <a:pt x="4309656" y="1033551"/>
                </a:lnTo>
                <a:lnTo>
                  <a:pt x="4313961" y="1025931"/>
                </a:lnTo>
                <a:lnTo>
                  <a:pt x="4314952" y="1017257"/>
                </a:lnTo>
                <a:close/>
              </a:path>
              <a:path w="4399915" h="1041400">
                <a:moveTo>
                  <a:pt x="4341063" y="833958"/>
                </a:moveTo>
                <a:lnTo>
                  <a:pt x="4339336" y="827887"/>
                </a:lnTo>
                <a:lnTo>
                  <a:pt x="4335450" y="822934"/>
                </a:lnTo>
                <a:lnTo>
                  <a:pt x="4329785" y="819721"/>
                </a:lnTo>
                <a:lnTo>
                  <a:pt x="4323296" y="818972"/>
                </a:lnTo>
                <a:lnTo>
                  <a:pt x="4317238" y="820712"/>
                </a:lnTo>
                <a:lnTo>
                  <a:pt x="4312259" y="824598"/>
                </a:lnTo>
                <a:lnTo>
                  <a:pt x="4309059" y="830275"/>
                </a:lnTo>
                <a:lnTo>
                  <a:pt x="4308310" y="836752"/>
                </a:lnTo>
                <a:lnTo>
                  <a:pt x="4310062" y="842810"/>
                </a:lnTo>
                <a:lnTo>
                  <a:pt x="4313948" y="847763"/>
                </a:lnTo>
                <a:lnTo>
                  <a:pt x="4319638" y="850963"/>
                </a:lnTo>
                <a:lnTo>
                  <a:pt x="4326102" y="851712"/>
                </a:lnTo>
                <a:lnTo>
                  <a:pt x="4332160" y="849985"/>
                </a:lnTo>
                <a:lnTo>
                  <a:pt x="4337126" y="846112"/>
                </a:lnTo>
                <a:lnTo>
                  <a:pt x="4340326" y="840435"/>
                </a:lnTo>
                <a:lnTo>
                  <a:pt x="4341063" y="833958"/>
                </a:lnTo>
                <a:close/>
              </a:path>
              <a:path w="4399915" h="1041400">
                <a:moveTo>
                  <a:pt x="4399356" y="954189"/>
                </a:moveTo>
                <a:lnTo>
                  <a:pt x="4397413" y="947369"/>
                </a:lnTo>
                <a:lnTo>
                  <a:pt x="4393057" y="941793"/>
                </a:lnTo>
                <a:lnTo>
                  <a:pt x="4386681" y="938199"/>
                </a:lnTo>
                <a:lnTo>
                  <a:pt x="4379379" y="937348"/>
                </a:lnTo>
                <a:lnTo>
                  <a:pt x="4372559" y="939292"/>
                </a:lnTo>
                <a:lnTo>
                  <a:pt x="4366984" y="943660"/>
                </a:lnTo>
                <a:lnTo>
                  <a:pt x="4363377" y="950074"/>
                </a:lnTo>
                <a:lnTo>
                  <a:pt x="4362526" y="957351"/>
                </a:lnTo>
                <a:lnTo>
                  <a:pt x="4364482" y="964158"/>
                </a:lnTo>
                <a:lnTo>
                  <a:pt x="4368851" y="969746"/>
                </a:lnTo>
                <a:lnTo>
                  <a:pt x="4375251" y="973353"/>
                </a:lnTo>
                <a:lnTo>
                  <a:pt x="4382528" y="974178"/>
                </a:lnTo>
                <a:lnTo>
                  <a:pt x="4389336" y="972235"/>
                </a:lnTo>
                <a:lnTo>
                  <a:pt x="4394911" y="967867"/>
                </a:lnTo>
                <a:lnTo>
                  <a:pt x="4398518" y="961491"/>
                </a:lnTo>
                <a:lnTo>
                  <a:pt x="4399356" y="954189"/>
                </a:lnTo>
                <a:close/>
              </a:path>
            </a:pathLst>
          </a:custGeom>
          <a:solidFill>
            <a:srgbClr val="FFFFFF">
              <a:alpha val="22999"/>
            </a:srgbClr>
          </a:solidFill>
        </p:spPr>
        <p:txBody>
          <a:bodyPr wrap="square" lIns="0" tIns="0" rIns="0" bIns="0" rtlCol="0"/>
          <a:lstStyle/>
          <a:p>
            <a:endParaRPr/>
          </a:p>
        </p:txBody>
      </p:sp>
      <p:sp>
        <p:nvSpPr>
          <p:cNvPr id="23" name="bg object 23"/>
          <p:cNvSpPr/>
          <p:nvPr/>
        </p:nvSpPr>
        <p:spPr>
          <a:xfrm>
            <a:off x="4936439" y="1701"/>
            <a:ext cx="5307965" cy="1044575"/>
          </a:xfrm>
          <a:custGeom>
            <a:avLst/>
            <a:gdLst/>
            <a:ahLst/>
            <a:cxnLst/>
            <a:rect l="l" t="t" r="r" b="b"/>
            <a:pathLst>
              <a:path w="5307965" h="1044575">
                <a:moveTo>
                  <a:pt x="56705" y="1008037"/>
                </a:moveTo>
                <a:lnTo>
                  <a:pt x="53695" y="997534"/>
                </a:lnTo>
                <a:lnTo>
                  <a:pt x="46977" y="988936"/>
                </a:lnTo>
                <a:lnTo>
                  <a:pt x="37134" y="983373"/>
                </a:lnTo>
                <a:lnTo>
                  <a:pt x="25920" y="982091"/>
                </a:lnTo>
                <a:lnTo>
                  <a:pt x="15430" y="985100"/>
                </a:lnTo>
                <a:lnTo>
                  <a:pt x="6832" y="991831"/>
                </a:lnTo>
                <a:lnTo>
                  <a:pt x="1295" y="1001674"/>
                </a:lnTo>
                <a:lnTo>
                  <a:pt x="0" y="1012901"/>
                </a:lnTo>
                <a:lnTo>
                  <a:pt x="2997" y="1023378"/>
                </a:lnTo>
                <a:lnTo>
                  <a:pt x="9715" y="1031976"/>
                </a:lnTo>
                <a:lnTo>
                  <a:pt x="19545" y="1037526"/>
                </a:lnTo>
                <a:lnTo>
                  <a:pt x="30772" y="1038821"/>
                </a:lnTo>
                <a:lnTo>
                  <a:pt x="41262" y="1035812"/>
                </a:lnTo>
                <a:lnTo>
                  <a:pt x="49860" y="1029093"/>
                </a:lnTo>
                <a:lnTo>
                  <a:pt x="55410" y="1019263"/>
                </a:lnTo>
                <a:lnTo>
                  <a:pt x="56705" y="1008037"/>
                </a:lnTo>
                <a:close/>
              </a:path>
              <a:path w="5307965" h="1044575">
                <a:moveTo>
                  <a:pt x="94475" y="884567"/>
                </a:moveTo>
                <a:lnTo>
                  <a:pt x="92456" y="877531"/>
                </a:lnTo>
                <a:lnTo>
                  <a:pt x="87960" y="871778"/>
                </a:lnTo>
                <a:lnTo>
                  <a:pt x="81356" y="868045"/>
                </a:lnTo>
                <a:lnTo>
                  <a:pt x="73837" y="867181"/>
                </a:lnTo>
                <a:lnTo>
                  <a:pt x="66814" y="869200"/>
                </a:lnTo>
                <a:lnTo>
                  <a:pt x="61048" y="873696"/>
                </a:lnTo>
                <a:lnTo>
                  <a:pt x="57340" y="880287"/>
                </a:lnTo>
                <a:lnTo>
                  <a:pt x="56464" y="887818"/>
                </a:lnTo>
                <a:lnTo>
                  <a:pt x="58483" y="894842"/>
                </a:lnTo>
                <a:lnTo>
                  <a:pt x="62979" y="900595"/>
                </a:lnTo>
                <a:lnTo>
                  <a:pt x="69570" y="904303"/>
                </a:lnTo>
                <a:lnTo>
                  <a:pt x="77101" y="905179"/>
                </a:lnTo>
                <a:lnTo>
                  <a:pt x="84124" y="903173"/>
                </a:lnTo>
                <a:lnTo>
                  <a:pt x="89890" y="898677"/>
                </a:lnTo>
                <a:lnTo>
                  <a:pt x="93611" y="892073"/>
                </a:lnTo>
                <a:lnTo>
                  <a:pt x="94475" y="884567"/>
                </a:lnTo>
                <a:close/>
              </a:path>
              <a:path w="5307965" h="1044575">
                <a:moveTo>
                  <a:pt x="142684" y="761631"/>
                </a:moveTo>
                <a:lnTo>
                  <a:pt x="139065" y="754507"/>
                </a:lnTo>
                <a:lnTo>
                  <a:pt x="125818" y="750201"/>
                </a:lnTo>
                <a:lnTo>
                  <a:pt x="118694" y="753833"/>
                </a:lnTo>
                <a:lnTo>
                  <a:pt x="114401" y="767067"/>
                </a:lnTo>
                <a:lnTo>
                  <a:pt x="118021" y="774204"/>
                </a:lnTo>
                <a:lnTo>
                  <a:pt x="131279" y="778510"/>
                </a:lnTo>
                <a:lnTo>
                  <a:pt x="138391" y="774865"/>
                </a:lnTo>
                <a:lnTo>
                  <a:pt x="142684" y="761631"/>
                </a:lnTo>
                <a:close/>
              </a:path>
              <a:path w="5307965" h="1044575">
                <a:moveTo>
                  <a:pt x="156286" y="1010526"/>
                </a:moveTo>
                <a:lnTo>
                  <a:pt x="154571" y="1004582"/>
                </a:lnTo>
                <a:lnTo>
                  <a:pt x="150761" y="999705"/>
                </a:lnTo>
                <a:lnTo>
                  <a:pt x="145199" y="996556"/>
                </a:lnTo>
                <a:lnTo>
                  <a:pt x="138823" y="995832"/>
                </a:lnTo>
                <a:lnTo>
                  <a:pt x="132880" y="997534"/>
                </a:lnTo>
                <a:lnTo>
                  <a:pt x="128016" y="1001344"/>
                </a:lnTo>
                <a:lnTo>
                  <a:pt x="124879" y="1006906"/>
                </a:lnTo>
                <a:lnTo>
                  <a:pt x="124142" y="1013294"/>
                </a:lnTo>
                <a:lnTo>
                  <a:pt x="125844" y="1019238"/>
                </a:lnTo>
                <a:lnTo>
                  <a:pt x="129641" y="1024102"/>
                </a:lnTo>
                <a:lnTo>
                  <a:pt x="135229" y="1027239"/>
                </a:lnTo>
                <a:lnTo>
                  <a:pt x="141579" y="1027988"/>
                </a:lnTo>
                <a:lnTo>
                  <a:pt x="147523" y="1026287"/>
                </a:lnTo>
                <a:lnTo>
                  <a:pt x="152400" y="1022477"/>
                </a:lnTo>
                <a:lnTo>
                  <a:pt x="155562" y="1016876"/>
                </a:lnTo>
                <a:lnTo>
                  <a:pt x="156286" y="1010526"/>
                </a:lnTo>
                <a:close/>
              </a:path>
              <a:path w="5307965" h="1044575">
                <a:moveTo>
                  <a:pt x="200291" y="642734"/>
                </a:moveTo>
                <a:lnTo>
                  <a:pt x="196989" y="636295"/>
                </a:lnTo>
                <a:lnTo>
                  <a:pt x="184975" y="632383"/>
                </a:lnTo>
                <a:lnTo>
                  <a:pt x="178523" y="635673"/>
                </a:lnTo>
                <a:lnTo>
                  <a:pt x="174625" y="647700"/>
                </a:lnTo>
                <a:lnTo>
                  <a:pt x="177901" y="654138"/>
                </a:lnTo>
                <a:lnTo>
                  <a:pt x="189928" y="658037"/>
                </a:lnTo>
                <a:lnTo>
                  <a:pt x="196380" y="654761"/>
                </a:lnTo>
                <a:lnTo>
                  <a:pt x="200291" y="642734"/>
                </a:lnTo>
                <a:close/>
              </a:path>
              <a:path w="5307965" h="1044575">
                <a:moveTo>
                  <a:pt x="215150" y="886104"/>
                </a:moveTo>
                <a:lnTo>
                  <a:pt x="212394" y="876503"/>
                </a:lnTo>
                <a:lnTo>
                  <a:pt x="206235" y="868629"/>
                </a:lnTo>
                <a:lnTo>
                  <a:pt x="197218" y="863536"/>
                </a:lnTo>
                <a:lnTo>
                  <a:pt x="186905" y="862342"/>
                </a:lnTo>
                <a:lnTo>
                  <a:pt x="177292" y="865085"/>
                </a:lnTo>
                <a:lnTo>
                  <a:pt x="169405" y="871232"/>
                </a:lnTo>
                <a:lnTo>
                  <a:pt x="164312" y="880249"/>
                </a:lnTo>
                <a:lnTo>
                  <a:pt x="163118" y="890574"/>
                </a:lnTo>
                <a:lnTo>
                  <a:pt x="165874" y="900201"/>
                </a:lnTo>
                <a:lnTo>
                  <a:pt x="172046" y="908088"/>
                </a:lnTo>
                <a:lnTo>
                  <a:pt x="181089" y="913180"/>
                </a:lnTo>
                <a:lnTo>
                  <a:pt x="191363" y="914374"/>
                </a:lnTo>
                <a:lnTo>
                  <a:pt x="200990" y="911606"/>
                </a:lnTo>
                <a:lnTo>
                  <a:pt x="208864" y="905433"/>
                </a:lnTo>
                <a:lnTo>
                  <a:pt x="213969" y="896391"/>
                </a:lnTo>
                <a:lnTo>
                  <a:pt x="215150" y="886104"/>
                </a:lnTo>
                <a:close/>
              </a:path>
              <a:path w="5307965" h="1044575">
                <a:moveTo>
                  <a:pt x="257632" y="527977"/>
                </a:moveTo>
                <a:lnTo>
                  <a:pt x="256197" y="525183"/>
                </a:lnTo>
                <a:lnTo>
                  <a:pt x="250964" y="523481"/>
                </a:lnTo>
                <a:lnTo>
                  <a:pt x="248158" y="524903"/>
                </a:lnTo>
                <a:lnTo>
                  <a:pt x="246456" y="530148"/>
                </a:lnTo>
                <a:lnTo>
                  <a:pt x="247891" y="532968"/>
                </a:lnTo>
                <a:lnTo>
                  <a:pt x="253111" y="534657"/>
                </a:lnTo>
                <a:lnTo>
                  <a:pt x="255930" y="533222"/>
                </a:lnTo>
                <a:lnTo>
                  <a:pt x="257632" y="527977"/>
                </a:lnTo>
                <a:close/>
              </a:path>
              <a:path w="5307965" h="1044575">
                <a:moveTo>
                  <a:pt x="259029" y="764552"/>
                </a:moveTo>
                <a:lnTo>
                  <a:pt x="255231" y="757085"/>
                </a:lnTo>
                <a:lnTo>
                  <a:pt x="241350" y="752576"/>
                </a:lnTo>
                <a:lnTo>
                  <a:pt x="233908" y="756386"/>
                </a:lnTo>
                <a:lnTo>
                  <a:pt x="229412" y="770242"/>
                </a:lnTo>
                <a:lnTo>
                  <a:pt x="233197" y="777684"/>
                </a:lnTo>
                <a:lnTo>
                  <a:pt x="247078" y="782193"/>
                </a:lnTo>
                <a:lnTo>
                  <a:pt x="254533" y="778395"/>
                </a:lnTo>
                <a:lnTo>
                  <a:pt x="259029" y="764552"/>
                </a:lnTo>
                <a:close/>
              </a:path>
              <a:path w="5307965" h="1044575">
                <a:moveTo>
                  <a:pt x="273977" y="298780"/>
                </a:moveTo>
                <a:lnTo>
                  <a:pt x="273900" y="298627"/>
                </a:lnTo>
                <a:lnTo>
                  <a:pt x="273596" y="298526"/>
                </a:lnTo>
                <a:lnTo>
                  <a:pt x="273431" y="298602"/>
                </a:lnTo>
                <a:lnTo>
                  <a:pt x="273316" y="298932"/>
                </a:lnTo>
                <a:lnTo>
                  <a:pt x="273418" y="299097"/>
                </a:lnTo>
                <a:lnTo>
                  <a:pt x="273723" y="299199"/>
                </a:lnTo>
                <a:lnTo>
                  <a:pt x="273926" y="298945"/>
                </a:lnTo>
                <a:lnTo>
                  <a:pt x="273977" y="298780"/>
                </a:lnTo>
                <a:close/>
              </a:path>
              <a:path w="5307965" h="1044575">
                <a:moveTo>
                  <a:pt x="278879" y="1011288"/>
                </a:moveTo>
                <a:lnTo>
                  <a:pt x="276098" y="1001560"/>
                </a:lnTo>
                <a:lnTo>
                  <a:pt x="269862" y="993584"/>
                </a:lnTo>
                <a:lnTo>
                  <a:pt x="260743" y="988441"/>
                </a:lnTo>
                <a:lnTo>
                  <a:pt x="250317" y="987234"/>
                </a:lnTo>
                <a:lnTo>
                  <a:pt x="240588" y="990015"/>
                </a:lnTo>
                <a:lnTo>
                  <a:pt x="232613" y="996251"/>
                </a:lnTo>
                <a:lnTo>
                  <a:pt x="227469" y="1005382"/>
                </a:lnTo>
                <a:lnTo>
                  <a:pt x="226263" y="1015784"/>
                </a:lnTo>
                <a:lnTo>
                  <a:pt x="229057" y="1025512"/>
                </a:lnTo>
                <a:lnTo>
                  <a:pt x="235292" y="1033487"/>
                </a:lnTo>
                <a:lnTo>
                  <a:pt x="244424" y="1038644"/>
                </a:lnTo>
                <a:lnTo>
                  <a:pt x="254825" y="1039837"/>
                </a:lnTo>
                <a:lnTo>
                  <a:pt x="264553" y="1037043"/>
                </a:lnTo>
                <a:lnTo>
                  <a:pt x="272529" y="1030820"/>
                </a:lnTo>
                <a:lnTo>
                  <a:pt x="277685" y="1021702"/>
                </a:lnTo>
                <a:lnTo>
                  <a:pt x="278879" y="1011288"/>
                </a:lnTo>
                <a:close/>
              </a:path>
              <a:path w="5307965" h="1044575">
                <a:moveTo>
                  <a:pt x="317144" y="647065"/>
                </a:moveTo>
                <a:lnTo>
                  <a:pt x="314096" y="641096"/>
                </a:lnTo>
                <a:lnTo>
                  <a:pt x="303034" y="637501"/>
                </a:lnTo>
                <a:lnTo>
                  <a:pt x="297053" y="640537"/>
                </a:lnTo>
                <a:lnTo>
                  <a:pt x="293446" y="651637"/>
                </a:lnTo>
                <a:lnTo>
                  <a:pt x="296494" y="657606"/>
                </a:lnTo>
                <a:lnTo>
                  <a:pt x="307568" y="661200"/>
                </a:lnTo>
                <a:lnTo>
                  <a:pt x="313537" y="658164"/>
                </a:lnTo>
                <a:lnTo>
                  <a:pt x="317144" y="647065"/>
                </a:lnTo>
                <a:close/>
              </a:path>
              <a:path w="5307965" h="1044575">
                <a:moveTo>
                  <a:pt x="325932" y="888822"/>
                </a:moveTo>
                <a:lnTo>
                  <a:pt x="323545" y="880503"/>
                </a:lnTo>
                <a:lnTo>
                  <a:pt x="318211" y="873683"/>
                </a:lnTo>
                <a:lnTo>
                  <a:pt x="310388" y="869276"/>
                </a:lnTo>
                <a:lnTo>
                  <a:pt x="301485" y="868260"/>
                </a:lnTo>
                <a:lnTo>
                  <a:pt x="293179" y="870648"/>
                </a:lnTo>
                <a:lnTo>
                  <a:pt x="286359" y="875969"/>
                </a:lnTo>
                <a:lnTo>
                  <a:pt x="281965" y="883767"/>
                </a:lnTo>
                <a:lnTo>
                  <a:pt x="280924" y="892683"/>
                </a:lnTo>
                <a:lnTo>
                  <a:pt x="283311" y="901001"/>
                </a:lnTo>
                <a:lnTo>
                  <a:pt x="288632" y="907821"/>
                </a:lnTo>
                <a:lnTo>
                  <a:pt x="296443" y="912215"/>
                </a:lnTo>
                <a:lnTo>
                  <a:pt x="305358" y="913257"/>
                </a:lnTo>
                <a:lnTo>
                  <a:pt x="313677" y="910869"/>
                </a:lnTo>
                <a:lnTo>
                  <a:pt x="320497" y="905548"/>
                </a:lnTo>
                <a:lnTo>
                  <a:pt x="324904" y="897724"/>
                </a:lnTo>
                <a:lnTo>
                  <a:pt x="325932" y="888822"/>
                </a:lnTo>
                <a:close/>
              </a:path>
              <a:path w="5307965" h="1044575">
                <a:moveTo>
                  <a:pt x="329730" y="414731"/>
                </a:moveTo>
                <a:lnTo>
                  <a:pt x="327812" y="410895"/>
                </a:lnTo>
                <a:lnTo>
                  <a:pt x="320713" y="408597"/>
                </a:lnTo>
                <a:lnTo>
                  <a:pt x="316903" y="410552"/>
                </a:lnTo>
                <a:lnTo>
                  <a:pt x="314604" y="417626"/>
                </a:lnTo>
                <a:lnTo>
                  <a:pt x="316547" y="421436"/>
                </a:lnTo>
                <a:lnTo>
                  <a:pt x="323634" y="423748"/>
                </a:lnTo>
                <a:lnTo>
                  <a:pt x="327431" y="421805"/>
                </a:lnTo>
                <a:lnTo>
                  <a:pt x="329730" y="414731"/>
                </a:lnTo>
                <a:close/>
              </a:path>
              <a:path w="5307965" h="1044575">
                <a:moveTo>
                  <a:pt x="352107" y="191287"/>
                </a:moveTo>
                <a:lnTo>
                  <a:pt x="352018" y="191109"/>
                </a:lnTo>
                <a:lnTo>
                  <a:pt x="351713" y="191008"/>
                </a:lnTo>
                <a:lnTo>
                  <a:pt x="351510" y="191249"/>
                </a:lnTo>
                <a:lnTo>
                  <a:pt x="351459" y="191389"/>
                </a:lnTo>
                <a:lnTo>
                  <a:pt x="351536" y="191566"/>
                </a:lnTo>
                <a:lnTo>
                  <a:pt x="351828" y="191668"/>
                </a:lnTo>
                <a:lnTo>
                  <a:pt x="352018" y="191566"/>
                </a:lnTo>
                <a:lnTo>
                  <a:pt x="352107" y="191287"/>
                </a:lnTo>
                <a:close/>
              </a:path>
              <a:path w="5307965" h="1044575">
                <a:moveTo>
                  <a:pt x="374802" y="768070"/>
                </a:moveTo>
                <a:lnTo>
                  <a:pt x="371182" y="760958"/>
                </a:lnTo>
                <a:lnTo>
                  <a:pt x="357924" y="756653"/>
                </a:lnTo>
                <a:lnTo>
                  <a:pt x="350824" y="760272"/>
                </a:lnTo>
                <a:lnTo>
                  <a:pt x="346519" y="773531"/>
                </a:lnTo>
                <a:lnTo>
                  <a:pt x="350139" y="780630"/>
                </a:lnTo>
                <a:lnTo>
                  <a:pt x="363397" y="784948"/>
                </a:lnTo>
                <a:lnTo>
                  <a:pt x="370497" y="781316"/>
                </a:lnTo>
                <a:lnTo>
                  <a:pt x="374802" y="768070"/>
                </a:lnTo>
                <a:close/>
              </a:path>
              <a:path w="5307965" h="1044575">
                <a:moveTo>
                  <a:pt x="382422" y="532549"/>
                </a:moveTo>
                <a:lnTo>
                  <a:pt x="379818" y="527443"/>
                </a:lnTo>
                <a:lnTo>
                  <a:pt x="370268" y="524332"/>
                </a:lnTo>
                <a:lnTo>
                  <a:pt x="365137" y="526935"/>
                </a:lnTo>
                <a:lnTo>
                  <a:pt x="362026" y="536498"/>
                </a:lnTo>
                <a:lnTo>
                  <a:pt x="364642" y="541642"/>
                </a:lnTo>
                <a:lnTo>
                  <a:pt x="374192" y="544741"/>
                </a:lnTo>
                <a:lnTo>
                  <a:pt x="379310" y="542112"/>
                </a:lnTo>
                <a:lnTo>
                  <a:pt x="382422" y="532549"/>
                </a:lnTo>
                <a:close/>
              </a:path>
              <a:path w="5307965" h="1044575">
                <a:moveTo>
                  <a:pt x="394157" y="1012901"/>
                </a:moveTo>
                <a:lnTo>
                  <a:pt x="391121" y="1002309"/>
                </a:lnTo>
                <a:lnTo>
                  <a:pt x="384340" y="993622"/>
                </a:lnTo>
                <a:lnTo>
                  <a:pt x="374396" y="988009"/>
                </a:lnTo>
                <a:lnTo>
                  <a:pt x="363054" y="986701"/>
                </a:lnTo>
                <a:lnTo>
                  <a:pt x="352450" y="989736"/>
                </a:lnTo>
                <a:lnTo>
                  <a:pt x="343776" y="996518"/>
                </a:lnTo>
                <a:lnTo>
                  <a:pt x="338175" y="1006462"/>
                </a:lnTo>
                <a:lnTo>
                  <a:pt x="336854" y="1017803"/>
                </a:lnTo>
                <a:lnTo>
                  <a:pt x="339890" y="1028395"/>
                </a:lnTo>
                <a:lnTo>
                  <a:pt x="346671" y="1037082"/>
                </a:lnTo>
                <a:lnTo>
                  <a:pt x="356628" y="1042682"/>
                </a:lnTo>
                <a:lnTo>
                  <a:pt x="367969" y="1043990"/>
                </a:lnTo>
                <a:lnTo>
                  <a:pt x="378561" y="1040955"/>
                </a:lnTo>
                <a:lnTo>
                  <a:pt x="387248" y="1034173"/>
                </a:lnTo>
                <a:lnTo>
                  <a:pt x="392861" y="1024229"/>
                </a:lnTo>
                <a:lnTo>
                  <a:pt x="394157" y="1012901"/>
                </a:lnTo>
                <a:close/>
              </a:path>
              <a:path w="5307965" h="1044575">
                <a:moveTo>
                  <a:pt x="403250" y="305714"/>
                </a:moveTo>
                <a:lnTo>
                  <a:pt x="401840" y="302907"/>
                </a:lnTo>
                <a:lnTo>
                  <a:pt x="396595" y="301193"/>
                </a:lnTo>
                <a:lnTo>
                  <a:pt x="393763" y="302641"/>
                </a:lnTo>
                <a:lnTo>
                  <a:pt x="392074" y="307860"/>
                </a:lnTo>
                <a:lnTo>
                  <a:pt x="393509" y="310692"/>
                </a:lnTo>
                <a:lnTo>
                  <a:pt x="398754" y="312394"/>
                </a:lnTo>
                <a:lnTo>
                  <a:pt x="401548" y="310946"/>
                </a:lnTo>
                <a:lnTo>
                  <a:pt x="403250" y="305714"/>
                </a:lnTo>
                <a:close/>
              </a:path>
              <a:path w="5307965" h="1044575">
                <a:moveTo>
                  <a:pt x="436587" y="651598"/>
                </a:moveTo>
                <a:lnTo>
                  <a:pt x="433387" y="645312"/>
                </a:lnTo>
                <a:lnTo>
                  <a:pt x="421665" y="641502"/>
                </a:lnTo>
                <a:lnTo>
                  <a:pt x="415391" y="644702"/>
                </a:lnTo>
                <a:lnTo>
                  <a:pt x="411594" y="656424"/>
                </a:lnTo>
                <a:lnTo>
                  <a:pt x="414769" y="662698"/>
                </a:lnTo>
                <a:lnTo>
                  <a:pt x="426491" y="666508"/>
                </a:lnTo>
                <a:lnTo>
                  <a:pt x="432777" y="663308"/>
                </a:lnTo>
                <a:lnTo>
                  <a:pt x="436587" y="651598"/>
                </a:lnTo>
                <a:close/>
              </a:path>
              <a:path w="5307965" h="1044575">
                <a:moveTo>
                  <a:pt x="453224" y="890473"/>
                </a:moveTo>
                <a:lnTo>
                  <a:pt x="449541" y="877608"/>
                </a:lnTo>
                <a:lnTo>
                  <a:pt x="441312" y="867067"/>
                </a:lnTo>
                <a:lnTo>
                  <a:pt x="429247" y="860247"/>
                </a:lnTo>
                <a:lnTo>
                  <a:pt x="415467" y="858672"/>
                </a:lnTo>
                <a:lnTo>
                  <a:pt x="402615" y="862355"/>
                </a:lnTo>
                <a:lnTo>
                  <a:pt x="392074" y="870610"/>
                </a:lnTo>
                <a:lnTo>
                  <a:pt x="385279" y="882675"/>
                </a:lnTo>
                <a:lnTo>
                  <a:pt x="383679" y="896454"/>
                </a:lnTo>
                <a:lnTo>
                  <a:pt x="387350" y="909320"/>
                </a:lnTo>
                <a:lnTo>
                  <a:pt x="395579" y="919861"/>
                </a:lnTo>
                <a:lnTo>
                  <a:pt x="407657" y="926668"/>
                </a:lnTo>
                <a:lnTo>
                  <a:pt x="421424" y="928255"/>
                </a:lnTo>
                <a:lnTo>
                  <a:pt x="434289" y="924560"/>
                </a:lnTo>
                <a:lnTo>
                  <a:pt x="444830" y="916317"/>
                </a:lnTo>
                <a:lnTo>
                  <a:pt x="451637" y="904240"/>
                </a:lnTo>
                <a:lnTo>
                  <a:pt x="453224" y="890473"/>
                </a:lnTo>
                <a:close/>
              </a:path>
              <a:path w="5307965" h="1044575">
                <a:moveTo>
                  <a:pt x="453402" y="421576"/>
                </a:moveTo>
                <a:lnTo>
                  <a:pt x="451205" y="417271"/>
                </a:lnTo>
                <a:lnTo>
                  <a:pt x="443179" y="414667"/>
                </a:lnTo>
                <a:lnTo>
                  <a:pt x="438899" y="416864"/>
                </a:lnTo>
                <a:lnTo>
                  <a:pt x="436283" y="424891"/>
                </a:lnTo>
                <a:lnTo>
                  <a:pt x="438467" y="429158"/>
                </a:lnTo>
                <a:lnTo>
                  <a:pt x="446493" y="431774"/>
                </a:lnTo>
                <a:lnTo>
                  <a:pt x="450786" y="429602"/>
                </a:lnTo>
                <a:lnTo>
                  <a:pt x="453402" y="421576"/>
                </a:lnTo>
                <a:close/>
              </a:path>
              <a:path w="5307965" h="1044575">
                <a:moveTo>
                  <a:pt x="482968" y="200329"/>
                </a:moveTo>
                <a:lnTo>
                  <a:pt x="481774" y="197993"/>
                </a:lnTo>
                <a:lnTo>
                  <a:pt x="477456" y="196583"/>
                </a:lnTo>
                <a:lnTo>
                  <a:pt x="475145" y="197789"/>
                </a:lnTo>
                <a:lnTo>
                  <a:pt x="473748" y="202095"/>
                </a:lnTo>
                <a:lnTo>
                  <a:pt x="474916" y="204393"/>
                </a:lnTo>
                <a:lnTo>
                  <a:pt x="479247" y="205790"/>
                </a:lnTo>
                <a:lnTo>
                  <a:pt x="481571" y="204635"/>
                </a:lnTo>
                <a:lnTo>
                  <a:pt x="482968" y="200329"/>
                </a:lnTo>
                <a:close/>
              </a:path>
              <a:path w="5307965" h="1044575">
                <a:moveTo>
                  <a:pt x="508368" y="772033"/>
                </a:moveTo>
                <a:lnTo>
                  <a:pt x="505155" y="760793"/>
                </a:lnTo>
                <a:lnTo>
                  <a:pt x="497954" y="751573"/>
                </a:lnTo>
                <a:lnTo>
                  <a:pt x="487413" y="745617"/>
                </a:lnTo>
                <a:lnTo>
                  <a:pt x="475373" y="744232"/>
                </a:lnTo>
                <a:lnTo>
                  <a:pt x="464134" y="747458"/>
                </a:lnTo>
                <a:lnTo>
                  <a:pt x="454926" y="754659"/>
                </a:lnTo>
                <a:lnTo>
                  <a:pt x="448983" y="765200"/>
                </a:lnTo>
                <a:lnTo>
                  <a:pt x="447586" y="777252"/>
                </a:lnTo>
                <a:lnTo>
                  <a:pt x="450799" y="788492"/>
                </a:lnTo>
                <a:lnTo>
                  <a:pt x="458000" y="797699"/>
                </a:lnTo>
                <a:lnTo>
                  <a:pt x="468553" y="803643"/>
                </a:lnTo>
                <a:lnTo>
                  <a:pt x="480580" y="805040"/>
                </a:lnTo>
                <a:lnTo>
                  <a:pt x="491820" y="801814"/>
                </a:lnTo>
                <a:lnTo>
                  <a:pt x="501040" y="794613"/>
                </a:lnTo>
                <a:lnTo>
                  <a:pt x="506996" y="784047"/>
                </a:lnTo>
                <a:lnTo>
                  <a:pt x="508368" y="772033"/>
                </a:lnTo>
                <a:close/>
              </a:path>
              <a:path w="5307965" h="1044575">
                <a:moveTo>
                  <a:pt x="515124" y="538835"/>
                </a:moveTo>
                <a:lnTo>
                  <a:pt x="512826" y="530834"/>
                </a:lnTo>
                <a:lnTo>
                  <a:pt x="507707" y="524281"/>
                </a:lnTo>
                <a:lnTo>
                  <a:pt x="500202" y="520039"/>
                </a:lnTo>
                <a:lnTo>
                  <a:pt x="491642" y="519061"/>
                </a:lnTo>
                <a:lnTo>
                  <a:pt x="483641" y="521347"/>
                </a:lnTo>
                <a:lnTo>
                  <a:pt x="477088" y="526478"/>
                </a:lnTo>
                <a:lnTo>
                  <a:pt x="472859" y="533984"/>
                </a:lnTo>
                <a:lnTo>
                  <a:pt x="471868" y="542531"/>
                </a:lnTo>
                <a:lnTo>
                  <a:pt x="474167" y="550519"/>
                </a:lnTo>
                <a:lnTo>
                  <a:pt x="479298" y="557072"/>
                </a:lnTo>
                <a:lnTo>
                  <a:pt x="486803" y="561301"/>
                </a:lnTo>
                <a:lnTo>
                  <a:pt x="495350" y="562305"/>
                </a:lnTo>
                <a:lnTo>
                  <a:pt x="503351" y="560006"/>
                </a:lnTo>
                <a:lnTo>
                  <a:pt x="509905" y="554901"/>
                </a:lnTo>
                <a:lnTo>
                  <a:pt x="514146" y="547395"/>
                </a:lnTo>
                <a:lnTo>
                  <a:pt x="515124" y="538835"/>
                </a:lnTo>
                <a:close/>
              </a:path>
              <a:path w="5307965" h="1044575">
                <a:moveTo>
                  <a:pt x="529539" y="314452"/>
                </a:moveTo>
                <a:lnTo>
                  <a:pt x="527862" y="311150"/>
                </a:lnTo>
                <a:lnTo>
                  <a:pt x="521703" y="309156"/>
                </a:lnTo>
                <a:lnTo>
                  <a:pt x="518388" y="310832"/>
                </a:lnTo>
                <a:lnTo>
                  <a:pt x="516382" y="316992"/>
                </a:lnTo>
                <a:lnTo>
                  <a:pt x="518083" y="320306"/>
                </a:lnTo>
                <a:lnTo>
                  <a:pt x="524243" y="322300"/>
                </a:lnTo>
                <a:lnTo>
                  <a:pt x="527532" y="320624"/>
                </a:lnTo>
                <a:lnTo>
                  <a:pt x="529539" y="314452"/>
                </a:lnTo>
                <a:close/>
              </a:path>
              <a:path w="5307965" h="1044575">
                <a:moveTo>
                  <a:pt x="567029" y="99060"/>
                </a:moveTo>
                <a:lnTo>
                  <a:pt x="566254" y="97561"/>
                </a:lnTo>
                <a:lnTo>
                  <a:pt x="563486" y="96659"/>
                </a:lnTo>
                <a:lnTo>
                  <a:pt x="561987" y="97421"/>
                </a:lnTo>
                <a:lnTo>
                  <a:pt x="561086" y="100190"/>
                </a:lnTo>
                <a:lnTo>
                  <a:pt x="561860" y="101688"/>
                </a:lnTo>
                <a:lnTo>
                  <a:pt x="564629" y="102590"/>
                </a:lnTo>
                <a:lnTo>
                  <a:pt x="566127" y="101828"/>
                </a:lnTo>
                <a:lnTo>
                  <a:pt x="567029" y="99060"/>
                </a:lnTo>
                <a:close/>
              </a:path>
              <a:path w="5307965" h="1044575">
                <a:moveTo>
                  <a:pt x="567575" y="657225"/>
                </a:moveTo>
                <a:lnTo>
                  <a:pt x="565073" y="648462"/>
                </a:lnTo>
                <a:lnTo>
                  <a:pt x="559460" y="641299"/>
                </a:lnTo>
                <a:lnTo>
                  <a:pt x="551243" y="636651"/>
                </a:lnTo>
                <a:lnTo>
                  <a:pt x="541870" y="635571"/>
                </a:lnTo>
                <a:lnTo>
                  <a:pt x="533120" y="638086"/>
                </a:lnTo>
                <a:lnTo>
                  <a:pt x="525945" y="643686"/>
                </a:lnTo>
                <a:lnTo>
                  <a:pt x="521322" y="651903"/>
                </a:lnTo>
                <a:lnTo>
                  <a:pt x="520230" y="661276"/>
                </a:lnTo>
                <a:lnTo>
                  <a:pt x="522744" y="670026"/>
                </a:lnTo>
                <a:lnTo>
                  <a:pt x="528345" y="677214"/>
                </a:lnTo>
                <a:lnTo>
                  <a:pt x="536562" y="681837"/>
                </a:lnTo>
                <a:lnTo>
                  <a:pt x="545934" y="682917"/>
                </a:lnTo>
                <a:lnTo>
                  <a:pt x="554685" y="680402"/>
                </a:lnTo>
                <a:lnTo>
                  <a:pt x="561860" y="674801"/>
                </a:lnTo>
                <a:lnTo>
                  <a:pt x="566496" y="666584"/>
                </a:lnTo>
                <a:lnTo>
                  <a:pt x="567575" y="657225"/>
                </a:lnTo>
                <a:close/>
              </a:path>
              <a:path w="5307965" h="1044575">
                <a:moveTo>
                  <a:pt x="585152" y="429768"/>
                </a:moveTo>
                <a:lnTo>
                  <a:pt x="583412" y="423722"/>
                </a:lnTo>
                <a:lnTo>
                  <a:pt x="579526" y="418769"/>
                </a:lnTo>
                <a:lnTo>
                  <a:pt x="573849" y="415556"/>
                </a:lnTo>
                <a:lnTo>
                  <a:pt x="567372" y="414807"/>
                </a:lnTo>
                <a:lnTo>
                  <a:pt x="561314" y="416547"/>
                </a:lnTo>
                <a:lnTo>
                  <a:pt x="556361" y="420420"/>
                </a:lnTo>
                <a:lnTo>
                  <a:pt x="553173" y="426085"/>
                </a:lnTo>
                <a:lnTo>
                  <a:pt x="552411" y="432574"/>
                </a:lnTo>
                <a:lnTo>
                  <a:pt x="554151" y="438632"/>
                </a:lnTo>
                <a:lnTo>
                  <a:pt x="558012" y="443598"/>
                </a:lnTo>
                <a:lnTo>
                  <a:pt x="563702" y="446786"/>
                </a:lnTo>
                <a:lnTo>
                  <a:pt x="570179" y="447548"/>
                </a:lnTo>
                <a:lnTo>
                  <a:pt x="576237" y="445808"/>
                </a:lnTo>
                <a:lnTo>
                  <a:pt x="581202" y="441921"/>
                </a:lnTo>
                <a:lnTo>
                  <a:pt x="584415" y="436232"/>
                </a:lnTo>
                <a:lnTo>
                  <a:pt x="585152" y="429768"/>
                </a:lnTo>
                <a:close/>
              </a:path>
              <a:path w="5307965" h="1044575">
                <a:moveTo>
                  <a:pt x="611644" y="211251"/>
                </a:moveTo>
                <a:lnTo>
                  <a:pt x="610298" y="208610"/>
                </a:lnTo>
                <a:lnTo>
                  <a:pt x="605370" y="207010"/>
                </a:lnTo>
                <a:lnTo>
                  <a:pt x="602729" y="208343"/>
                </a:lnTo>
                <a:lnTo>
                  <a:pt x="601129" y="213271"/>
                </a:lnTo>
                <a:lnTo>
                  <a:pt x="602475" y="215938"/>
                </a:lnTo>
                <a:lnTo>
                  <a:pt x="607402" y="217538"/>
                </a:lnTo>
                <a:lnTo>
                  <a:pt x="610044" y="216166"/>
                </a:lnTo>
                <a:lnTo>
                  <a:pt x="611644" y="211251"/>
                </a:lnTo>
                <a:close/>
              </a:path>
              <a:path w="5307965" h="1044575">
                <a:moveTo>
                  <a:pt x="638530" y="545693"/>
                </a:moveTo>
                <a:lnTo>
                  <a:pt x="636155" y="537375"/>
                </a:lnTo>
                <a:lnTo>
                  <a:pt x="630821" y="530555"/>
                </a:lnTo>
                <a:lnTo>
                  <a:pt x="623023" y="526148"/>
                </a:lnTo>
                <a:lnTo>
                  <a:pt x="614108" y="525132"/>
                </a:lnTo>
                <a:lnTo>
                  <a:pt x="605790" y="527507"/>
                </a:lnTo>
                <a:lnTo>
                  <a:pt x="598970" y="532841"/>
                </a:lnTo>
                <a:lnTo>
                  <a:pt x="594575" y="540639"/>
                </a:lnTo>
                <a:lnTo>
                  <a:pt x="593534" y="549554"/>
                </a:lnTo>
                <a:lnTo>
                  <a:pt x="595922" y="557872"/>
                </a:lnTo>
                <a:lnTo>
                  <a:pt x="601243" y="564692"/>
                </a:lnTo>
                <a:lnTo>
                  <a:pt x="609066" y="569087"/>
                </a:lnTo>
                <a:lnTo>
                  <a:pt x="617969" y="570115"/>
                </a:lnTo>
                <a:lnTo>
                  <a:pt x="626287" y="567740"/>
                </a:lnTo>
                <a:lnTo>
                  <a:pt x="633107" y="562406"/>
                </a:lnTo>
                <a:lnTo>
                  <a:pt x="637514" y="554596"/>
                </a:lnTo>
                <a:lnTo>
                  <a:pt x="638530" y="545693"/>
                </a:lnTo>
                <a:close/>
              </a:path>
              <a:path w="5307965" h="1044575">
                <a:moveTo>
                  <a:pt x="656869" y="1879"/>
                </a:moveTo>
                <a:lnTo>
                  <a:pt x="656272" y="711"/>
                </a:lnTo>
                <a:lnTo>
                  <a:pt x="654126" y="0"/>
                </a:lnTo>
                <a:lnTo>
                  <a:pt x="652957" y="596"/>
                </a:lnTo>
                <a:lnTo>
                  <a:pt x="652259" y="2755"/>
                </a:lnTo>
                <a:lnTo>
                  <a:pt x="652856" y="3898"/>
                </a:lnTo>
                <a:lnTo>
                  <a:pt x="655015" y="4597"/>
                </a:lnTo>
                <a:lnTo>
                  <a:pt x="656170" y="4025"/>
                </a:lnTo>
                <a:lnTo>
                  <a:pt x="656869" y="1879"/>
                </a:lnTo>
                <a:close/>
              </a:path>
              <a:path w="5307965" h="1044575">
                <a:moveTo>
                  <a:pt x="657275" y="324256"/>
                </a:moveTo>
                <a:lnTo>
                  <a:pt x="655320" y="320471"/>
                </a:lnTo>
                <a:lnTo>
                  <a:pt x="648220" y="318160"/>
                </a:lnTo>
                <a:lnTo>
                  <a:pt x="644436" y="320090"/>
                </a:lnTo>
                <a:lnTo>
                  <a:pt x="642124" y="327202"/>
                </a:lnTo>
                <a:lnTo>
                  <a:pt x="644055" y="330987"/>
                </a:lnTo>
                <a:lnTo>
                  <a:pt x="651154" y="333286"/>
                </a:lnTo>
                <a:lnTo>
                  <a:pt x="654964" y="331368"/>
                </a:lnTo>
                <a:lnTo>
                  <a:pt x="657275" y="324256"/>
                </a:lnTo>
                <a:close/>
              </a:path>
              <a:path w="5307965" h="1044575">
                <a:moveTo>
                  <a:pt x="698512" y="112420"/>
                </a:moveTo>
                <a:lnTo>
                  <a:pt x="697585" y="110604"/>
                </a:lnTo>
                <a:lnTo>
                  <a:pt x="694194" y="109512"/>
                </a:lnTo>
                <a:lnTo>
                  <a:pt x="692365" y="110426"/>
                </a:lnTo>
                <a:lnTo>
                  <a:pt x="691273" y="113804"/>
                </a:lnTo>
                <a:lnTo>
                  <a:pt x="692200" y="115633"/>
                </a:lnTo>
                <a:lnTo>
                  <a:pt x="695591" y="116738"/>
                </a:lnTo>
                <a:lnTo>
                  <a:pt x="697420" y="115798"/>
                </a:lnTo>
                <a:lnTo>
                  <a:pt x="698512" y="112420"/>
                </a:lnTo>
                <a:close/>
              </a:path>
              <a:path w="5307965" h="1044575">
                <a:moveTo>
                  <a:pt x="712266" y="438556"/>
                </a:moveTo>
                <a:lnTo>
                  <a:pt x="710361" y="431850"/>
                </a:lnTo>
                <a:lnTo>
                  <a:pt x="706069" y="426364"/>
                </a:lnTo>
                <a:lnTo>
                  <a:pt x="699782" y="422808"/>
                </a:lnTo>
                <a:lnTo>
                  <a:pt x="692607" y="421982"/>
                </a:lnTo>
                <a:lnTo>
                  <a:pt x="685901" y="423913"/>
                </a:lnTo>
                <a:lnTo>
                  <a:pt x="680402" y="428205"/>
                </a:lnTo>
                <a:lnTo>
                  <a:pt x="676859" y="434492"/>
                </a:lnTo>
                <a:lnTo>
                  <a:pt x="676033" y="441667"/>
                </a:lnTo>
                <a:lnTo>
                  <a:pt x="677951" y="448373"/>
                </a:lnTo>
                <a:lnTo>
                  <a:pt x="682244" y="453859"/>
                </a:lnTo>
                <a:lnTo>
                  <a:pt x="688543" y="457403"/>
                </a:lnTo>
                <a:lnTo>
                  <a:pt x="695718" y="458241"/>
                </a:lnTo>
                <a:lnTo>
                  <a:pt x="702411" y="456311"/>
                </a:lnTo>
                <a:lnTo>
                  <a:pt x="707898" y="452018"/>
                </a:lnTo>
                <a:lnTo>
                  <a:pt x="711441" y="445731"/>
                </a:lnTo>
                <a:lnTo>
                  <a:pt x="712266" y="438556"/>
                </a:lnTo>
                <a:close/>
              </a:path>
              <a:path w="5307965" h="1044575">
                <a:moveTo>
                  <a:pt x="746861" y="222567"/>
                </a:moveTo>
                <a:lnTo>
                  <a:pt x="744080" y="217106"/>
                </a:lnTo>
                <a:lnTo>
                  <a:pt x="733920" y="213804"/>
                </a:lnTo>
                <a:lnTo>
                  <a:pt x="728459" y="216585"/>
                </a:lnTo>
                <a:lnTo>
                  <a:pt x="725157" y="226758"/>
                </a:lnTo>
                <a:lnTo>
                  <a:pt x="727938" y="232219"/>
                </a:lnTo>
                <a:lnTo>
                  <a:pt x="738098" y="235521"/>
                </a:lnTo>
                <a:lnTo>
                  <a:pt x="743546" y="232740"/>
                </a:lnTo>
                <a:lnTo>
                  <a:pt x="746861" y="222567"/>
                </a:lnTo>
                <a:close/>
              </a:path>
              <a:path w="5307965" h="1044575">
                <a:moveTo>
                  <a:pt x="789927" y="18262"/>
                </a:moveTo>
                <a:lnTo>
                  <a:pt x="789495" y="17411"/>
                </a:lnTo>
                <a:lnTo>
                  <a:pt x="787958" y="16916"/>
                </a:lnTo>
                <a:lnTo>
                  <a:pt x="787133" y="17360"/>
                </a:lnTo>
                <a:lnTo>
                  <a:pt x="786638" y="18884"/>
                </a:lnTo>
                <a:lnTo>
                  <a:pt x="787057" y="19710"/>
                </a:lnTo>
                <a:lnTo>
                  <a:pt x="788593" y="20205"/>
                </a:lnTo>
                <a:lnTo>
                  <a:pt x="789419" y="19786"/>
                </a:lnTo>
                <a:lnTo>
                  <a:pt x="789927" y="18262"/>
                </a:lnTo>
                <a:close/>
              </a:path>
              <a:path w="5307965" h="1044575">
                <a:moveTo>
                  <a:pt x="794092" y="335635"/>
                </a:moveTo>
                <a:lnTo>
                  <a:pt x="792391" y="329679"/>
                </a:lnTo>
                <a:lnTo>
                  <a:pt x="788593" y="324802"/>
                </a:lnTo>
                <a:lnTo>
                  <a:pt x="783018" y="321652"/>
                </a:lnTo>
                <a:lnTo>
                  <a:pt x="776643" y="320929"/>
                </a:lnTo>
                <a:lnTo>
                  <a:pt x="770699" y="322630"/>
                </a:lnTo>
                <a:lnTo>
                  <a:pt x="765822" y="326453"/>
                </a:lnTo>
                <a:lnTo>
                  <a:pt x="762685" y="332016"/>
                </a:lnTo>
                <a:lnTo>
                  <a:pt x="761949" y="338391"/>
                </a:lnTo>
                <a:lnTo>
                  <a:pt x="763651" y="344347"/>
                </a:lnTo>
                <a:lnTo>
                  <a:pt x="767448" y="349224"/>
                </a:lnTo>
                <a:lnTo>
                  <a:pt x="773036" y="352361"/>
                </a:lnTo>
                <a:lnTo>
                  <a:pt x="779399" y="353098"/>
                </a:lnTo>
                <a:lnTo>
                  <a:pt x="785342" y="351396"/>
                </a:lnTo>
                <a:lnTo>
                  <a:pt x="790219" y="347573"/>
                </a:lnTo>
                <a:lnTo>
                  <a:pt x="793369" y="341985"/>
                </a:lnTo>
                <a:lnTo>
                  <a:pt x="794092" y="335635"/>
                </a:lnTo>
                <a:close/>
              </a:path>
              <a:path w="5307965" h="1044575">
                <a:moveTo>
                  <a:pt x="830122" y="127762"/>
                </a:moveTo>
                <a:lnTo>
                  <a:pt x="829449" y="126428"/>
                </a:lnTo>
                <a:lnTo>
                  <a:pt x="826973" y="125628"/>
                </a:lnTo>
                <a:lnTo>
                  <a:pt x="825652" y="126314"/>
                </a:lnTo>
                <a:lnTo>
                  <a:pt x="824865" y="128765"/>
                </a:lnTo>
                <a:lnTo>
                  <a:pt x="825525" y="130098"/>
                </a:lnTo>
                <a:lnTo>
                  <a:pt x="828001" y="130898"/>
                </a:lnTo>
                <a:lnTo>
                  <a:pt x="829322" y="130213"/>
                </a:lnTo>
                <a:lnTo>
                  <a:pt x="830122" y="127762"/>
                </a:lnTo>
                <a:close/>
              </a:path>
              <a:path w="5307965" h="1044575">
                <a:moveTo>
                  <a:pt x="884186" y="235407"/>
                </a:moveTo>
                <a:lnTo>
                  <a:pt x="879881" y="226999"/>
                </a:lnTo>
                <a:lnTo>
                  <a:pt x="864158" y="221881"/>
                </a:lnTo>
                <a:lnTo>
                  <a:pt x="855726" y="226174"/>
                </a:lnTo>
                <a:lnTo>
                  <a:pt x="850620" y="241884"/>
                </a:lnTo>
                <a:lnTo>
                  <a:pt x="854913" y="250329"/>
                </a:lnTo>
                <a:lnTo>
                  <a:pt x="870635" y="255435"/>
                </a:lnTo>
                <a:lnTo>
                  <a:pt x="879081" y="251129"/>
                </a:lnTo>
                <a:lnTo>
                  <a:pt x="884186" y="235407"/>
                </a:lnTo>
                <a:close/>
              </a:path>
              <a:path w="5307965" h="1044575">
                <a:moveTo>
                  <a:pt x="931443" y="35331"/>
                </a:moveTo>
                <a:lnTo>
                  <a:pt x="929513" y="31534"/>
                </a:lnTo>
                <a:lnTo>
                  <a:pt x="922439" y="29235"/>
                </a:lnTo>
                <a:lnTo>
                  <a:pt x="918616" y="31165"/>
                </a:lnTo>
                <a:lnTo>
                  <a:pt x="916305" y="38265"/>
                </a:lnTo>
                <a:lnTo>
                  <a:pt x="918260" y="42049"/>
                </a:lnTo>
                <a:lnTo>
                  <a:pt x="925347" y="44361"/>
                </a:lnTo>
                <a:lnTo>
                  <a:pt x="929144" y="42430"/>
                </a:lnTo>
                <a:lnTo>
                  <a:pt x="931443" y="35331"/>
                </a:lnTo>
                <a:close/>
              </a:path>
              <a:path w="5307965" h="1044575">
                <a:moveTo>
                  <a:pt x="4327944" y="35445"/>
                </a:moveTo>
                <a:lnTo>
                  <a:pt x="4326166" y="31978"/>
                </a:lnTo>
                <a:lnTo>
                  <a:pt x="4319702" y="29883"/>
                </a:lnTo>
                <a:lnTo>
                  <a:pt x="4316234" y="31648"/>
                </a:lnTo>
                <a:lnTo>
                  <a:pt x="4314126" y="38112"/>
                </a:lnTo>
                <a:lnTo>
                  <a:pt x="4315904" y="41605"/>
                </a:lnTo>
                <a:lnTo>
                  <a:pt x="4322356" y="43700"/>
                </a:lnTo>
                <a:lnTo>
                  <a:pt x="4325836" y="41922"/>
                </a:lnTo>
                <a:lnTo>
                  <a:pt x="4327944" y="35445"/>
                </a:lnTo>
                <a:close/>
              </a:path>
              <a:path w="5307965" h="1044575">
                <a:moveTo>
                  <a:pt x="4424667" y="126873"/>
                </a:moveTo>
                <a:lnTo>
                  <a:pt x="4422826" y="123228"/>
                </a:lnTo>
                <a:lnTo>
                  <a:pt x="4416031" y="121031"/>
                </a:lnTo>
                <a:lnTo>
                  <a:pt x="4412412" y="122885"/>
                </a:lnTo>
                <a:lnTo>
                  <a:pt x="4410214" y="129667"/>
                </a:lnTo>
                <a:lnTo>
                  <a:pt x="4412043" y="133299"/>
                </a:lnTo>
                <a:lnTo>
                  <a:pt x="4418825" y="135509"/>
                </a:lnTo>
                <a:lnTo>
                  <a:pt x="4422470" y="133654"/>
                </a:lnTo>
                <a:lnTo>
                  <a:pt x="4424667" y="126873"/>
                </a:lnTo>
                <a:close/>
              </a:path>
              <a:path w="5307965" h="1044575">
                <a:moveTo>
                  <a:pt x="4515790" y="62979"/>
                </a:moveTo>
                <a:lnTo>
                  <a:pt x="4512742" y="57035"/>
                </a:lnTo>
                <a:lnTo>
                  <a:pt x="4501654" y="53428"/>
                </a:lnTo>
                <a:lnTo>
                  <a:pt x="4495698" y="56451"/>
                </a:lnTo>
                <a:lnTo>
                  <a:pt x="4492091" y="67551"/>
                </a:lnTo>
                <a:lnTo>
                  <a:pt x="4495127" y="73507"/>
                </a:lnTo>
                <a:lnTo>
                  <a:pt x="4506214" y="77114"/>
                </a:lnTo>
                <a:lnTo>
                  <a:pt x="4512183" y="74079"/>
                </a:lnTo>
                <a:lnTo>
                  <a:pt x="4515790" y="62979"/>
                </a:lnTo>
                <a:close/>
              </a:path>
              <a:path w="5307965" h="1044575">
                <a:moveTo>
                  <a:pt x="4517809" y="222961"/>
                </a:moveTo>
                <a:lnTo>
                  <a:pt x="4515523" y="218490"/>
                </a:lnTo>
                <a:lnTo>
                  <a:pt x="4507204" y="215785"/>
                </a:lnTo>
                <a:lnTo>
                  <a:pt x="4502747" y="218071"/>
                </a:lnTo>
                <a:lnTo>
                  <a:pt x="4500042" y="226390"/>
                </a:lnTo>
                <a:lnTo>
                  <a:pt x="4502302" y="230860"/>
                </a:lnTo>
                <a:lnTo>
                  <a:pt x="4510633" y="233565"/>
                </a:lnTo>
                <a:lnTo>
                  <a:pt x="4515104" y="231279"/>
                </a:lnTo>
                <a:lnTo>
                  <a:pt x="4517809" y="222961"/>
                </a:lnTo>
                <a:close/>
              </a:path>
              <a:path w="5307965" h="1044575">
                <a:moveTo>
                  <a:pt x="4591037" y="2197"/>
                </a:moveTo>
                <a:lnTo>
                  <a:pt x="4590872" y="1879"/>
                </a:lnTo>
                <a:lnTo>
                  <a:pt x="4590250" y="1676"/>
                </a:lnTo>
                <a:lnTo>
                  <a:pt x="4589919" y="1841"/>
                </a:lnTo>
                <a:lnTo>
                  <a:pt x="4589729" y="2463"/>
                </a:lnTo>
                <a:lnTo>
                  <a:pt x="4589881" y="2781"/>
                </a:lnTo>
                <a:lnTo>
                  <a:pt x="4590516" y="2984"/>
                </a:lnTo>
                <a:lnTo>
                  <a:pt x="4590834" y="2819"/>
                </a:lnTo>
                <a:lnTo>
                  <a:pt x="4591037" y="2197"/>
                </a:lnTo>
                <a:close/>
              </a:path>
              <a:path w="5307965" h="1044575">
                <a:moveTo>
                  <a:pt x="4603813" y="160439"/>
                </a:moveTo>
                <a:lnTo>
                  <a:pt x="4601540" y="155968"/>
                </a:lnTo>
                <a:lnTo>
                  <a:pt x="4593221" y="153276"/>
                </a:lnTo>
                <a:lnTo>
                  <a:pt x="4588751" y="155549"/>
                </a:lnTo>
                <a:lnTo>
                  <a:pt x="4586059" y="163868"/>
                </a:lnTo>
                <a:lnTo>
                  <a:pt x="4588332" y="168325"/>
                </a:lnTo>
                <a:lnTo>
                  <a:pt x="4596650" y="171030"/>
                </a:lnTo>
                <a:lnTo>
                  <a:pt x="4601121" y="168770"/>
                </a:lnTo>
                <a:lnTo>
                  <a:pt x="4603813" y="160439"/>
                </a:lnTo>
                <a:close/>
              </a:path>
              <a:path w="5307965" h="1044575">
                <a:moveTo>
                  <a:pt x="4605096" y="323811"/>
                </a:moveTo>
                <a:lnTo>
                  <a:pt x="4602569" y="318858"/>
                </a:lnTo>
                <a:lnTo>
                  <a:pt x="4593323" y="315861"/>
                </a:lnTo>
                <a:lnTo>
                  <a:pt x="4588383" y="318376"/>
                </a:lnTo>
                <a:lnTo>
                  <a:pt x="4585373" y="327621"/>
                </a:lnTo>
                <a:lnTo>
                  <a:pt x="4587887" y="332600"/>
                </a:lnTo>
                <a:lnTo>
                  <a:pt x="4597120" y="335597"/>
                </a:lnTo>
                <a:lnTo>
                  <a:pt x="4602099" y="333057"/>
                </a:lnTo>
                <a:lnTo>
                  <a:pt x="4605096" y="323811"/>
                </a:lnTo>
                <a:close/>
              </a:path>
              <a:path w="5307965" h="1044575">
                <a:moveTo>
                  <a:pt x="4681867" y="99466"/>
                </a:moveTo>
                <a:lnTo>
                  <a:pt x="4681626" y="98945"/>
                </a:lnTo>
                <a:lnTo>
                  <a:pt x="4680712" y="98640"/>
                </a:lnTo>
                <a:lnTo>
                  <a:pt x="4680204" y="98920"/>
                </a:lnTo>
                <a:lnTo>
                  <a:pt x="4679899" y="99847"/>
                </a:lnTo>
                <a:lnTo>
                  <a:pt x="4680153" y="100330"/>
                </a:lnTo>
                <a:lnTo>
                  <a:pt x="4681067" y="100634"/>
                </a:lnTo>
                <a:lnTo>
                  <a:pt x="4681575" y="100393"/>
                </a:lnTo>
                <a:lnTo>
                  <a:pt x="4681867" y="99466"/>
                </a:lnTo>
                <a:close/>
              </a:path>
              <a:path w="5307965" h="1044575">
                <a:moveTo>
                  <a:pt x="4686973" y="429082"/>
                </a:moveTo>
                <a:lnTo>
                  <a:pt x="4684230" y="423608"/>
                </a:lnTo>
                <a:lnTo>
                  <a:pt x="4674057" y="420306"/>
                </a:lnTo>
                <a:lnTo>
                  <a:pt x="4668583" y="423113"/>
                </a:lnTo>
                <a:lnTo>
                  <a:pt x="4665281" y="433273"/>
                </a:lnTo>
                <a:lnTo>
                  <a:pt x="4668075" y="438721"/>
                </a:lnTo>
                <a:lnTo>
                  <a:pt x="4678235" y="442023"/>
                </a:lnTo>
                <a:lnTo>
                  <a:pt x="4683671" y="439254"/>
                </a:lnTo>
                <a:lnTo>
                  <a:pt x="4686973" y="429082"/>
                </a:lnTo>
                <a:close/>
              </a:path>
              <a:path w="5307965" h="1044575">
                <a:moveTo>
                  <a:pt x="4695075" y="260731"/>
                </a:moveTo>
                <a:lnTo>
                  <a:pt x="4691443" y="253644"/>
                </a:lnTo>
                <a:lnTo>
                  <a:pt x="4678210" y="249339"/>
                </a:lnTo>
                <a:lnTo>
                  <a:pt x="4671085" y="252933"/>
                </a:lnTo>
                <a:lnTo>
                  <a:pt x="4666780" y="266204"/>
                </a:lnTo>
                <a:lnTo>
                  <a:pt x="4670412" y="273316"/>
                </a:lnTo>
                <a:lnTo>
                  <a:pt x="4683645" y="277622"/>
                </a:lnTo>
                <a:lnTo>
                  <a:pt x="4690757" y="273989"/>
                </a:lnTo>
                <a:lnTo>
                  <a:pt x="4695075" y="260731"/>
                </a:lnTo>
                <a:close/>
              </a:path>
              <a:path w="5307965" h="1044575">
                <a:moveTo>
                  <a:pt x="4764227" y="538213"/>
                </a:moveTo>
                <a:lnTo>
                  <a:pt x="4760950" y="531761"/>
                </a:lnTo>
                <a:lnTo>
                  <a:pt x="4748936" y="527850"/>
                </a:lnTo>
                <a:lnTo>
                  <a:pt x="4742472" y="531152"/>
                </a:lnTo>
                <a:lnTo>
                  <a:pt x="4738560" y="543166"/>
                </a:lnTo>
                <a:lnTo>
                  <a:pt x="4741862" y="549617"/>
                </a:lnTo>
                <a:lnTo>
                  <a:pt x="4753876" y="553516"/>
                </a:lnTo>
                <a:lnTo>
                  <a:pt x="4760328" y="550240"/>
                </a:lnTo>
                <a:lnTo>
                  <a:pt x="4764227" y="538213"/>
                </a:lnTo>
                <a:close/>
              </a:path>
              <a:path w="5307965" h="1044575">
                <a:moveTo>
                  <a:pt x="4767808" y="36969"/>
                </a:moveTo>
                <a:lnTo>
                  <a:pt x="4767554" y="36474"/>
                </a:lnTo>
                <a:lnTo>
                  <a:pt x="4766653" y="36182"/>
                </a:lnTo>
                <a:lnTo>
                  <a:pt x="4766145" y="36436"/>
                </a:lnTo>
                <a:lnTo>
                  <a:pt x="4765827" y="37376"/>
                </a:lnTo>
                <a:lnTo>
                  <a:pt x="4766107" y="37871"/>
                </a:lnTo>
                <a:lnTo>
                  <a:pt x="4767008" y="38163"/>
                </a:lnTo>
                <a:lnTo>
                  <a:pt x="4767504" y="37922"/>
                </a:lnTo>
                <a:lnTo>
                  <a:pt x="4767808" y="36969"/>
                </a:lnTo>
                <a:close/>
              </a:path>
              <a:path w="5307965" h="1044575">
                <a:moveTo>
                  <a:pt x="4768964" y="367614"/>
                </a:moveTo>
                <a:lnTo>
                  <a:pt x="4767084" y="363956"/>
                </a:lnTo>
                <a:lnTo>
                  <a:pt x="4760328" y="361759"/>
                </a:lnTo>
                <a:lnTo>
                  <a:pt x="4756670" y="363613"/>
                </a:lnTo>
                <a:lnTo>
                  <a:pt x="4754473" y="370382"/>
                </a:lnTo>
                <a:lnTo>
                  <a:pt x="4756340" y="374040"/>
                </a:lnTo>
                <a:lnTo>
                  <a:pt x="4763097" y="376237"/>
                </a:lnTo>
                <a:lnTo>
                  <a:pt x="4766767" y="374383"/>
                </a:lnTo>
                <a:lnTo>
                  <a:pt x="4768964" y="367614"/>
                </a:lnTo>
                <a:close/>
              </a:path>
              <a:path w="5307965" h="1044575">
                <a:moveTo>
                  <a:pt x="4835004" y="651281"/>
                </a:moveTo>
                <a:lnTo>
                  <a:pt x="4831372" y="644169"/>
                </a:lnTo>
                <a:lnTo>
                  <a:pt x="4818113" y="639864"/>
                </a:lnTo>
                <a:lnTo>
                  <a:pt x="4811001" y="643483"/>
                </a:lnTo>
                <a:lnTo>
                  <a:pt x="4806696" y="656729"/>
                </a:lnTo>
                <a:lnTo>
                  <a:pt x="4810328" y="663841"/>
                </a:lnTo>
                <a:lnTo>
                  <a:pt x="4823587" y="668147"/>
                </a:lnTo>
                <a:lnTo>
                  <a:pt x="4830699" y="664527"/>
                </a:lnTo>
                <a:lnTo>
                  <a:pt x="4835004" y="651281"/>
                </a:lnTo>
                <a:close/>
              </a:path>
              <a:path w="5307965" h="1044575">
                <a:moveTo>
                  <a:pt x="4848263" y="306641"/>
                </a:moveTo>
                <a:lnTo>
                  <a:pt x="4848022" y="306146"/>
                </a:lnTo>
                <a:lnTo>
                  <a:pt x="4847094" y="305841"/>
                </a:lnTo>
                <a:lnTo>
                  <a:pt x="4846586" y="306095"/>
                </a:lnTo>
                <a:lnTo>
                  <a:pt x="4846282" y="307022"/>
                </a:lnTo>
                <a:lnTo>
                  <a:pt x="4846548" y="307505"/>
                </a:lnTo>
                <a:lnTo>
                  <a:pt x="4847488" y="307809"/>
                </a:lnTo>
                <a:lnTo>
                  <a:pt x="4847971" y="307568"/>
                </a:lnTo>
                <a:lnTo>
                  <a:pt x="4848263" y="306641"/>
                </a:lnTo>
                <a:close/>
              </a:path>
              <a:path w="5307965" h="1044575">
                <a:moveTo>
                  <a:pt x="4851908" y="475602"/>
                </a:moveTo>
                <a:lnTo>
                  <a:pt x="4848123" y="468147"/>
                </a:lnTo>
                <a:lnTo>
                  <a:pt x="4834242" y="463638"/>
                </a:lnTo>
                <a:lnTo>
                  <a:pt x="4826813" y="467448"/>
                </a:lnTo>
                <a:lnTo>
                  <a:pt x="4822304" y="481317"/>
                </a:lnTo>
                <a:lnTo>
                  <a:pt x="4826089" y="488734"/>
                </a:lnTo>
                <a:lnTo>
                  <a:pt x="4839970" y="493255"/>
                </a:lnTo>
                <a:lnTo>
                  <a:pt x="4847399" y="489470"/>
                </a:lnTo>
                <a:lnTo>
                  <a:pt x="4851908" y="475602"/>
                </a:lnTo>
                <a:close/>
              </a:path>
              <a:path w="5307965" h="1044575">
                <a:moveTo>
                  <a:pt x="4900053" y="767753"/>
                </a:moveTo>
                <a:lnTo>
                  <a:pt x="4896002" y="759815"/>
                </a:lnTo>
                <a:lnTo>
                  <a:pt x="4881219" y="755015"/>
                </a:lnTo>
                <a:lnTo>
                  <a:pt x="4873282" y="759053"/>
                </a:lnTo>
                <a:lnTo>
                  <a:pt x="4868469" y="773849"/>
                </a:lnTo>
                <a:lnTo>
                  <a:pt x="4872533" y="781786"/>
                </a:lnTo>
                <a:lnTo>
                  <a:pt x="4887315" y="786587"/>
                </a:lnTo>
                <a:lnTo>
                  <a:pt x="4895253" y="782548"/>
                </a:lnTo>
                <a:lnTo>
                  <a:pt x="4900053" y="767753"/>
                </a:lnTo>
                <a:close/>
              </a:path>
              <a:path w="5307965" h="1044575">
                <a:moveTo>
                  <a:pt x="4921034" y="588822"/>
                </a:moveTo>
                <a:lnTo>
                  <a:pt x="4917427" y="581685"/>
                </a:lnTo>
                <a:lnTo>
                  <a:pt x="4904168" y="577380"/>
                </a:lnTo>
                <a:lnTo>
                  <a:pt x="4897056" y="581025"/>
                </a:lnTo>
                <a:lnTo>
                  <a:pt x="4892751" y="594271"/>
                </a:lnTo>
                <a:lnTo>
                  <a:pt x="4896370" y="601383"/>
                </a:lnTo>
                <a:lnTo>
                  <a:pt x="4909629" y="605688"/>
                </a:lnTo>
                <a:lnTo>
                  <a:pt x="4916741" y="602068"/>
                </a:lnTo>
                <a:lnTo>
                  <a:pt x="4921034" y="588822"/>
                </a:lnTo>
                <a:close/>
              </a:path>
              <a:path w="5307965" h="1044575">
                <a:moveTo>
                  <a:pt x="4923777" y="416026"/>
                </a:moveTo>
                <a:lnTo>
                  <a:pt x="4923523" y="415544"/>
                </a:lnTo>
                <a:lnTo>
                  <a:pt x="4922583" y="415239"/>
                </a:lnTo>
                <a:lnTo>
                  <a:pt x="4922101" y="415480"/>
                </a:lnTo>
                <a:lnTo>
                  <a:pt x="4921796" y="416407"/>
                </a:lnTo>
                <a:lnTo>
                  <a:pt x="4922050" y="416890"/>
                </a:lnTo>
                <a:lnTo>
                  <a:pt x="4922990" y="417195"/>
                </a:lnTo>
                <a:lnTo>
                  <a:pt x="4923472" y="416941"/>
                </a:lnTo>
                <a:lnTo>
                  <a:pt x="4923777" y="416026"/>
                </a:lnTo>
                <a:close/>
              </a:path>
              <a:path w="5307965" h="1044575">
                <a:moveTo>
                  <a:pt x="4958435" y="889304"/>
                </a:moveTo>
                <a:lnTo>
                  <a:pt x="4956645" y="883031"/>
                </a:lnTo>
                <a:lnTo>
                  <a:pt x="4952631" y="877900"/>
                </a:lnTo>
                <a:lnTo>
                  <a:pt x="4946739" y="874572"/>
                </a:lnTo>
                <a:lnTo>
                  <a:pt x="4940020" y="873810"/>
                </a:lnTo>
                <a:lnTo>
                  <a:pt x="4933759" y="875601"/>
                </a:lnTo>
                <a:lnTo>
                  <a:pt x="4928616" y="879614"/>
                </a:lnTo>
                <a:lnTo>
                  <a:pt x="4925314" y="885482"/>
                </a:lnTo>
                <a:lnTo>
                  <a:pt x="4924526" y="892200"/>
                </a:lnTo>
                <a:lnTo>
                  <a:pt x="4926330" y="898486"/>
                </a:lnTo>
                <a:lnTo>
                  <a:pt x="4930343" y="903630"/>
                </a:lnTo>
                <a:lnTo>
                  <a:pt x="4936236" y="906945"/>
                </a:lnTo>
                <a:lnTo>
                  <a:pt x="4942941" y="907719"/>
                </a:lnTo>
                <a:lnTo>
                  <a:pt x="4949215" y="905916"/>
                </a:lnTo>
                <a:lnTo>
                  <a:pt x="4954346" y="901890"/>
                </a:lnTo>
                <a:lnTo>
                  <a:pt x="4957673" y="895997"/>
                </a:lnTo>
                <a:lnTo>
                  <a:pt x="4958435" y="889304"/>
                </a:lnTo>
                <a:close/>
              </a:path>
              <a:path w="5307965" h="1044575">
                <a:moveTo>
                  <a:pt x="4987569" y="706589"/>
                </a:moveTo>
                <a:lnTo>
                  <a:pt x="4985804" y="700430"/>
                </a:lnTo>
                <a:lnTo>
                  <a:pt x="4981867" y="695375"/>
                </a:lnTo>
                <a:lnTo>
                  <a:pt x="4976088" y="692099"/>
                </a:lnTo>
                <a:lnTo>
                  <a:pt x="4969497" y="691349"/>
                </a:lnTo>
                <a:lnTo>
                  <a:pt x="4963338" y="693127"/>
                </a:lnTo>
                <a:lnTo>
                  <a:pt x="4958283" y="697077"/>
                </a:lnTo>
                <a:lnTo>
                  <a:pt x="4955032" y="702843"/>
                </a:lnTo>
                <a:lnTo>
                  <a:pt x="4954257" y="709447"/>
                </a:lnTo>
                <a:lnTo>
                  <a:pt x="4956022" y="715606"/>
                </a:lnTo>
                <a:lnTo>
                  <a:pt x="4959972" y="720648"/>
                </a:lnTo>
                <a:lnTo>
                  <a:pt x="4965751" y="723900"/>
                </a:lnTo>
                <a:lnTo>
                  <a:pt x="4972342" y="724674"/>
                </a:lnTo>
                <a:lnTo>
                  <a:pt x="4978501" y="722909"/>
                </a:lnTo>
                <a:lnTo>
                  <a:pt x="4983556" y="718959"/>
                </a:lnTo>
                <a:lnTo>
                  <a:pt x="4986820" y="713168"/>
                </a:lnTo>
                <a:lnTo>
                  <a:pt x="4987569" y="706589"/>
                </a:lnTo>
                <a:close/>
              </a:path>
              <a:path w="5307965" h="1044575">
                <a:moveTo>
                  <a:pt x="4993894" y="528916"/>
                </a:moveTo>
                <a:lnTo>
                  <a:pt x="4993627" y="528408"/>
                </a:lnTo>
                <a:lnTo>
                  <a:pt x="4992725" y="528116"/>
                </a:lnTo>
                <a:lnTo>
                  <a:pt x="4992217" y="528370"/>
                </a:lnTo>
                <a:lnTo>
                  <a:pt x="4991925" y="529297"/>
                </a:lnTo>
                <a:lnTo>
                  <a:pt x="4992179" y="529805"/>
                </a:lnTo>
                <a:lnTo>
                  <a:pt x="4993081" y="530098"/>
                </a:lnTo>
                <a:lnTo>
                  <a:pt x="4993589" y="529844"/>
                </a:lnTo>
                <a:lnTo>
                  <a:pt x="4993894" y="528916"/>
                </a:lnTo>
                <a:close/>
              </a:path>
              <a:path w="5307965" h="1044575">
                <a:moveTo>
                  <a:pt x="5010455" y="1011986"/>
                </a:moveTo>
                <a:lnTo>
                  <a:pt x="5008537" y="1005281"/>
                </a:lnTo>
                <a:lnTo>
                  <a:pt x="5004244" y="999794"/>
                </a:lnTo>
                <a:lnTo>
                  <a:pt x="4997970" y="996251"/>
                </a:lnTo>
                <a:lnTo>
                  <a:pt x="4990782" y="995426"/>
                </a:lnTo>
                <a:lnTo>
                  <a:pt x="4984077" y="997343"/>
                </a:lnTo>
                <a:lnTo>
                  <a:pt x="4978578" y="1001623"/>
                </a:lnTo>
                <a:lnTo>
                  <a:pt x="4975034" y="1007910"/>
                </a:lnTo>
                <a:lnTo>
                  <a:pt x="4974209" y="1015098"/>
                </a:lnTo>
                <a:lnTo>
                  <a:pt x="4976126" y="1021791"/>
                </a:lnTo>
                <a:lnTo>
                  <a:pt x="4980432" y="1027277"/>
                </a:lnTo>
                <a:lnTo>
                  <a:pt x="4986744" y="1030820"/>
                </a:lnTo>
                <a:lnTo>
                  <a:pt x="4993906" y="1031659"/>
                </a:lnTo>
                <a:lnTo>
                  <a:pt x="5000599" y="1029741"/>
                </a:lnTo>
                <a:lnTo>
                  <a:pt x="5006086" y="1025448"/>
                </a:lnTo>
                <a:lnTo>
                  <a:pt x="5009642" y="1019149"/>
                </a:lnTo>
                <a:lnTo>
                  <a:pt x="5010455" y="1011986"/>
                </a:lnTo>
                <a:close/>
              </a:path>
              <a:path w="5307965" h="1044575">
                <a:moveTo>
                  <a:pt x="5039880" y="825423"/>
                </a:moveTo>
                <a:lnTo>
                  <a:pt x="5037086" y="819988"/>
                </a:lnTo>
                <a:lnTo>
                  <a:pt x="5026901" y="816673"/>
                </a:lnTo>
                <a:lnTo>
                  <a:pt x="5021465" y="819442"/>
                </a:lnTo>
                <a:lnTo>
                  <a:pt x="5018163" y="829627"/>
                </a:lnTo>
                <a:lnTo>
                  <a:pt x="5020919" y="835088"/>
                </a:lnTo>
                <a:lnTo>
                  <a:pt x="5031105" y="838390"/>
                </a:lnTo>
                <a:lnTo>
                  <a:pt x="5036566" y="835609"/>
                </a:lnTo>
                <a:lnTo>
                  <a:pt x="5039880" y="825423"/>
                </a:lnTo>
                <a:close/>
              </a:path>
              <a:path w="5307965" h="1044575">
                <a:moveTo>
                  <a:pt x="5079860" y="466471"/>
                </a:moveTo>
                <a:lnTo>
                  <a:pt x="5079606" y="465988"/>
                </a:lnTo>
                <a:lnTo>
                  <a:pt x="5078692" y="465683"/>
                </a:lnTo>
                <a:lnTo>
                  <a:pt x="5078196" y="465924"/>
                </a:lnTo>
                <a:lnTo>
                  <a:pt x="5077892" y="466852"/>
                </a:lnTo>
                <a:lnTo>
                  <a:pt x="5078158" y="467360"/>
                </a:lnTo>
                <a:lnTo>
                  <a:pt x="5079060" y="467652"/>
                </a:lnTo>
                <a:lnTo>
                  <a:pt x="5079568" y="467398"/>
                </a:lnTo>
                <a:lnTo>
                  <a:pt x="5079860" y="466471"/>
                </a:lnTo>
                <a:close/>
              </a:path>
              <a:path w="5307965" h="1044575">
                <a:moveTo>
                  <a:pt x="5092878" y="947534"/>
                </a:moveTo>
                <a:lnTo>
                  <a:pt x="5089830" y="941603"/>
                </a:lnTo>
                <a:lnTo>
                  <a:pt x="5078742" y="938009"/>
                </a:lnTo>
                <a:lnTo>
                  <a:pt x="5072786" y="941006"/>
                </a:lnTo>
                <a:lnTo>
                  <a:pt x="5069179" y="952119"/>
                </a:lnTo>
                <a:lnTo>
                  <a:pt x="5072227" y="958062"/>
                </a:lnTo>
                <a:lnTo>
                  <a:pt x="5083314" y="961669"/>
                </a:lnTo>
                <a:lnTo>
                  <a:pt x="5089271" y="958646"/>
                </a:lnTo>
                <a:lnTo>
                  <a:pt x="5092878" y="947534"/>
                </a:lnTo>
                <a:close/>
              </a:path>
              <a:path w="5307965" h="1044575">
                <a:moveTo>
                  <a:pt x="5117058" y="764260"/>
                </a:moveTo>
                <a:lnTo>
                  <a:pt x="5116868" y="763930"/>
                </a:lnTo>
                <a:lnTo>
                  <a:pt x="5116271" y="763739"/>
                </a:lnTo>
                <a:lnTo>
                  <a:pt x="5115915" y="763892"/>
                </a:lnTo>
                <a:lnTo>
                  <a:pt x="5115712" y="764514"/>
                </a:lnTo>
                <a:lnTo>
                  <a:pt x="5115903" y="764844"/>
                </a:lnTo>
                <a:lnTo>
                  <a:pt x="5116512" y="765035"/>
                </a:lnTo>
                <a:lnTo>
                  <a:pt x="5116855" y="764882"/>
                </a:lnTo>
                <a:lnTo>
                  <a:pt x="5117058" y="764260"/>
                </a:lnTo>
                <a:close/>
              </a:path>
              <a:path w="5307965" h="1044575">
                <a:moveTo>
                  <a:pt x="5170462" y="886040"/>
                </a:moveTo>
                <a:lnTo>
                  <a:pt x="5170195" y="885545"/>
                </a:lnTo>
                <a:lnTo>
                  <a:pt x="5169281" y="885253"/>
                </a:lnTo>
                <a:lnTo>
                  <a:pt x="5168773" y="885494"/>
                </a:lnTo>
                <a:lnTo>
                  <a:pt x="5168468" y="886409"/>
                </a:lnTo>
                <a:lnTo>
                  <a:pt x="5168747" y="886929"/>
                </a:lnTo>
                <a:lnTo>
                  <a:pt x="5169649" y="887222"/>
                </a:lnTo>
                <a:lnTo>
                  <a:pt x="5170170" y="886968"/>
                </a:lnTo>
                <a:lnTo>
                  <a:pt x="5170462" y="886040"/>
                </a:lnTo>
                <a:close/>
              </a:path>
              <a:path w="5307965" h="1044575">
                <a:moveTo>
                  <a:pt x="5217909" y="1010246"/>
                </a:moveTo>
                <a:lnTo>
                  <a:pt x="5217592" y="1009586"/>
                </a:lnTo>
                <a:lnTo>
                  <a:pt x="5216334" y="1009180"/>
                </a:lnTo>
                <a:lnTo>
                  <a:pt x="5215687" y="1009523"/>
                </a:lnTo>
                <a:lnTo>
                  <a:pt x="5215280" y="1010767"/>
                </a:lnTo>
                <a:lnTo>
                  <a:pt x="5215610" y="1011415"/>
                </a:lnTo>
                <a:lnTo>
                  <a:pt x="5216855" y="1011821"/>
                </a:lnTo>
                <a:lnTo>
                  <a:pt x="5217515" y="1011504"/>
                </a:lnTo>
                <a:lnTo>
                  <a:pt x="5217909" y="1010246"/>
                </a:lnTo>
                <a:close/>
              </a:path>
              <a:path w="5307965" h="1044575">
                <a:moveTo>
                  <a:pt x="5258663" y="822515"/>
                </a:moveTo>
                <a:lnTo>
                  <a:pt x="5258409" y="822032"/>
                </a:lnTo>
                <a:lnTo>
                  <a:pt x="5257482" y="821728"/>
                </a:lnTo>
                <a:lnTo>
                  <a:pt x="5256987" y="821969"/>
                </a:lnTo>
                <a:lnTo>
                  <a:pt x="5256695" y="822896"/>
                </a:lnTo>
                <a:lnTo>
                  <a:pt x="5256949" y="823404"/>
                </a:lnTo>
                <a:lnTo>
                  <a:pt x="5257863" y="823696"/>
                </a:lnTo>
                <a:lnTo>
                  <a:pt x="5258371" y="823442"/>
                </a:lnTo>
                <a:lnTo>
                  <a:pt x="5258663" y="822515"/>
                </a:lnTo>
                <a:close/>
              </a:path>
              <a:path w="5307965" h="1044575">
                <a:moveTo>
                  <a:pt x="5307698" y="946200"/>
                </a:moveTo>
                <a:lnTo>
                  <a:pt x="5307266" y="945375"/>
                </a:lnTo>
                <a:lnTo>
                  <a:pt x="5305730" y="944867"/>
                </a:lnTo>
                <a:lnTo>
                  <a:pt x="5304904" y="945299"/>
                </a:lnTo>
                <a:lnTo>
                  <a:pt x="5304396" y="946835"/>
                </a:lnTo>
                <a:lnTo>
                  <a:pt x="5304815" y="947661"/>
                </a:lnTo>
                <a:lnTo>
                  <a:pt x="5306352" y="948169"/>
                </a:lnTo>
                <a:lnTo>
                  <a:pt x="5307190" y="947750"/>
                </a:lnTo>
                <a:lnTo>
                  <a:pt x="5307698" y="946200"/>
                </a:lnTo>
                <a:close/>
              </a:path>
            </a:pathLst>
          </a:custGeom>
          <a:solidFill>
            <a:srgbClr val="FFFFFF">
              <a:alpha val="22999"/>
            </a:srgbClr>
          </a:solidFill>
        </p:spPr>
        <p:txBody>
          <a:bodyPr wrap="square" lIns="0" tIns="0" rIns="0" bIns="0" rtlCol="0"/>
          <a:lstStyle/>
          <a:p>
            <a:endParaRPr/>
          </a:p>
        </p:txBody>
      </p:sp>
      <p:sp>
        <p:nvSpPr>
          <p:cNvPr id="24" name="bg object 24"/>
          <p:cNvSpPr/>
          <p:nvPr/>
        </p:nvSpPr>
        <p:spPr>
          <a:xfrm>
            <a:off x="5006645" y="300227"/>
            <a:ext cx="5461000" cy="711835"/>
          </a:xfrm>
          <a:custGeom>
            <a:avLst/>
            <a:gdLst/>
            <a:ahLst/>
            <a:cxnLst/>
            <a:rect l="l" t="t" r="r" b="b"/>
            <a:pathLst>
              <a:path w="5461000" h="711835">
                <a:moveTo>
                  <a:pt x="520" y="343103"/>
                </a:moveTo>
                <a:lnTo>
                  <a:pt x="419" y="342785"/>
                </a:lnTo>
                <a:lnTo>
                  <a:pt x="177" y="342696"/>
                </a:lnTo>
                <a:lnTo>
                  <a:pt x="0" y="342785"/>
                </a:lnTo>
                <a:lnTo>
                  <a:pt x="0" y="343242"/>
                </a:lnTo>
                <a:lnTo>
                  <a:pt x="292" y="343344"/>
                </a:lnTo>
                <a:lnTo>
                  <a:pt x="520" y="343103"/>
                </a:lnTo>
                <a:close/>
              </a:path>
              <a:path w="5461000" h="711835">
                <a:moveTo>
                  <a:pt x="62966" y="225615"/>
                </a:moveTo>
                <a:lnTo>
                  <a:pt x="62877" y="225437"/>
                </a:lnTo>
                <a:lnTo>
                  <a:pt x="62572" y="225336"/>
                </a:lnTo>
                <a:lnTo>
                  <a:pt x="62407" y="225437"/>
                </a:lnTo>
                <a:lnTo>
                  <a:pt x="62306" y="225742"/>
                </a:lnTo>
                <a:lnTo>
                  <a:pt x="62382" y="225894"/>
                </a:lnTo>
                <a:lnTo>
                  <a:pt x="62699" y="225996"/>
                </a:lnTo>
                <a:lnTo>
                  <a:pt x="62865" y="225920"/>
                </a:lnTo>
                <a:lnTo>
                  <a:pt x="62966" y="225615"/>
                </a:lnTo>
                <a:close/>
              </a:path>
              <a:path w="5461000" h="711835">
                <a:moveTo>
                  <a:pt x="131406" y="111188"/>
                </a:moveTo>
                <a:lnTo>
                  <a:pt x="131165" y="110655"/>
                </a:lnTo>
                <a:lnTo>
                  <a:pt x="130238" y="110363"/>
                </a:lnTo>
                <a:lnTo>
                  <a:pt x="129743" y="110642"/>
                </a:lnTo>
                <a:lnTo>
                  <a:pt x="129438" y="111569"/>
                </a:lnTo>
                <a:lnTo>
                  <a:pt x="129692" y="112052"/>
                </a:lnTo>
                <a:lnTo>
                  <a:pt x="130606" y="112356"/>
                </a:lnTo>
                <a:lnTo>
                  <a:pt x="131114" y="112115"/>
                </a:lnTo>
                <a:lnTo>
                  <a:pt x="131406" y="111188"/>
                </a:lnTo>
                <a:close/>
              </a:path>
              <a:path w="5461000" h="711835">
                <a:moveTo>
                  <a:pt x="203771" y="254"/>
                </a:moveTo>
                <a:lnTo>
                  <a:pt x="203695" y="101"/>
                </a:lnTo>
                <a:lnTo>
                  <a:pt x="203390" y="0"/>
                </a:lnTo>
                <a:lnTo>
                  <a:pt x="203225" y="76"/>
                </a:lnTo>
                <a:lnTo>
                  <a:pt x="203111" y="406"/>
                </a:lnTo>
                <a:lnTo>
                  <a:pt x="203212" y="571"/>
                </a:lnTo>
                <a:lnTo>
                  <a:pt x="203517" y="673"/>
                </a:lnTo>
                <a:lnTo>
                  <a:pt x="203720" y="419"/>
                </a:lnTo>
                <a:lnTo>
                  <a:pt x="203771" y="254"/>
                </a:lnTo>
                <a:close/>
              </a:path>
              <a:path w="5461000" h="711835">
                <a:moveTo>
                  <a:pt x="5326621" y="583793"/>
                </a:moveTo>
                <a:lnTo>
                  <a:pt x="5326202" y="582968"/>
                </a:lnTo>
                <a:lnTo>
                  <a:pt x="5324665" y="582472"/>
                </a:lnTo>
                <a:lnTo>
                  <a:pt x="5323827" y="582891"/>
                </a:lnTo>
                <a:lnTo>
                  <a:pt x="5323319" y="584441"/>
                </a:lnTo>
                <a:lnTo>
                  <a:pt x="5323764" y="585241"/>
                </a:lnTo>
                <a:lnTo>
                  <a:pt x="5325300" y="585749"/>
                </a:lnTo>
                <a:lnTo>
                  <a:pt x="5326113" y="585343"/>
                </a:lnTo>
                <a:lnTo>
                  <a:pt x="5326621" y="583793"/>
                </a:lnTo>
                <a:close/>
              </a:path>
              <a:path w="5461000" h="711835">
                <a:moveTo>
                  <a:pt x="5370855" y="709180"/>
                </a:moveTo>
                <a:lnTo>
                  <a:pt x="5370334" y="708190"/>
                </a:lnTo>
                <a:lnTo>
                  <a:pt x="5368493" y="707593"/>
                </a:lnTo>
                <a:lnTo>
                  <a:pt x="5367515" y="708101"/>
                </a:lnTo>
                <a:lnTo>
                  <a:pt x="5366918" y="709930"/>
                </a:lnTo>
                <a:lnTo>
                  <a:pt x="5367401" y="710933"/>
                </a:lnTo>
                <a:lnTo>
                  <a:pt x="5369255" y="711530"/>
                </a:lnTo>
                <a:lnTo>
                  <a:pt x="5370258" y="711009"/>
                </a:lnTo>
                <a:lnTo>
                  <a:pt x="5370855" y="709180"/>
                </a:lnTo>
                <a:close/>
              </a:path>
              <a:path w="5461000" h="711835">
                <a:moveTo>
                  <a:pt x="5414861" y="520141"/>
                </a:moveTo>
                <a:lnTo>
                  <a:pt x="5414594" y="519645"/>
                </a:lnTo>
                <a:lnTo>
                  <a:pt x="5413680" y="519353"/>
                </a:lnTo>
                <a:lnTo>
                  <a:pt x="5413184" y="519595"/>
                </a:lnTo>
                <a:lnTo>
                  <a:pt x="5412879" y="520509"/>
                </a:lnTo>
                <a:lnTo>
                  <a:pt x="5413146" y="521004"/>
                </a:lnTo>
                <a:lnTo>
                  <a:pt x="5414061" y="521296"/>
                </a:lnTo>
                <a:lnTo>
                  <a:pt x="5414556" y="521055"/>
                </a:lnTo>
                <a:lnTo>
                  <a:pt x="5414861" y="520141"/>
                </a:lnTo>
                <a:close/>
              </a:path>
              <a:path w="5461000" h="711835">
                <a:moveTo>
                  <a:pt x="5460682" y="645020"/>
                </a:moveTo>
                <a:lnTo>
                  <a:pt x="5460250" y="644169"/>
                </a:lnTo>
                <a:lnTo>
                  <a:pt x="5458701" y="643674"/>
                </a:lnTo>
                <a:lnTo>
                  <a:pt x="5457876" y="644105"/>
                </a:lnTo>
                <a:lnTo>
                  <a:pt x="5457380" y="645642"/>
                </a:lnTo>
                <a:lnTo>
                  <a:pt x="5457799" y="646468"/>
                </a:lnTo>
                <a:lnTo>
                  <a:pt x="5459349" y="646963"/>
                </a:lnTo>
                <a:lnTo>
                  <a:pt x="5460174" y="646544"/>
                </a:lnTo>
                <a:lnTo>
                  <a:pt x="5460682" y="645020"/>
                </a:lnTo>
                <a:close/>
              </a:path>
            </a:pathLst>
          </a:custGeom>
          <a:solidFill>
            <a:srgbClr val="FFFFFF">
              <a:alpha val="22999"/>
            </a:srgbClr>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1800" b="0" i="1">
                <a:solidFill>
                  <a:schemeClr val="bg1"/>
                </a:solidFill>
                <a:latin typeface="TeXGyreAdventor"/>
                <a:cs typeface="TeXGyreAdvento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3/18/2026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0" i="1">
                <a:solidFill>
                  <a:schemeClr val="bg1"/>
                </a:solidFill>
                <a:latin typeface="TeXGyreAdventor"/>
                <a:cs typeface="TeXGyreAdventor"/>
              </a:defRPr>
            </a:lvl1pPr>
          </a:lstStyle>
          <a:p>
            <a:endParaRPr/>
          </a:p>
        </p:txBody>
      </p:sp>
      <p:sp>
        <p:nvSpPr>
          <p:cNvPr id="3" name="Holder 3"/>
          <p:cNvSpPr>
            <a:spLocks noGrp="1"/>
          </p:cNvSpPr>
          <p:nvPr>
            <p:ph sz="half" idx="2"/>
          </p:nvPr>
        </p:nvSpPr>
        <p:spPr>
          <a:xfrm>
            <a:off x="534670" y="1739455"/>
            <a:ext cx="4651629" cy="499148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507101" y="1739455"/>
            <a:ext cx="4651629" cy="499148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3/18/2026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22" name="bg object 22"/>
          <p:cNvSpPr/>
          <p:nvPr/>
        </p:nvSpPr>
        <p:spPr>
          <a:xfrm>
            <a:off x="8703373" y="2913722"/>
            <a:ext cx="12852" cy="35356"/>
          </a:xfrm>
          <a:prstGeom prst="rect">
            <a:avLst/>
          </a:prstGeom>
          <a:blipFill>
            <a:blip r:embed="rId2" cstate="print"/>
            <a:stretch>
              <a:fillRect/>
            </a:stretch>
          </a:blipFill>
        </p:spPr>
        <p:txBody>
          <a:bodyPr wrap="square" lIns="0" tIns="0" rIns="0" bIns="0" rtlCol="0"/>
          <a:lstStyle/>
          <a:p>
            <a:endParaRPr/>
          </a:p>
        </p:txBody>
      </p:sp>
      <p:sp>
        <p:nvSpPr>
          <p:cNvPr id="25" name="bg object 25"/>
          <p:cNvSpPr/>
          <p:nvPr/>
        </p:nvSpPr>
        <p:spPr>
          <a:xfrm>
            <a:off x="0" y="12"/>
            <a:ext cx="10692130" cy="7560309"/>
          </a:xfrm>
          <a:custGeom>
            <a:avLst/>
            <a:gdLst/>
            <a:ahLst/>
            <a:cxnLst/>
            <a:rect l="l" t="t" r="r" b="b"/>
            <a:pathLst>
              <a:path w="10692130" h="7560309">
                <a:moveTo>
                  <a:pt x="10692003" y="0"/>
                </a:moveTo>
                <a:lnTo>
                  <a:pt x="0" y="0"/>
                </a:lnTo>
                <a:lnTo>
                  <a:pt x="0" y="7559992"/>
                </a:lnTo>
                <a:lnTo>
                  <a:pt x="7291298" y="7559992"/>
                </a:lnTo>
                <a:lnTo>
                  <a:pt x="6083998" y="3023997"/>
                </a:lnTo>
                <a:lnTo>
                  <a:pt x="10692003" y="622427"/>
                </a:lnTo>
                <a:lnTo>
                  <a:pt x="10692003" y="0"/>
                </a:lnTo>
                <a:close/>
              </a:path>
            </a:pathLst>
          </a:custGeom>
          <a:solidFill>
            <a:srgbClr val="1578BD"/>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1800" b="0" i="1">
                <a:solidFill>
                  <a:schemeClr val="bg1"/>
                </a:solidFill>
                <a:latin typeface="TeXGyreAdventor"/>
                <a:cs typeface="TeXGyreAdvento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3/18/2026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pic>
        <p:nvPicPr>
          <p:cNvPr id="7" name="Image 6" descr="Une image contenant clipart&#10;&#10;Description générée automatiquement">
            <a:extLst>
              <a:ext uri="{FF2B5EF4-FFF2-40B4-BE49-F238E27FC236}">
                <a16:creationId xmlns:a16="http://schemas.microsoft.com/office/drawing/2014/main" id="{3B1AE3E6-BA21-41D0-9EAE-DC6E0BDD5B9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937500" y="2257425"/>
            <a:ext cx="1981200" cy="4103914"/>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3/18/2026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ub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4"/>
          <p:cNvSpPr>
            <a:spLocks noGrp="1"/>
          </p:cNvSpPr>
          <p:nvPr>
            <p:ph type="body" sz="quarter" idx="10" hasCustomPrompt="1"/>
          </p:nvPr>
        </p:nvSpPr>
        <p:spPr>
          <a:xfrm>
            <a:off x="802005" y="1029388"/>
            <a:ext cx="9089390" cy="448169"/>
          </a:xfrm>
        </p:spPr>
        <p:txBody>
          <a:bodyPr>
            <a:normAutofit/>
          </a:bodyPr>
          <a:lstStyle>
            <a:lvl1pPr marL="0" indent="0" algn="ctr">
              <a:lnSpc>
                <a:spcPct val="86000"/>
              </a:lnSpc>
              <a:spcBef>
                <a:spcPts val="0"/>
              </a:spcBef>
              <a:buNone/>
              <a:defRPr sz="1579" baseline="0"/>
            </a:lvl1pPr>
          </a:lstStyle>
          <a:p>
            <a:pPr lvl="0"/>
            <a:r>
              <a:rPr lang="en-US" dirty="0"/>
              <a:t>Click here to edit subtitle</a:t>
            </a:r>
          </a:p>
        </p:txBody>
      </p:sp>
    </p:spTree>
    <p:extLst>
      <p:ext uri="{BB962C8B-B14F-4D97-AF65-F5344CB8AC3E}">
        <p14:creationId xmlns:p14="http://schemas.microsoft.com/office/powerpoint/2010/main" val="14649418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11"/>
            <a:ext cx="10692003" cy="1025994"/>
          </a:xfrm>
          <a:prstGeom prst="rect">
            <a:avLst/>
          </a:prstGeom>
          <a:blipFill>
            <a:blip r:embed="rId8" cstate="print"/>
            <a:stretch>
              <a:fillRect/>
            </a:stretch>
          </a:blipFill>
        </p:spPr>
        <p:txBody>
          <a:bodyPr wrap="square" lIns="0" tIns="0" rIns="0" bIns="0" rtlCol="0"/>
          <a:lstStyle/>
          <a:p>
            <a:endParaRPr/>
          </a:p>
        </p:txBody>
      </p:sp>
      <p:sp>
        <p:nvSpPr>
          <p:cNvPr id="17" name="bg object 17"/>
          <p:cNvSpPr/>
          <p:nvPr/>
        </p:nvSpPr>
        <p:spPr>
          <a:xfrm>
            <a:off x="5151717" y="12"/>
            <a:ext cx="1164590" cy="1047115"/>
          </a:xfrm>
          <a:custGeom>
            <a:avLst/>
            <a:gdLst/>
            <a:ahLst/>
            <a:cxnLst/>
            <a:rect l="l" t="t" r="r" b="b"/>
            <a:pathLst>
              <a:path w="1164589" h="1047115">
                <a:moveTo>
                  <a:pt x="3149" y="237236"/>
                </a:moveTo>
                <a:lnTo>
                  <a:pt x="2895" y="235661"/>
                </a:lnTo>
                <a:lnTo>
                  <a:pt x="2146" y="235089"/>
                </a:lnTo>
                <a:lnTo>
                  <a:pt x="546" y="235343"/>
                </a:lnTo>
                <a:lnTo>
                  <a:pt x="0" y="236118"/>
                </a:lnTo>
                <a:lnTo>
                  <a:pt x="254" y="237705"/>
                </a:lnTo>
                <a:lnTo>
                  <a:pt x="1003" y="238239"/>
                </a:lnTo>
                <a:lnTo>
                  <a:pt x="2603" y="237985"/>
                </a:lnTo>
                <a:lnTo>
                  <a:pt x="3149" y="237236"/>
                </a:lnTo>
                <a:close/>
              </a:path>
              <a:path w="1164589" h="1047115">
                <a:moveTo>
                  <a:pt x="19824" y="496455"/>
                </a:moveTo>
                <a:lnTo>
                  <a:pt x="19519" y="494538"/>
                </a:lnTo>
                <a:lnTo>
                  <a:pt x="18618" y="493877"/>
                </a:lnTo>
                <a:lnTo>
                  <a:pt x="16687" y="494182"/>
                </a:lnTo>
                <a:lnTo>
                  <a:pt x="16040" y="495096"/>
                </a:lnTo>
                <a:lnTo>
                  <a:pt x="16344" y="497014"/>
                </a:lnTo>
                <a:lnTo>
                  <a:pt x="17246" y="497662"/>
                </a:lnTo>
                <a:lnTo>
                  <a:pt x="19164" y="497357"/>
                </a:lnTo>
                <a:lnTo>
                  <a:pt x="19824" y="496455"/>
                </a:lnTo>
                <a:close/>
              </a:path>
              <a:path w="1164589" h="1047115">
                <a:moveTo>
                  <a:pt x="51460" y="143103"/>
                </a:moveTo>
                <a:lnTo>
                  <a:pt x="51155" y="141198"/>
                </a:lnTo>
                <a:lnTo>
                  <a:pt x="50266" y="140563"/>
                </a:lnTo>
                <a:lnTo>
                  <a:pt x="48361" y="140855"/>
                </a:lnTo>
                <a:lnTo>
                  <a:pt x="47688" y="141757"/>
                </a:lnTo>
                <a:lnTo>
                  <a:pt x="47993" y="143662"/>
                </a:lnTo>
                <a:lnTo>
                  <a:pt x="48907" y="144322"/>
                </a:lnTo>
                <a:lnTo>
                  <a:pt x="50825" y="144018"/>
                </a:lnTo>
                <a:lnTo>
                  <a:pt x="51460" y="143103"/>
                </a:lnTo>
                <a:close/>
              </a:path>
              <a:path w="1164589" h="1047115">
                <a:moveTo>
                  <a:pt x="64490" y="686168"/>
                </a:moveTo>
                <a:lnTo>
                  <a:pt x="64185" y="684212"/>
                </a:lnTo>
                <a:lnTo>
                  <a:pt x="63284" y="683577"/>
                </a:lnTo>
                <a:lnTo>
                  <a:pt x="61353" y="683869"/>
                </a:lnTo>
                <a:lnTo>
                  <a:pt x="60706" y="684771"/>
                </a:lnTo>
                <a:lnTo>
                  <a:pt x="61023" y="686714"/>
                </a:lnTo>
                <a:lnTo>
                  <a:pt x="61912" y="687336"/>
                </a:lnTo>
                <a:lnTo>
                  <a:pt x="63830" y="687031"/>
                </a:lnTo>
                <a:lnTo>
                  <a:pt x="64490" y="686168"/>
                </a:lnTo>
                <a:close/>
              </a:path>
              <a:path w="1164589" h="1047115">
                <a:moveTo>
                  <a:pt x="68656" y="400964"/>
                </a:moveTo>
                <a:lnTo>
                  <a:pt x="68351" y="399059"/>
                </a:lnTo>
                <a:lnTo>
                  <a:pt x="67449" y="398411"/>
                </a:lnTo>
                <a:lnTo>
                  <a:pt x="65532" y="398716"/>
                </a:lnTo>
                <a:lnTo>
                  <a:pt x="64871" y="399605"/>
                </a:lnTo>
                <a:lnTo>
                  <a:pt x="65163" y="401510"/>
                </a:lnTo>
                <a:lnTo>
                  <a:pt x="66078" y="402170"/>
                </a:lnTo>
                <a:lnTo>
                  <a:pt x="67995" y="401866"/>
                </a:lnTo>
                <a:lnTo>
                  <a:pt x="68656" y="400964"/>
                </a:lnTo>
                <a:close/>
              </a:path>
              <a:path w="1164589" h="1047115">
                <a:moveTo>
                  <a:pt x="99504" y="48882"/>
                </a:moveTo>
                <a:lnTo>
                  <a:pt x="99199" y="46951"/>
                </a:lnTo>
                <a:lnTo>
                  <a:pt x="98298" y="46291"/>
                </a:lnTo>
                <a:lnTo>
                  <a:pt x="96367" y="46596"/>
                </a:lnTo>
                <a:lnTo>
                  <a:pt x="95719" y="47510"/>
                </a:lnTo>
                <a:lnTo>
                  <a:pt x="96024" y="49428"/>
                </a:lnTo>
                <a:lnTo>
                  <a:pt x="96926" y="50088"/>
                </a:lnTo>
                <a:lnTo>
                  <a:pt x="98844" y="49784"/>
                </a:lnTo>
                <a:lnTo>
                  <a:pt x="99504" y="48882"/>
                </a:lnTo>
                <a:close/>
              </a:path>
              <a:path w="1164589" h="1047115">
                <a:moveTo>
                  <a:pt x="117627" y="305854"/>
                </a:moveTo>
                <a:lnTo>
                  <a:pt x="117271" y="303644"/>
                </a:lnTo>
                <a:lnTo>
                  <a:pt x="116205" y="302869"/>
                </a:lnTo>
                <a:lnTo>
                  <a:pt x="113982" y="303212"/>
                </a:lnTo>
                <a:lnTo>
                  <a:pt x="113207" y="304279"/>
                </a:lnTo>
                <a:lnTo>
                  <a:pt x="113550" y="306501"/>
                </a:lnTo>
                <a:lnTo>
                  <a:pt x="114630" y="307263"/>
                </a:lnTo>
                <a:lnTo>
                  <a:pt x="116840" y="306920"/>
                </a:lnTo>
                <a:lnTo>
                  <a:pt x="117627" y="305854"/>
                </a:lnTo>
                <a:close/>
              </a:path>
              <a:path w="1164589" h="1047115">
                <a:moveTo>
                  <a:pt x="118097" y="586130"/>
                </a:moveTo>
                <a:lnTo>
                  <a:pt x="117741" y="583882"/>
                </a:lnTo>
                <a:lnTo>
                  <a:pt x="116700" y="583120"/>
                </a:lnTo>
                <a:lnTo>
                  <a:pt x="114452" y="583476"/>
                </a:lnTo>
                <a:lnTo>
                  <a:pt x="113703" y="584517"/>
                </a:lnTo>
                <a:lnTo>
                  <a:pt x="114058" y="586765"/>
                </a:lnTo>
                <a:lnTo>
                  <a:pt x="115100" y="587540"/>
                </a:lnTo>
                <a:lnTo>
                  <a:pt x="117348" y="587184"/>
                </a:lnTo>
                <a:lnTo>
                  <a:pt x="118097" y="586130"/>
                </a:lnTo>
                <a:close/>
              </a:path>
              <a:path w="1164589" h="1047115">
                <a:moveTo>
                  <a:pt x="137058" y="797534"/>
                </a:moveTo>
                <a:lnTo>
                  <a:pt x="136702" y="795274"/>
                </a:lnTo>
                <a:lnTo>
                  <a:pt x="135636" y="794524"/>
                </a:lnTo>
                <a:lnTo>
                  <a:pt x="133400" y="794880"/>
                </a:lnTo>
                <a:lnTo>
                  <a:pt x="132638" y="795921"/>
                </a:lnTo>
                <a:lnTo>
                  <a:pt x="133007" y="798182"/>
                </a:lnTo>
                <a:lnTo>
                  <a:pt x="134035" y="798931"/>
                </a:lnTo>
                <a:lnTo>
                  <a:pt x="136283" y="798576"/>
                </a:lnTo>
                <a:lnTo>
                  <a:pt x="137058" y="797534"/>
                </a:lnTo>
                <a:close/>
              </a:path>
              <a:path w="1164589" h="1047115">
                <a:moveTo>
                  <a:pt x="166116" y="210832"/>
                </a:moveTo>
                <a:lnTo>
                  <a:pt x="165760" y="208597"/>
                </a:lnTo>
                <a:lnTo>
                  <a:pt x="164706" y="207848"/>
                </a:lnTo>
                <a:lnTo>
                  <a:pt x="162458" y="208191"/>
                </a:lnTo>
                <a:lnTo>
                  <a:pt x="161709" y="209232"/>
                </a:lnTo>
                <a:lnTo>
                  <a:pt x="162064" y="211467"/>
                </a:lnTo>
                <a:lnTo>
                  <a:pt x="163106" y="212255"/>
                </a:lnTo>
                <a:lnTo>
                  <a:pt x="165354" y="211899"/>
                </a:lnTo>
                <a:lnTo>
                  <a:pt x="166116" y="210832"/>
                </a:lnTo>
                <a:close/>
              </a:path>
              <a:path w="1164589" h="1047115">
                <a:moveTo>
                  <a:pt x="169633" y="487210"/>
                </a:moveTo>
                <a:lnTo>
                  <a:pt x="169329" y="485279"/>
                </a:lnTo>
                <a:lnTo>
                  <a:pt x="168414" y="484619"/>
                </a:lnTo>
                <a:lnTo>
                  <a:pt x="166484" y="484924"/>
                </a:lnTo>
                <a:lnTo>
                  <a:pt x="165849" y="485838"/>
                </a:lnTo>
                <a:lnTo>
                  <a:pt x="166154" y="487756"/>
                </a:lnTo>
                <a:lnTo>
                  <a:pt x="167043" y="488403"/>
                </a:lnTo>
                <a:lnTo>
                  <a:pt x="168960" y="488099"/>
                </a:lnTo>
                <a:lnTo>
                  <a:pt x="169633" y="487210"/>
                </a:lnTo>
                <a:close/>
              </a:path>
              <a:path w="1164589" h="1047115">
                <a:moveTo>
                  <a:pt x="185229" y="921626"/>
                </a:moveTo>
                <a:lnTo>
                  <a:pt x="184772" y="918730"/>
                </a:lnTo>
                <a:lnTo>
                  <a:pt x="183413" y="917778"/>
                </a:lnTo>
                <a:lnTo>
                  <a:pt x="180543" y="918222"/>
                </a:lnTo>
                <a:lnTo>
                  <a:pt x="179552" y="919556"/>
                </a:lnTo>
                <a:lnTo>
                  <a:pt x="180009" y="922464"/>
                </a:lnTo>
                <a:lnTo>
                  <a:pt x="181368" y="923417"/>
                </a:lnTo>
                <a:lnTo>
                  <a:pt x="184238" y="922972"/>
                </a:lnTo>
                <a:lnTo>
                  <a:pt x="185229" y="921626"/>
                </a:lnTo>
                <a:close/>
              </a:path>
              <a:path w="1164589" h="1047115">
                <a:moveTo>
                  <a:pt x="198196" y="691603"/>
                </a:moveTo>
                <a:lnTo>
                  <a:pt x="197891" y="689698"/>
                </a:lnTo>
                <a:lnTo>
                  <a:pt x="196989" y="689038"/>
                </a:lnTo>
                <a:lnTo>
                  <a:pt x="195059" y="689330"/>
                </a:lnTo>
                <a:lnTo>
                  <a:pt x="194424" y="690257"/>
                </a:lnTo>
                <a:lnTo>
                  <a:pt x="194716" y="692150"/>
                </a:lnTo>
                <a:lnTo>
                  <a:pt x="195618" y="692823"/>
                </a:lnTo>
                <a:lnTo>
                  <a:pt x="197535" y="692518"/>
                </a:lnTo>
                <a:lnTo>
                  <a:pt x="198196" y="691603"/>
                </a:lnTo>
                <a:close/>
              </a:path>
              <a:path w="1164589" h="1047115">
                <a:moveTo>
                  <a:pt x="214528" y="115951"/>
                </a:moveTo>
                <a:lnTo>
                  <a:pt x="214172" y="113715"/>
                </a:lnTo>
                <a:lnTo>
                  <a:pt x="213131" y="112966"/>
                </a:lnTo>
                <a:lnTo>
                  <a:pt x="210883" y="113322"/>
                </a:lnTo>
                <a:lnTo>
                  <a:pt x="210134" y="114350"/>
                </a:lnTo>
                <a:lnTo>
                  <a:pt x="210489" y="116586"/>
                </a:lnTo>
                <a:lnTo>
                  <a:pt x="211531" y="117360"/>
                </a:lnTo>
                <a:lnTo>
                  <a:pt x="213766" y="117005"/>
                </a:lnTo>
                <a:lnTo>
                  <a:pt x="214528" y="115951"/>
                </a:lnTo>
                <a:close/>
              </a:path>
              <a:path w="1164589" h="1047115">
                <a:moveTo>
                  <a:pt x="221145" y="389559"/>
                </a:moveTo>
                <a:lnTo>
                  <a:pt x="220738" y="387007"/>
                </a:lnTo>
                <a:lnTo>
                  <a:pt x="219532" y="386130"/>
                </a:lnTo>
                <a:lnTo>
                  <a:pt x="216954" y="386537"/>
                </a:lnTo>
                <a:lnTo>
                  <a:pt x="216090" y="387743"/>
                </a:lnTo>
                <a:lnTo>
                  <a:pt x="216496" y="390296"/>
                </a:lnTo>
                <a:lnTo>
                  <a:pt x="217690" y="391172"/>
                </a:lnTo>
                <a:lnTo>
                  <a:pt x="220268" y="390766"/>
                </a:lnTo>
                <a:lnTo>
                  <a:pt x="221145" y="389559"/>
                </a:lnTo>
                <a:close/>
              </a:path>
              <a:path w="1164589" h="1047115">
                <a:moveTo>
                  <a:pt x="256794" y="588518"/>
                </a:moveTo>
                <a:lnTo>
                  <a:pt x="256336" y="585635"/>
                </a:lnTo>
                <a:lnTo>
                  <a:pt x="254990" y="584657"/>
                </a:lnTo>
                <a:lnTo>
                  <a:pt x="252120" y="585114"/>
                </a:lnTo>
                <a:lnTo>
                  <a:pt x="251129" y="586460"/>
                </a:lnTo>
                <a:lnTo>
                  <a:pt x="251587" y="589343"/>
                </a:lnTo>
                <a:lnTo>
                  <a:pt x="252945" y="590321"/>
                </a:lnTo>
                <a:lnTo>
                  <a:pt x="255816" y="589876"/>
                </a:lnTo>
                <a:lnTo>
                  <a:pt x="256794" y="588518"/>
                </a:lnTo>
                <a:close/>
              </a:path>
              <a:path w="1164589" h="1047115">
                <a:moveTo>
                  <a:pt x="259727" y="810323"/>
                </a:moveTo>
                <a:lnTo>
                  <a:pt x="259219" y="807135"/>
                </a:lnTo>
                <a:lnTo>
                  <a:pt x="257695" y="806056"/>
                </a:lnTo>
                <a:lnTo>
                  <a:pt x="254520" y="806551"/>
                </a:lnTo>
                <a:lnTo>
                  <a:pt x="253428" y="808050"/>
                </a:lnTo>
                <a:lnTo>
                  <a:pt x="253936" y="811237"/>
                </a:lnTo>
                <a:lnTo>
                  <a:pt x="255435" y="812355"/>
                </a:lnTo>
                <a:lnTo>
                  <a:pt x="258622" y="811847"/>
                </a:lnTo>
                <a:lnTo>
                  <a:pt x="259727" y="810323"/>
                </a:lnTo>
                <a:close/>
              </a:path>
              <a:path w="1164589" h="1047115">
                <a:moveTo>
                  <a:pt x="263207" y="21272"/>
                </a:moveTo>
                <a:lnTo>
                  <a:pt x="262801" y="18719"/>
                </a:lnTo>
                <a:lnTo>
                  <a:pt x="261607" y="17843"/>
                </a:lnTo>
                <a:lnTo>
                  <a:pt x="259041" y="18249"/>
                </a:lnTo>
                <a:lnTo>
                  <a:pt x="258152" y="19456"/>
                </a:lnTo>
                <a:lnTo>
                  <a:pt x="258559" y="22009"/>
                </a:lnTo>
                <a:lnTo>
                  <a:pt x="259765" y="22885"/>
                </a:lnTo>
                <a:lnTo>
                  <a:pt x="262343" y="22479"/>
                </a:lnTo>
                <a:lnTo>
                  <a:pt x="263207" y="21272"/>
                </a:lnTo>
                <a:close/>
              </a:path>
              <a:path w="1164589" h="1047115">
                <a:moveTo>
                  <a:pt x="272021" y="292582"/>
                </a:moveTo>
                <a:lnTo>
                  <a:pt x="271513" y="289394"/>
                </a:lnTo>
                <a:lnTo>
                  <a:pt x="270014" y="288315"/>
                </a:lnTo>
                <a:lnTo>
                  <a:pt x="266827" y="288810"/>
                </a:lnTo>
                <a:lnTo>
                  <a:pt x="265722" y="290309"/>
                </a:lnTo>
                <a:lnTo>
                  <a:pt x="266230" y="293509"/>
                </a:lnTo>
                <a:lnTo>
                  <a:pt x="267741" y="294614"/>
                </a:lnTo>
                <a:lnTo>
                  <a:pt x="270929" y="294119"/>
                </a:lnTo>
                <a:lnTo>
                  <a:pt x="272021" y="292582"/>
                </a:lnTo>
                <a:close/>
              </a:path>
              <a:path w="1164589" h="1047115">
                <a:moveTo>
                  <a:pt x="297903" y="937475"/>
                </a:moveTo>
                <a:lnTo>
                  <a:pt x="297395" y="934300"/>
                </a:lnTo>
                <a:lnTo>
                  <a:pt x="295884" y="933196"/>
                </a:lnTo>
                <a:lnTo>
                  <a:pt x="292696" y="933704"/>
                </a:lnTo>
                <a:lnTo>
                  <a:pt x="291592" y="935228"/>
                </a:lnTo>
                <a:lnTo>
                  <a:pt x="292100" y="938390"/>
                </a:lnTo>
                <a:lnTo>
                  <a:pt x="293611" y="939482"/>
                </a:lnTo>
                <a:lnTo>
                  <a:pt x="296799" y="938974"/>
                </a:lnTo>
                <a:lnTo>
                  <a:pt x="297903" y="937475"/>
                </a:lnTo>
                <a:close/>
              </a:path>
              <a:path w="1164589" h="1047115">
                <a:moveTo>
                  <a:pt x="312661" y="487045"/>
                </a:moveTo>
                <a:lnTo>
                  <a:pt x="312102" y="483514"/>
                </a:lnTo>
                <a:lnTo>
                  <a:pt x="310451" y="482320"/>
                </a:lnTo>
                <a:lnTo>
                  <a:pt x="306933" y="482879"/>
                </a:lnTo>
                <a:lnTo>
                  <a:pt x="305727" y="484517"/>
                </a:lnTo>
                <a:lnTo>
                  <a:pt x="306285" y="488048"/>
                </a:lnTo>
                <a:lnTo>
                  <a:pt x="307936" y="489242"/>
                </a:lnTo>
                <a:lnTo>
                  <a:pt x="311454" y="488683"/>
                </a:lnTo>
                <a:lnTo>
                  <a:pt x="312661" y="487045"/>
                </a:lnTo>
                <a:close/>
              </a:path>
              <a:path w="1164589" h="1047115">
                <a:moveTo>
                  <a:pt x="321525" y="195795"/>
                </a:moveTo>
                <a:lnTo>
                  <a:pt x="321068" y="192900"/>
                </a:lnTo>
                <a:lnTo>
                  <a:pt x="319722" y="191935"/>
                </a:lnTo>
                <a:lnTo>
                  <a:pt x="316826" y="192392"/>
                </a:lnTo>
                <a:lnTo>
                  <a:pt x="315849" y="193725"/>
                </a:lnTo>
                <a:lnTo>
                  <a:pt x="316306" y="196621"/>
                </a:lnTo>
                <a:lnTo>
                  <a:pt x="317652" y="197586"/>
                </a:lnTo>
                <a:lnTo>
                  <a:pt x="320535" y="197129"/>
                </a:lnTo>
                <a:lnTo>
                  <a:pt x="321525" y="195795"/>
                </a:lnTo>
                <a:close/>
              </a:path>
              <a:path w="1164589" h="1047115">
                <a:moveTo>
                  <a:pt x="326161" y="701713"/>
                </a:moveTo>
                <a:lnTo>
                  <a:pt x="325704" y="698830"/>
                </a:lnTo>
                <a:lnTo>
                  <a:pt x="324370" y="697852"/>
                </a:lnTo>
                <a:lnTo>
                  <a:pt x="321462" y="698309"/>
                </a:lnTo>
                <a:lnTo>
                  <a:pt x="320509" y="699655"/>
                </a:lnTo>
                <a:lnTo>
                  <a:pt x="320967" y="702538"/>
                </a:lnTo>
                <a:lnTo>
                  <a:pt x="322287" y="703529"/>
                </a:lnTo>
                <a:lnTo>
                  <a:pt x="325196" y="703072"/>
                </a:lnTo>
                <a:lnTo>
                  <a:pt x="326161" y="701713"/>
                </a:lnTo>
                <a:close/>
              </a:path>
              <a:path w="1164589" h="1047115">
                <a:moveTo>
                  <a:pt x="365937" y="386511"/>
                </a:moveTo>
                <a:lnTo>
                  <a:pt x="365429" y="383311"/>
                </a:lnTo>
                <a:lnTo>
                  <a:pt x="363931" y="382219"/>
                </a:lnTo>
                <a:lnTo>
                  <a:pt x="360730" y="382727"/>
                </a:lnTo>
                <a:lnTo>
                  <a:pt x="359651" y="384225"/>
                </a:lnTo>
                <a:lnTo>
                  <a:pt x="360159" y="387438"/>
                </a:lnTo>
                <a:lnTo>
                  <a:pt x="361657" y="388531"/>
                </a:lnTo>
                <a:lnTo>
                  <a:pt x="364858" y="388023"/>
                </a:lnTo>
                <a:lnTo>
                  <a:pt x="365937" y="386511"/>
                </a:lnTo>
                <a:close/>
              </a:path>
              <a:path w="1164589" h="1047115">
                <a:moveTo>
                  <a:pt x="371309" y="99580"/>
                </a:moveTo>
                <a:lnTo>
                  <a:pt x="370801" y="96405"/>
                </a:lnTo>
                <a:lnTo>
                  <a:pt x="369290" y="95300"/>
                </a:lnTo>
                <a:lnTo>
                  <a:pt x="366102" y="95808"/>
                </a:lnTo>
                <a:lnTo>
                  <a:pt x="365010" y="97320"/>
                </a:lnTo>
                <a:lnTo>
                  <a:pt x="365518" y="100495"/>
                </a:lnTo>
                <a:lnTo>
                  <a:pt x="367017" y="101587"/>
                </a:lnTo>
                <a:lnTo>
                  <a:pt x="370205" y="101079"/>
                </a:lnTo>
                <a:lnTo>
                  <a:pt x="371309" y="99580"/>
                </a:lnTo>
                <a:close/>
              </a:path>
              <a:path w="1164589" h="1047115">
                <a:moveTo>
                  <a:pt x="377939" y="824725"/>
                </a:moveTo>
                <a:lnTo>
                  <a:pt x="377329" y="820889"/>
                </a:lnTo>
                <a:lnTo>
                  <a:pt x="375513" y="819594"/>
                </a:lnTo>
                <a:lnTo>
                  <a:pt x="371690" y="820204"/>
                </a:lnTo>
                <a:lnTo>
                  <a:pt x="370382" y="821994"/>
                </a:lnTo>
                <a:lnTo>
                  <a:pt x="370992" y="825830"/>
                </a:lnTo>
                <a:lnTo>
                  <a:pt x="372783" y="827125"/>
                </a:lnTo>
                <a:lnTo>
                  <a:pt x="376605" y="826516"/>
                </a:lnTo>
                <a:lnTo>
                  <a:pt x="377939" y="824725"/>
                </a:lnTo>
                <a:close/>
              </a:path>
              <a:path w="1164589" h="1047115">
                <a:moveTo>
                  <a:pt x="388835" y="595833"/>
                </a:moveTo>
                <a:lnTo>
                  <a:pt x="388277" y="592302"/>
                </a:lnTo>
                <a:lnTo>
                  <a:pt x="386626" y="591108"/>
                </a:lnTo>
                <a:lnTo>
                  <a:pt x="383108" y="591667"/>
                </a:lnTo>
                <a:lnTo>
                  <a:pt x="381901" y="593305"/>
                </a:lnTo>
                <a:lnTo>
                  <a:pt x="382460" y="596836"/>
                </a:lnTo>
                <a:lnTo>
                  <a:pt x="384111" y="598030"/>
                </a:lnTo>
                <a:lnTo>
                  <a:pt x="387629" y="597471"/>
                </a:lnTo>
                <a:lnTo>
                  <a:pt x="388835" y="595833"/>
                </a:lnTo>
                <a:close/>
              </a:path>
              <a:path w="1164589" h="1047115">
                <a:moveTo>
                  <a:pt x="408927" y="953871"/>
                </a:moveTo>
                <a:lnTo>
                  <a:pt x="408317" y="950036"/>
                </a:lnTo>
                <a:lnTo>
                  <a:pt x="406514" y="948715"/>
                </a:lnTo>
                <a:lnTo>
                  <a:pt x="402691" y="949325"/>
                </a:lnTo>
                <a:lnTo>
                  <a:pt x="401370" y="951141"/>
                </a:lnTo>
                <a:lnTo>
                  <a:pt x="401980" y="954976"/>
                </a:lnTo>
                <a:lnTo>
                  <a:pt x="403783" y="956271"/>
                </a:lnTo>
                <a:lnTo>
                  <a:pt x="407619" y="955662"/>
                </a:lnTo>
                <a:lnTo>
                  <a:pt x="408927" y="953871"/>
                </a:lnTo>
                <a:close/>
              </a:path>
              <a:path w="1164589" h="1047115">
                <a:moveTo>
                  <a:pt x="419036" y="287337"/>
                </a:moveTo>
                <a:lnTo>
                  <a:pt x="418426" y="283502"/>
                </a:lnTo>
                <a:lnTo>
                  <a:pt x="416623" y="282206"/>
                </a:lnTo>
                <a:lnTo>
                  <a:pt x="412788" y="282816"/>
                </a:lnTo>
                <a:lnTo>
                  <a:pt x="411480" y="284607"/>
                </a:lnTo>
                <a:lnTo>
                  <a:pt x="412089" y="288442"/>
                </a:lnTo>
                <a:lnTo>
                  <a:pt x="413880" y="289737"/>
                </a:lnTo>
                <a:lnTo>
                  <a:pt x="417728" y="289128"/>
                </a:lnTo>
                <a:lnTo>
                  <a:pt x="419036" y="287337"/>
                </a:lnTo>
                <a:close/>
              </a:path>
              <a:path w="1164589" h="1047115">
                <a:moveTo>
                  <a:pt x="420547" y="3606"/>
                </a:moveTo>
                <a:lnTo>
                  <a:pt x="420039" y="419"/>
                </a:lnTo>
                <a:lnTo>
                  <a:pt x="419455" y="0"/>
                </a:lnTo>
                <a:lnTo>
                  <a:pt x="415201" y="0"/>
                </a:lnTo>
                <a:lnTo>
                  <a:pt x="414248" y="1333"/>
                </a:lnTo>
                <a:lnTo>
                  <a:pt x="414756" y="4521"/>
                </a:lnTo>
                <a:lnTo>
                  <a:pt x="416255" y="5588"/>
                </a:lnTo>
                <a:lnTo>
                  <a:pt x="419468" y="5080"/>
                </a:lnTo>
                <a:lnTo>
                  <a:pt x="420547" y="3606"/>
                </a:lnTo>
                <a:close/>
              </a:path>
              <a:path w="1164589" h="1047115">
                <a:moveTo>
                  <a:pt x="448310" y="491820"/>
                </a:moveTo>
                <a:lnTo>
                  <a:pt x="447649" y="487654"/>
                </a:lnTo>
                <a:lnTo>
                  <a:pt x="445681" y="486244"/>
                </a:lnTo>
                <a:lnTo>
                  <a:pt x="441528" y="486892"/>
                </a:lnTo>
                <a:lnTo>
                  <a:pt x="440131" y="488848"/>
                </a:lnTo>
                <a:lnTo>
                  <a:pt x="440778" y="493001"/>
                </a:lnTo>
                <a:lnTo>
                  <a:pt x="442722" y="494449"/>
                </a:lnTo>
                <a:lnTo>
                  <a:pt x="446874" y="493788"/>
                </a:lnTo>
                <a:lnTo>
                  <a:pt x="448310" y="491820"/>
                </a:lnTo>
                <a:close/>
              </a:path>
              <a:path w="1164589" h="1047115">
                <a:moveTo>
                  <a:pt x="450075" y="714489"/>
                </a:moveTo>
                <a:lnTo>
                  <a:pt x="449364" y="710006"/>
                </a:lnTo>
                <a:lnTo>
                  <a:pt x="447268" y="708494"/>
                </a:lnTo>
                <a:lnTo>
                  <a:pt x="442760" y="709206"/>
                </a:lnTo>
                <a:lnTo>
                  <a:pt x="441248" y="711288"/>
                </a:lnTo>
                <a:lnTo>
                  <a:pt x="441960" y="715772"/>
                </a:lnTo>
                <a:lnTo>
                  <a:pt x="444055" y="717321"/>
                </a:lnTo>
                <a:lnTo>
                  <a:pt x="448551" y="716610"/>
                </a:lnTo>
                <a:lnTo>
                  <a:pt x="450075" y="714489"/>
                </a:lnTo>
                <a:close/>
              </a:path>
              <a:path w="1164589" h="1047115">
                <a:moveTo>
                  <a:pt x="471614" y="189052"/>
                </a:moveTo>
                <a:lnTo>
                  <a:pt x="470852" y="184264"/>
                </a:lnTo>
                <a:lnTo>
                  <a:pt x="468604" y="182651"/>
                </a:lnTo>
                <a:lnTo>
                  <a:pt x="463816" y="183400"/>
                </a:lnTo>
                <a:lnTo>
                  <a:pt x="462165" y="185635"/>
                </a:lnTo>
                <a:lnTo>
                  <a:pt x="462927" y="190436"/>
                </a:lnTo>
                <a:lnTo>
                  <a:pt x="465188" y="192087"/>
                </a:lnTo>
                <a:lnTo>
                  <a:pt x="469976" y="191325"/>
                </a:lnTo>
                <a:lnTo>
                  <a:pt x="471614" y="189052"/>
                </a:lnTo>
                <a:close/>
              </a:path>
              <a:path w="1164589" h="1047115">
                <a:moveTo>
                  <a:pt x="493941" y="840308"/>
                </a:moveTo>
                <a:lnTo>
                  <a:pt x="493128" y="835164"/>
                </a:lnTo>
                <a:lnTo>
                  <a:pt x="490728" y="833424"/>
                </a:lnTo>
                <a:lnTo>
                  <a:pt x="485609" y="834237"/>
                </a:lnTo>
                <a:lnTo>
                  <a:pt x="483857" y="836637"/>
                </a:lnTo>
                <a:lnTo>
                  <a:pt x="484670" y="841768"/>
                </a:lnTo>
                <a:lnTo>
                  <a:pt x="487070" y="843508"/>
                </a:lnTo>
                <a:lnTo>
                  <a:pt x="492188" y="842695"/>
                </a:lnTo>
                <a:lnTo>
                  <a:pt x="493941" y="840308"/>
                </a:lnTo>
                <a:close/>
              </a:path>
              <a:path w="1164589" h="1047115">
                <a:moveTo>
                  <a:pt x="505866" y="389445"/>
                </a:moveTo>
                <a:lnTo>
                  <a:pt x="505053" y="384314"/>
                </a:lnTo>
                <a:lnTo>
                  <a:pt x="502640" y="382562"/>
                </a:lnTo>
                <a:lnTo>
                  <a:pt x="497535" y="383362"/>
                </a:lnTo>
                <a:lnTo>
                  <a:pt x="495782" y="385775"/>
                </a:lnTo>
                <a:lnTo>
                  <a:pt x="496595" y="390906"/>
                </a:lnTo>
                <a:lnTo>
                  <a:pt x="498995" y="392633"/>
                </a:lnTo>
                <a:lnTo>
                  <a:pt x="504113" y="391820"/>
                </a:lnTo>
                <a:lnTo>
                  <a:pt x="505866" y="389445"/>
                </a:lnTo>
                <a:close/>
              </a:path>
              <a:path w="1164589" h="1047115">
                <a:moveTo>
                  <a:pt x="516242" y="606247"/>
                </a:moveTo>
                <a:lnTo>
                  <a:pt x="515531" y="601776"/>
                </a:lnTo>
                <a:lnTo>
                  <a:pt x="513422" y="600252"/>
                </a:lnTo>
                <a:lnTo>
                  <a:pt x="508952" y="600951"/>
                </a:lnTo>
                <a:lnTo>
                  <a:pt x="507415" y="603059"/>
                </a:lnTo>
                <a:lnTo>
                  <a:pt x="508114" y="607529"/>
                </a:lnTo>
                <a:lnTo>
                  <a:pt x="510235" y="609053"/>
                </a:lnTo>
                <a:lnTo>
                  <a:pt x="514705" y="608342"/>
                </a:lnTo>
                <a:lnTo>
                  <a:pt x="516242" y="606247"/>
                </a:lnTo>
                <a:close/>
              </a:path>
              <a:path w="1164589" h="1047115">
                <a:moveTo>
                  <a:pt x="519277" y="970661"/>
                </a:moveTo>
                <a:lnTo>
                  <a:pt x="518464" y="965542"/>
                </a:lnTo>
                <a:lnTo>
                  <a:pt x="516064" y="963803"/>
                </a:lnTo>
                <a:lnTo>
                  <a:pt x="510946" y="964615"/>
                </a:lnTo>
                <a:lnTo>
                  <a:pt x="509193" y="967016"/>
                </a:lnTo>
                <a:lnTo>
                  <a:pt x="510006" y="972121"/>
                </a:lnTo>
                <a:lnTo>
                  <a:pt x="512406" y="973886"/>
                </a:lnTo>
                <a:lnTo>
                  <a:pt x="517525" y="973074"/>
                </a:lnTo>
                <a:lnTo>
                  <a:pt x="519277" y="970661"/>
                </a:lnTo>
                <a:close/>
              </a:path>
              <a:path w="1164589" h="1047115">
                <a:moveTo>
                  <a:pt x="522312" y="90944"/>
                </a:moveTo>
                <a:lnTo>
                  <a:pt x="521601" y="86474"/>
                </a:lnTo>
                <a:lnTo>
                  <a:pt x="519493" y="84924"/>
                </a:lnTo>
                <a:lnTo>
                  <a:pt x="515010" y="85636"/>
                </a:lnTo>
                <a:lnTo>
                  <a:pt x="513499" y="87757"/>
                </a:lnTo>
                <a:lnTo>
                  <a:pt x="514210" y="92227"/>
                </a:lnTo>
                <a:lnTo>
                  <a:pt x="516293" y="93751"/>
                </a:lnTo>
                <a:lnTo>
                  <a:pt x="520788" y="93040"/>
                </a:lnTo>
                <a:lnTo>
                  <a:pt x="522312" y="90944"/>
                </a:lnTo>
                <a:close/>
              </a:path>
              <a:path w="1164589" h="1047115">
                <a:moveTo>
                  <a:pt x="560501" y="287794"/>
                </a:moveTo>
                <a:lnTo>
                  <a:pt x="559739" y="282994"/>
                </a:lnTo>
                <a:lnTo>
                  <a:pt x="557504" y="281355"/>
                </a:lnTo>
                <a:lnTo>
                  <a:pt x="552704" y="282117"/>
                </a:lnTo>
                <a:lnTo>
                  <a:pt x="551053" y="284365"/>
                </a:lnTo>
                <a:lnTo>
                  <a:pt x="551815" y="289166"/>
                </a:lnTo>
                <a:lnTo>
                  <a:pt x="554075" y="290830"/>
                </a:lnTo>
                <a:lnTo>
                  <a:pt x="558876" y="290068"/>
                </a:lnTo>
                <a:lnTo>
                  <a:pt x="560501" y="287794"/>
                </a:lnTo>
                <a:close/>
              </a:path>
              <a:path w="1164589" h="1047115">
                <a:moveTo>
                  <a:pt x="570255" y="728599"/>
                </a:moveTo>
                <a:lnTo>
                  <a:pt x="569341" y="722858"/>
                </a:lnTo>
                <a:lnTo>
                  <a:pt x="566635" y="720890"/>
                </a:lnTo>
                <a:lnTo>
                  <a:pt x="560882" y="721804"/>
                </a:lnTo>
                <a:lnTo>
                  <a:pt x="558914" y="724509"/>
                </a:lnTo>
                <a:lnTo>
                  <a:pt x="559828" y="730250"/>
                </a:lnTo>
                <a:lnTo>
                  <a:pt x="562533" y="732218"/>
                </a:lnTo>
                <a:lnTo>
                  <a:pt x="568286" y="731304"/>
                </a:lnTo>
                <a:lnTo>
                  <a:pt x="570255" y="728599"/>
                </a:lnTo>
                <a:close/>
              </a:path>
              <a:path w="1164589" h="1047115">
                <a:moveTo>
                  <a:pt x="579259" y="500151"/>
                </a:moveTo>
                <a:lnTo>
                  <a:pt x="578446" y="495033"/>
                </a:lnTo>
                <a:lnTo>
                  <a:pt x="576033" y="493268"/>
                </a:lnTo>
                <a:lnTo>
                  <a:pt x="570928" y="494080"/>
                </a:lnTo>
                <a:lnTo>
                  <a:pt x="569175" y="496493"/>
                </a:lnTo>
                <a:lnTo>
                  <a:pt x="569988" y="501611"/>
                </a:lnTo>
                <a:lnTo>
                  <a:pt x="572389" y="503351"/>
                </a:lnTo>
                <a:lnTo>
                  <a:pt x="577507" y="502539"/>
                </a:lnTo>
                <a:lnTo>
                  <a:pt x="579259" y="500151"/>
                </a:lnTo>
                <a:close/>
              </a:path>
              <a:path w="1164589" h="1047115">
                <a:moveTo>
                  <a:pt x="607606" y="856272"/>
                </a:moveTo>
                <a:lnTo>
                  <a:pt x="606640" y="850226"/>
                </a:lnTo>
                <a:lnTo>
                  <a:pt x="603796" y="848144"/>
                </a:lnTo>
                <a:lnTo>
                  <a:pt x="597725" y="849109"/>
                </a:lnTo>
                <a:lnTo>
                  <a:pt x="595642" y="851966"/>
                </a:lnTo>
                <a:lnTo>
                  <a:pt x="596607" y="858012"/>
                </a:lnTo>
                <a:lnTo>
                  <a:pt x="599465" y="860094"/>
                </a:lnTo>
                <a:lnTo>
                  <a:pt x="605536" y="859116"/>
                </a:lnTo>
                <a:lnTo>
                  <a:pt x="607606" y="856272"/>
                </a:lnTo>
                <a:close/>
              </a:path>
              <a:path w="1164589" h="1047115">
                <a:moveTo>
                  <a:pt x="615543" y="187706"/>
                </a:moveTo>
                <a:lnTo>
                  <a:pt x="614578" y="181635"/>
                </a:lnTo>
                <a:lnTo>
                  <a:pt x="611733" y="179578"/>
                </a:lnTo>
                <a:lnTo>
                  <a:pt x="605650" y="180543"/>
                </a:lnTo>
                <a:lnTo>
                  <a:pt x="603580" y="183375"/>
                </a:lnTo>
                <a:lnTo>
                  <a:pt x="604545" y="189445"/>
                </a:lnTo>
                <a:lnTo>
                  <a:pt x="607402" y="191541"/>
                </a:lnTo>
                <a:lnTo>
                  <a:pt x="613473" y="190576"/>
                </a:lnTo>
                <a:lnTo>
                  <a:pt x="615543" y="187706"/>
                </a:lnTo>
                <a:close/>
              </a:path>
              <a:path w="1164589" h="1047115">
                <a:moveTo>
                  <a:pt x="628713" y="987602"/>
                </a:moveTo>
                <a:lnTo>
                  <a:pt x="627697" y="981176"/>
                </a:lnTo>
                <a:lnTo>
                  <a:pt x="624700" y="979004"/>
                </a:lnTo>
                <a:lnTo>
                  <a:pt x="618286" y="980020"/>
                </a:lnTo>
                <a:lnTo>
                  <a:pt x="616115" y="983018"/>
                </a:lnTo>
                <a:lnTo>
                  <a:pt x="617131" y="989444"/>
                </a:lnTo>
                <a:lnTo>
                  <a:pt x="620128" y="991616"/>
                </a:lnTo>
                <a:lnTo>
                  <a:pt x="626541" y="990600"/>
                </a:lnTo>
                <a:lnTo>
                  <a:pt x="628713" y="987602"/>
                </a:lnTo>
                <a:close/>
              </a:path>
              <a:path w="1164589" h="1047115">
                <a:moveTo>
                  <a:pt x="639889" y="618617"/>
                </a:moveTo>
                <a:lnTo>
                  <a:pt x="639025" y="613194"/>
                </a:lnTo>
                <a:lnTo>
                  <a:pt x="636473" y="611339"/>
                </a:lnTo>
                <a:lnTo>
                  <a:pt x="631024" y="612203"/>
                </a:lnTo>
                <a:lnTo>
                  <a:pt x="629183" y="614743"/>
                </a:lnTo>
                <a:lnTo>
                  <a:pt x="630047" y="620166"/>
                </a:lnTo>
                <a:lnTo>
                  <a:pt x="632587" y="622033"/>
                </a:lnTo>
                <a:lnTo>
                  <a:pt x="638022" y="621182"/>
                </a:lnTo>
                <a:lnTo>
                  <a:pt x="639889" y="618617"/>
                </a:lnTo>
                <a:close/>
              </a:path>
              <a:path w="1164589" h="1047115">
                <a:moveTo>
                  <a:pt x="640168" y="395859"/>
                </a:moveTo>
                <a:lnTo>
                  <a:pt x="639152" y="389470"/>
                </a:lnTo>
                <a:lnTo>
                  <a:pt x="636155" y="387273"/>
                </a:lnTo>
                <a:lnTo>
                  <a:pt x="629754" y="388289"/>
                </a:lnTo>
                <a:lnTo>
                  <a:pt x="627570" y="391312"/>
                </a:lnTo>
                <a:lnTo>
                  <a:pt x="628586" y="397687"/>
                </a:lnTo>
                <a:lnTo>
                  <a:pt x="631583" y="399872"/>
                </a:lnTo>
                <a:lnTo>
                  <a:pt x="637997" y="398856"/>
                </a:lnTo>
                <a:lnTo>
                  <a:pt x="640168" y="395859"/>
                </a:lnTo>
                <a:close/>
              </a:path>
              <a:path w="1164589" h="1047115">
                <a:moveTo>
                  <a:pt x="669645" y="88442"/>
                </a:moveTo>
                <a:lnTo>
                  <a:pt x="668477" y="81064"/>
                </a:lnTo>
                <a:lnTo>
                  <a:pt x="665035" y="78574"/>
                </a:lnTo>
                <a:lnTo>
                  <a:pt x="657669" y="79730"/>
                </a:lnTo>
                <a:lnTo>
                  <a:pt x="655154" y="83172"/>
                </a:lnTo>
                <a:lnTo>
                  <a:pt x="656310" y="90551"/>
                </a:lnTo>
                <a:lnTo>
                  <a:pt x="659777" y="93052"/>
                </a:lnTo>
                <a:lnTo>
                  <a:pt x="667143" y="91897"/>
                </a:lnTo>
                <a:lnTo>
                  <a:pt x="669645" y="88442"/>
                </a:lnTo>
                <a:close/>
              </a:path>
              <a:path w="1164589" h="1047115">
                <a:moveTo>
                  <a:pt x="688187" y="743788"/>
                </a:moveTo>
                <a:lnTo>
                  <a:pt x="687019" y="736396"/>
                </a:lnTo>
                <a:lnTo>
                  <a:pt x="683577" y="733907"/>
                </a:lnTo>
                <a:lnTo>
                  <a:pt x="676211" y="735076"/>
                </a:lnTo>
                <a:lnTo>
                  <a:pt x="673709" y="738505"/>
                </a:lnTo>
                <a:lnTo>
                  <a:pt x="674878" y="745896"/>
                </a:lnTo>
                <a:lnTo>
                  <a:pt x="678319" y="748398"/>
                </a:lnTo>
                <a:lnTo>
                  <a:pt x="685685" y="747229"/>
                </a:lnTo>
                <a:lnTo>
                  <a:pt x="688187" y="743788"/>
                </a:lnTo>
                <a:close/>
              </a:path>
              <a:path w="1164589" h="1047115">
                <a:moveTo>
                  <a:pt x="697484" y="292303"/>
                </a:moveTo>
                <a:lnTo>
                  <a:pt x="696518" y="286232"/>
                </a:lnTo>
                <a:lnTo>
                  <a:pt x="693661" y="284137"/>
                </a:lnTo>
                <a:lnTo>
                  <a:pt x="687578" y="285102"/>
                </a:lnTo>
                <a:lnTo>
                  <a:pt x="685495" y="287972"/>
                </a:lnTo>
                <a:lnTo>
                  <a:pt x="686460" y="294043"/>
                </a:lnTo>
                <a:lnTo>
                  <a:pt x="689330" y="296125"/>
                </a:lnTo>
                <a:lnTo>
                  <a:pt x="695413" y="295160"/>
                </a:lnTo>
                <a:lnTo>
                  <a:pt x="697484" y="292303"/>
                </a:lnTo>
                <a:close/>
              </a:path>
              <a:path w="1164589" h="1047115">
                <a:moveTo>
                  <a:pt x="706615" y="510895"/>
                </a:moveTo>
                <a:lnTo>
                  <a:pt x="705599" y="504507"/>
                </a:lnTo>
                <a:lnTo>
                  <a:pt x="702589" y="502323"/>
                </a:lnTo>
                <a:lnTo>
                  <a:pt x="696188" y="503339"/>
                </a:lnTo>
                <a:lnTo>
                  <a:pt x="694004" y="506349"/>
                </a:lnTo>
                <a:lnTo>
                  <a:pt x="695020" y="512737"/>
                </a:lnTo>
                <a:lnTo>
                  <a:pt x="698030" y="514921"/>
                </a:lnTo>
                <a:lnTo>
                  <a:pt x="704430" y="513905"/>
                </a:lnTo>
                <a:lnTo>
                  <a:pt x="706615" y="510895"/>
                </a:lnTo>
                <a:close/>
              </a:path>
              <a:path w="1164589" h="1047115">
                <a:moveTo>
                  <a:pt x="720140" y="872731"/>
                </a:moveTo>
                <a:lnTo>
                  <a:pt x="718972" y="865352"/>
                </a:lnTo>
                <a:lnTo>
                  <a:pt x="715518" y="862838"/>
                </a:lnTo>
                <a:lnTo>
                  <a:pt x="708152" y="864006"/>
                </a:lnTo>
                <a:lnTo>
                  <a:pt x="705650" y="867460"/>
                </a:lnTo>
                <a:lnTo>
                  <a:pt x="706818" y="874839"/>
                </a:lnTo>
                <a:lnTo>
                  <a:pt x="710260" y="877328"/>
                </a:lnTo>
                <a:lnTo>
                  <a:pt x="717626" y="876160"/>
                </a:lnTo>
                <a:lnTo>
                  <a:pt x="720140" y="872731"/>
                </a:lnTo>
                <a:close/>
              </a:path>
              <a:path w="1164589" h="1047115">
                <a:moveTo>
                  <a:pt x="737806" y="1004697"/>
                </a:moveTo>
                <a:lnTo>
                  <a:pt x="736536" y="996708"/>
                </a:lnTo>
                <a:lnTo>
                  <a:pt x="732777" y="993990"/>
                </a:lnTo>
                <a:lnTo>
                  <a:pt x="724763" y="995248"/>
                </a:lnTo>
                <a:lnTo>
                  <a:pt x="722045" y="998994"/>
                </a:lnTo>
                <a:lnTo>
                  <a:pt x="723315" y="1006995"/>
                </a:lnTo>
                <a:lnTo>
                  <a:pt x="727049" y="1009738"/>
                </a:lnTo>
                <a:lnTo>
                  <a:pt x="735063" y="1008468"/>
                </a:lnTo>
                <a:lnTo>
                  <a:pt x="737806" y="1004697"/>
                </a:lnTo>
                <a:close/>
              </a:path>
              <a:path w="1164589" h="1047115">
                <a:moveTo>
                  <a:pt x="754799" y="190436"/>
                </a:moveTo>
                <a:lnTo>
                  <a:pt x="753630" y="183083"/>
                </a:lnTo>
                <a:lnTo>
                  <a:pt x="750163" y="180543"/>
                </a:lnTo>
                <a:lnTo>
                  <a:pt x="742823" y="181711"/>
                </a:lnTo>
                <a:lnTo>
                  <a:pt x="740308" y="185191"/>
                </a:lnTo>
                <a:lnTo>
                  <a:pt x="741464" y="192544"/>
                </a:lnTo>
                <a:lnTo>
                  <a:pt x="744931" y="195046"/>
                </a:lnTo>
                <a:lnTo>
                  <a:pt x="752271" y="193890"/>
                </a:lnTo>
                <a:lnTo>
                  <a:pt x="754799" y="190436"/>
                </a:lnTo>
                <a:close/>
              </a:path>
              <a:path w="1164589" h="1047115">
                <a:moveTo>
                  <a:pt x="762520" y="632942"/>
                </a:moveTo>
                <a:lnTo>
                  <a:pt x="761199" y="624636"/>
                </a:lnTo>
                <a:lnTo>
                  <a:pt x="757301" y="621792"/>
                </a:lnTo>
                <a:lnTo>
                  <a:pt x="748982" y="623112"/>
                </a:lnTo>
                <a:lnTo>
                  <a:pt x="746137" y="627024"/>
                </a:lnTo>
                <a:lnTo>
                  <a:pt x="747458" y="635330"/>
                </a:lnTo>
                <a:lnTo>
                  <a:pt x="751370" y="638175"/>
                </a:lnTo>
                <a:lnTo>
                  <a:pt x="759688" y="636866"/>
                </a:lnTo>
                <a:lnTo>
                  <a:pt x="762520" y="632942"/>
                </a:lnTo>
                <a:close/>
              </a:path>
              <a:path w="1164589" h="1047115">
                <a:moveTo>
                  <a:pt x="770839" y="404990"/>
                </a:moveTo>
                <a:lnTo>
                  <a:pt x="769569" y="396989"/>
                </a:lnTo>
                <a:lnTo>
                  <a:pt x="765810" y="394271"/>
                </a:lnTo>
                <a:lnTo>
                  <a:pt x="757809" y="395541"/>
                </a:lnTo>
                <a:lnTo>
                  <a:pt x="755078" y="399288"/>
                </a:lnTo>
                <a:lnTo>
                  <a:pt x="756348" y="407289"/>
                </a:lnTo>
                <a:lnTo>
                  <a:pt x="760107" y="410019"/>
                </a:lnTo>
                <a:lnTo>
                  <a:pt x="768108" y="408762"/>
                </a:lnTo>
                <a:lnTo>
                  <a:pt x="770839" y="404990"/>
                </a:lnTo>
                <a:close/>
              </a:path>
              <a:path w="1164589" h="1047115">
                <a:moveTo>
                  <a:pt x="804227" y="759523"/>
                </a:moveTo>
                <a:lnTo>
                  <a:pt x="802805" y="750544"/>
                </a:lnTo>
                <a:lnTo>
                  <a:pt x="798601" y="747534"/>
                </a:lnTo>
                <a:lnTo>
                  <a:pt x="789635" y="748957"/>
                </a:lnTo>
                <a:lnTo>
                  <a:pt x="786587" y="753110"/>
                </a:lnTo>
                <a:lnTo>
                  <a:pt x="788009" y="762088"/>
                </a:lnTo>
                <a:lnTo>
                  <a:pt x="792200" y="765149"/>
                </a:lnTo>
                <a:lnTo>
                  <a:pt x="801166" y="763727"/>
                </a:lnTo>
                <a:lnTo>
                  <a:pt x="804227" y="759523"/>
                </a:lnTo>
                <a:close/>
              </a:path>
              <a:path w="1164589" h="1047115">
                <a:moveTo>
                  <a:pt x="831469" y="523468"/>
                </a:moveTo>
                <a:lnTo>
                  <a:pt x="830148" y="515162"/>
                </a:lnTo>
                <a:lnTo>
                  <a:pt x="826249" y="512318"/>
                </a:lnTo>
                <a:lnTo>
                  <a:pt x="817918" y="513626"/>
                </a:lnTo>
                <a:lnTo>
                  <a:pt x="815086" y="517550"/>
                </a:lnTo>
                <a:lnTo>
                  <a:pt x="816406" y="525856"/>
                </a:lnTo>
                <a:lnTo>
                  <a:pt x="820305" y="528701"/>
                </a:lnTo>
                <a:lnTo>
                  <a:pt x="828636" y="527392"/>
                </a:lnTo>
                <a:lnTo>
                  <a:pt x="831469" y="523468"/>
                </a:lnTo>
                <a:close/>
              </a:path>
              <a:path w="1164589" h="1047115">
                <a:moveTo>
                  <a:pt x="832154" y="889596"/>
                </a:moveTo>
                <a:lnTo>
                  <a:pt x="830694" y="880338"/>
                </a:lnTo>
                <a:lnTo>
                  <a:pt x="826325" y="877138"/>
                </a:lnTo>
                <a:lnTo>
                  <a:pt x="817054" y="878598"/>
                </a:lnTo>
                <a:lnTo>
                  <a:pt x="813879" y="883005"/>
                </a:lnTo>
                <a:lnTo>
                  <a:pt x="815340" y="892263"/>
                </a:lnTo>
                <a:lnTo>
                  <a:pt x="819721" y="895426"/>
                </a:lnTo>
                <a:lnTo>
                  <a:pt x="828979" y="893953"/>
                </a:lnTo>
                <a:lnTo>
                  <a:pt x="832154" y="889596"/>
                </a:lnTo>
                <a:close/>
              </a:path>
              <a:path w="1164589" h="1047115">
                <a:moveTo>
                  <a:pt x="832370" y="300329"/>
                </a:moveTo>
                <a:lnTo>
                  <a:pt x="830897" y="291058"/>
                </a:lnTo>
                <a:lnTo>
                  <a:pt x="826528" y="287896"/>
                </a:lnTo>
                <a:lnTo>
                  <a:pt x="817257" y="289369"/>
                </a:lnTo>
                <a:lnTo>
                  <a:pt x="814095" y="293725"/>
                </a:lnTo>
                <a:lnTo>
                  <a:pt x="815555" y="302983"/>
                </a:lnTo>
                <a:lnTo>
                  <a:pt x="819912" y="306146"/>
                </a:lnTo>
                <a:lnTo>
                  <a:pt x="829195" y="304685"/>
                </a:lnTo>
                <a:lnTo>
                  <a:pt x="832370" y="300329"/>
                </a:lnTo>
                <a:close/>
              </a:path>
              <a:path w="1164589" h="1047115">
                <a:moveTo>
                  <a:pt x="846366" y="1021816"/>
                </a:moveTo>
                <a:lnTo>
                  <a:pt x="844842" y="1012266"/>
                </a:lnTo>
                <a:lnTo>
                  <a:pt x="840320" y="1008951"/>
                </a:lnTo>
                <a:lnTo>
                  <a:pt x="830732" y="1010475"/>
                </a:lnTo>
                <a:lnTo>
                  <a:pt x="827455" y="1015009"/>
                </a:lnTo>
                <a:lnTo>
                  <a:pt x="828979" y="1024572"/>
                </a:lnTo>
                <a:lnTo>
                  <a:pt x="833488" y="1027887"/>
                </a:lnTo>
                <a:lnTo>
                  <a:pt x="843076" y="1026363"/>
                </a:lnTo>
                <a:lnTo>
                  <a:pt x="846366" y="1021816"/>
                </a:lnTo>
                <a:close/>
              </a:path>
              <a:path w="1164589" h="1047115">
                <a:moveTo>
                  <a:pt x="881976" y="647839"/>
                </a:moveTo>
                <a:lnTo>
                  <a:pt x="880351" y="637578"/>
                </a:lnTo>
                <a:lnTo>
                  <a:pt x="875538" y="634098"/>
                </a:lnTo>
                <a:lnTo>
                  <a:pt x="865289" y="635723"/>
                </a:lnTo>
                <a:lnTo>
                  <a:pt x="861809" y="640511"/>
                </a:lnTo>
                <a:lnTo>
                  <a:pt x="863434" y="650786"/>
                </a:lnTo>
                <a:lnTo>
                  <a:pt x="868235" y="654265"/>
                </a:lnTo>
                <a:lnTo>
                  <a:pt x="878484" y="652640"/>
                </a:lnTo>
                <a:lnTo>
                  <a:pt x="881976" y="647839"/>
                </a:lnTo>
                <a:close/>
              </a:path>
              <a:path w="1164589" h="1047115">
                <a:moveTo>
                  <a:pt x="898245" y="416013"/>
                </a:moveTo>
                <a:lnTo>
                  <a:pt x="896721" y="406412"/>
                </a:lnTo>
                <a:lnTo>
                  <a:pt x="892213" y="403148"/>
                </a:lnTo>
                <a:lnTo>
                  <a:pt x="882611" y="404660"/>
                </a:lnTo>
                <a:lnTo>
                  <a:pt x="879348" y="409168"/>
                </a:lnTo>
                <a:lnTo>
                  <a:pt x="880872" y="418769"/>
                </a:lnTo>
                <a:lnTo>
                  <a:pt x="885367" y="422046"/>
                </a:lnTo>
                <a:lnTo>
                  <a:pt x="894969" y="420509"/>
                </a:lnTo>
                <a:lnTo>
                  <a:pt x="898245" y="416013"/>
                </a:lnTo>
                <a:close/>
              </a:path>
              <a:path w="1164589" h="1047115">
                <a:moveTo>
                  <a:pt x="918730" y="775703"/>
                </a:moveTo>
                <a:lnTo>
                  <a:pt x="917054" y="765149"/>
                </a:lnTo>
                <a:lnTo>
                  <a:pt x="912101" y="761542"/>
                </a:lnTo>
                <a:lnTo>
                  <a:pt x="901534" y="763219"/>
                </a:lnTo>
                <a:lnTo>
                  <a:pt x="897953" y="768172"/>
                </a:lnTo>
                <a:lnTo>
                  <a:pt x="899617" y="778738"/>
                </a:lnTo>
                <a:lnTo>
                  <a:pt x="904570" y="782320"/>
                </a:lnTo>
                <a:lnTo>
                  <a:pt x="915123" y="780643"/>
                </a:lnTo>
                <a:lnTo>
                  <a:pt x="918730" y="775703"/>
                </a:lnTo>
                <a:close/>
              </a:path>
              <a:path w="1164589" h="1047115">
                <a:moveTo>
                  <a:pt x="943000" y="906513"/>
                </a:moveTo>
                <a:lnTo>
                  <a:pt x="941273" y="895654"/>
                </a:lnTo>
                <a:lnTo>
                  <a:pt x="936167" y="891921"/>
                </a:lnTo>
                <a:lnTo>
                  <a:pt x="925283" y="893648"/>
                </a:lnTo>
                <a:lnTo>
                  <a:pt x="921588" y="898766"/>
                </a:lnTo>
                <a:lnTo>
                  <a:pt x="923315" y="909624"/>
                </a:lnTo>
                <a:lnTo>
                  <a:pt x="928408" y="913345"/>
                </a:lnTo>
                <a:lnTo>
                  <a:pt x="939292" y="911631"/>
                </a:lnTo>
                <a:lnTo>
                  <a:pt x="943000" y="906513"/>
                </a:lnTo>
                <a:close/>
              </a:path>
              <a:path w="1164589" h="1047115">
                <a:moveTo>
                  <a:pt x="953516" y="537095"/>
                </a:moveTo>
                <a:lnTo>
                  <a:pt x="951953" y="527202"/>
                </a:lnTo>
                <a:lnTo>
                  <a:pt x="947293" y="523786"/>
                </a:lnTo>
                <a:lnTo>
                  <a:pt x="937361" y="525360"/>
                </a:lnTo>
                <a:lnTo>
                  <a:pt x="933983" y="530047"/>
                </a:lnTo>
                <a:lnTo>
                  <a:pt x="935558" y="539940"/>
                </a:lnTo>
                <a:lnTo>
                  <a:pt x="940206" y="543306"/>
                </a:lnTo>
                <a:lnTo>
                  <a:pt x="950137" y="541731"/>
                </a:lnTo>
                <a:lnTo>
                  <a:pt x="953516" y="537095"/>
                </a:lnTo>
                <a:close/>
              </a:path>
              <a:path w="1164589" h="1047115">
                <a:moveTo>
                  <a:pt x="955179" y="1039241"/>
                </a:moveTo>
                <a:lnTo>
                  <a:pt x="953300" y="1027404"/>
                </a:lnTo>
                <a:lnTo>
                  <a:pt x="947724" y="1023366"/>
                </a:lnTo>
                <a:lnTo>
                  <a:pt x="935888" y="1025245"/>
                </a:lnTo>
                <a:lnTo>
                  <a:pt x="931862" y="1030795"/>
                </a:lnTo>
                <a:lnTo>
                  <a:pt x="933742" y="1042631"/>
                </a:lnTo>
                <a:lnTo>
                  <a:pt x="939292" y="1046683"/>
                </a:lnTo>
                <a:lnTo>
                  <a:pt x="951128" y="1044803"/>
                </a:lnTo>
                <a:lnTo>
                  <a:pt x="955179" y="1039241"/>
                </a:lnTo>
                <a:close/>
              </a:path>
              <a:path w="1164589" h="1047115">
                <a:moveTo>
                  <a:pt x="999591" y="663321"/>
                </a:moveTo>
                <a:lnTo>
                  <a:pt x="997661" y="651141"/>
                </a:lnTo>
                <a:lnTo>
                  <a:pt x="991971" y="647026"/>
                </a:lnTo>
                <a:lnTo>
                  <a:pt x="979805" y="648957"/>
                </a:lnTo>
                <a:lnTo>
                  <a:pt x="975664" y="654634"/>
                </a:lnTo>
                <a:lnTo>
                  <a:pt x="977595" y="666800"/>
                </a:lnTo>
                <a:lnTo>
                  <a:pt x="983297" y="670953"/>
                </a:lnTo>
                <a:lnTo>
                  <a:pt x="995451" y="669023"/>
                </a:lnTo>
                <a:lnTo>
                  <a:pt x="999591" y="663321"/>
                </a:lnTo>
                <a:close/>
              </a:path>
              <a:path w="1164589" h="1047115">
                <a:moveTo>
                  <a:pt x="1033005" y="792492"/>
                </a:moveTo>
                <a:lnTo>
                  <a:pt x="1030922" y="779386"/>
                </a:lnTo>
                <a:lnTo>
                  <a:pt x="1024775" y="774890"/>
                </a:lnTo>
                <a:lnTo>
                  <a:pt x="1011656" y="776973"/>
                </a:lnTo>
                <a:lnTo>
                  <a:pt x="1007173" y="783145"/>
                </a:lnTo>
                <a:lnTo>
                  <a:pt x="1009243" y="796251"/>
                </a:lnTo>
                <a:lnTo>
                  <a:pt x="1015415" y="800735"/>
                </a:lnTo>
                <a:lnTo>
                  <a:pt x="1028547" y="798652"/>
                </a:lnTo>
                <a:lnTo>
                  <a:pt x="1033005" y="792492"/>
                </a:lnTo>
                <a:close/>
              </a:path>
              <a:path w="1164589" h="1047115">
                <a:moveTo>
                  <a:pt x="1054100" y="923861"/>
                </a:moveTo>
                <a:lnTo>
                  <a:pt x="1051966" y="910412"/>
                </a:lnTo>
                <a:lnTo>
                  <a:pt x="1045667" y="905827"/>
                </a:lnTo>
                <a:lnTo>
                  <a:pt x="1032243" y="907948"/>
                </a:lnTo>
                <a:lnTo>
                  <a:pt x="1027633" y="914260"/>
                </a:lnTo>
                <a:lnTo>
                  <a:pt x="1029766" y="927709"/>
                </a:lnTo>
                <a:lnTo>
                  <a:pt x="1036091" y="932281"/>
                </a:lnTo>
                <a:lnTo>
                  <a:pt x="1049515" y="930160"/>
                </a:lnTo>
                <a:lnTo>
                  <a:pt x="1054100" y="923861"/>
                </a:lnTo>
                <a:close/>
              </a:path>
              <a:path w="1164589" h="1047115">
                <a:moveTo>
                  <a:pt x="1145692" y="809269"/>
                </a:moveTo>
                <a:lnTo>
                  <a:pt x="1143304" y="794219"/>
                </a:lnTo>
                <a:lnTo>
                  <a:pt x="1136256" y="789089"/>
                </a:lnTo>
                <a:lnTo>
                  <a:pt x="1121206" y="791464"/>
                </a:lnTo>
                <a:lnTo>
                  <a:pt x="1116088" y="798537"/>
                </a:lnTo>
                <a:lnTo>
                  <a:pt x="1118463" y="813587"/>
                </a:lnTo>
                <a:lnTo>
                  <a:pt x="1125512" y="818705"/>
                </a:lnTo>
                <a:lnTo>
                  <a:pt x="1140574" y="816330"/>
                </a:lnTo>
                <a:lnTo>
                  <a:pt x="1145692" y="809269"/>
                </a:lnTo>
                <a:close/>
              </a:path>
              <a:path w="1164589" h="1047115">
                <a:moveTo>
                  <a:pt x="1164031" y="941006"/>
                </a:moveTo>
                <a:lnTo>
                  <a:pt x="1161592" y="925664"/>
                </a:lnTo>
                <a:lnTo>
                  <a:pt x="1154391" y="920432"/>
                </a:lnTo>
                <a:lnTo>
                  <a:pt x="1139037" y="922870"/>
                </a:lnTo>
                <a:lnTo>
                  <a:pt x="1133805" y="930071"/>
                </a:lnTo>
                <a:lnTo>
                  <a:pt x="1136230" y="945413"/>
                </a:lnTo>
                <a:lnTo>
                  <a:pt x="1143444" y="950671"/>
                </a:lnTo>
                <a:lnTo>
                  <a:pt x="1158798" y="948245"/>
                </a:lnTo>
                <a:lnTo>
                  <a:pt x="1164031" y="941006"/>
                </a:lnTo>
                <a:close/>
              </a:path>
            </a:pathLst>
          </a:custGeom>
          <a:solidFill>
            <a:srgbClr val="FFFFFF">
              <a:alpha val="22999"/>
            </a:srgbClr>
          </a:solidFill>
        </p:spPr>
        <p:txBody>
          <a:bodyPr wrap="square" lIns="0" tIns="0" rIns="0" bIns="0" rtlCol="0"/>
          <a:lstStyle/>
          <a:p>
            <a:endParaRPr/>
          </a:p>
        </p:txBody>
      </p:sp>
      <p:sp>
        <p:nvSpPr>
          <p:cNvPr id="2" name="Holder 2"/>
          <p:cNvSpPr>
            <a:spLocks noGrp="1"/>
          </p:cNvSpPr>
          <p:nvPr>
            <p:ph type="title"/>
          </p:nvPr>
        </p:nvSpPr>
        <p:spPr>
          <a:xfrm>
            <a:off x="3718191" y="1793278"/>
            <a:ext cx="3257016" cy="299719"/>
          </a:xfrm>
          <a:prstGeom prst="rect">
            <a:avLst/>
          </a:prstGeom>
        </p:spPr>
        <p:txBody>
          <a:bodyPr wrap="square" lIns="0" tIns="0" rIns="0" bIns="0">
            <a:spAutoFit/>
          </a:bodyPr>
          <a:lstStyle>
            <a:lvl1pPr>
              <a:defRPr sz="1800" b="0" i="1">
                <a:solidFill>
                  <a:schemeClr val="bg1"/>
                </a:solidFill>
                <a:latin typeface="TeXGyreAdventor"/>
                <a:cs typeface="TeXGyreAdventor"/>
              </a:defRPr>
            </a:lvl1pPr>
          </a:lstStyle>
          <a:p>
            <a:endParaRPr/>
          </a:p>
        </p:txBody>
      </p:sp>
      <p:sp>
        <p:nvSpPr>
          <p:cNvPr id="3" name="Holder 3"/>
          <p:cNvSpPr>
            <a:spLocks noGrp="1"/>
          </p:cNvSpPr>
          <p:nvPr>
            <p:ph type="body" idx="1"/>
          </p:nvPr>
        </p:nvSpPr>
        <p:spPr>
          <a:xfrm>
            <a:off x="534670" y="1739455"/>
            <a:ext cx="9624060" cy="4991481"/>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635756" y="7033450"/>
            <a:ext cx="3421888" cy="378142"/>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34670" y="7033450"/>
            <a:ext cx="2459482" cy="378142"/>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3/18/2026</a:t>
            </a:fld>
            <a:endParaRPr lang="en-US"/>
          </a:p>
        </p:txBody>
      </p:sp>
      <p:sp>
        <p:nvSpPr>
          <p:cNvPr id="6" name="Holder 6"/>
          <p:cNvSpPr>
            <a:spLocks noGrp="1"/>
          </p:cNvSpPr>
          <p:nvPr>
            <p:ph type="sldNum" sz="quarter" idx="7"/>
          </p:nvPr>
        </p:nvSpPr>
        <p:spPr>
          <a:xfrm>
            <a:off x="7699248" y="7033450"/>
            <a:ext cx="2459482" cy="378142"/>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image" Target="../media/image5.png"/><Relationship Id="rId1" Type="http://schemas.openxmlformats.org/officeDocument/2006/relationships/slideLayout" Target="../slideLayouts/slideLayout5.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jpg"/></Relationships>
</file>

<file path=ppt/slides/_rels/slide3.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13.png"/><Relationship Id="rId3" Type="http://schemas.openxmlformats.org/officeDocument/2006/relationships/image" Target="../media/image2.png"/><Relationship Id="rId7" Type="http://schemas.openxmlformats.org/officeDocument/2006/relationships/image" Target="../media/image18.png"/><Relationship Id="rId12" Type="http://schemas.openxmlformats.org/officeDocument/2006/relationships/image" Target="../media/image11.png"/><Relationship Id="rId2" Type="http://schemas.openxmlformats.org/officeDocument/2006/relationships/image" Target="../media/image14.png"/><Relationship Id="rId1" Type="http://schemas.openxmlformats.org/officeDocument/2006/relationships/slideLayout" Target="../slideLayouts/slideLayout5.xml"/><Relationship Id="rId6" Type="http://schemas.openxmlformats.org/officeDocument/2006/relationships/image" Target="../media/image17.png"/><Relationship Id="rId11" Type="http://schemas.openxmlformats.org/officeDocument/2006/relationships/hyperlink" Target="mailto:Lionel.dahan@sab-formalites.com" TargetMode="External"/><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2.png"/><Relationship Id="rId7" Type="http://schemas.openxmlformats.org/officeDocument/2006/relationships/image" Target="../media/image25.png"/><Relationship Id="rId12"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5.xml"/><Relationship Id="rId6" Type="http://schemas.openxmlformats.org/officeDocument/2006/relationships/image" Target="../media/image24.png"/><Relationship Id="rId11" Type="http://schemas.openxmlformats.org/officeDocument/2006/relationships/image" Target="../media/image11.png"/><Relationship Id="rId5" Type="http://schemas.openxmlformats.org/officeDocument/2006/relationships/image" Target="../media/image20.png"/><Relationship Id="rId10" Type="http://schemas.openxmlformats.org/officeDocument/2006/relationships/image" Target="../media/image28.png"/><Relationship Id="rId4" Type="http://schemas.openxmlformats.org/officeDocument/2006/relationships/image" Target="../media/image23.png"/><Relationship Id="rId9" Type="http://schemas.openxmlformats.org/officeDocument/2006/relationships/image" Target="../media/image27.png"/></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35.png"/><Relationship Id="rId3" Type="http://schemas.openxmlformats.org/officeDocument/2006/relationships/image" Target="../media/image18.png"/><Relationship Id="rId7" Type="http://schemas.openxmlformats.org/officeDocument/2006/relationships/image" Target="../media/image11.png"/><Relationship Id="rId12" Type="http://schemas.openxmlformats.org/officeDocument/2006/relationships/image" Target="../media/image34.png"/><Relationship Id="rId2" Type="http://schemas.openxmlformats.org/officeDocument/2006/relationships/image" Target="../media/image2.png"/><Relationship Id="rId1" Type="http://schemas.openxmlformats.org/officeDocument/2006/relationships/slideLayout" Target="../slideLayouts/slideLayout5.xml"/><Relationship Id="rId6" Type="http://schemas.openxmlformats.org/officeDocument/2006/relationships/image" Target="../media/image30.png"/><Relationship Id="rId11" Type="http://schemas.openxmlformats.org/officeDocument/2006/relationships/image" Target="../media/image33.png"/><Relationship Id="rId5" Type="http://schemas.openxmlformats.org/officeDocument/2006/relationships/image" Target="../media/image29.png"/><Relationship Id="rId10" Type="http://schemas.openxmlformats.org/officeDocument/2006/relationships/image" Target="../media/image32.png"/><Relationship Id="rId4" Type="http://schemas.openxmlformats.org/officeDocument/2006/relationships/image" Target="../media/image16.png"/><Relationship Id="rId9" Type="http://schemas.openxmlformats.org/officeDocument/2006/relationships/image" Target="../media/image31.png"/></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33.png"/><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11.png"/><Relationship Id="rId3" Type="http://schemas.openxmlformats.org/officeDocument/2006/relationships/image" Target="../media/image37.png"/><Relationship Id="rId7" Type="http://schemas.openxmlformats.org/officeDocument/2006/relationships/image" Target="../media/image34.png"/><Relationship Id="rId12" Type="http://schemas.openxmlformats.org/officeDocument/2006/relationships/image" Target="../media/image44.png"/><Relationship Id="rId2" Type="http://schemas.openxmlformats.org/officeDocument/2006/relationships/image" Target="../media/image2.png"/><Relationship Id="rId1" Type="http://schemas.openxmlformats.org/officeDocument/2006/relationships/slideLayout" Target="../slideLayouts/slideLayout5.xml"/><Relationship Id="rId6" Type="http://schemas.openxmlformats.org/officeDocument/2006/relationships/image" Target="../media/image24.png"/><Relationship Id="rId11" Type="http://schemas.openxmlformats.org/officeDocument/2006/relationships/image" Target="../media/image43.png"/><Relationship Id="rId5" Type="http://schemas.openxmlformats.org/officeDocument/2006/relationships/image" Target="../media/image39.png"/><Relationship Id="rId15" Type="http://schemas.openxmlformats.org/officeDocument/2006/relationships/image" Target="../media/image46.emf"/><Relationship Id="rId10" Type="http://schemas.openxmlformats.org/officeDocument/2006/relationships/image" Target="../media/image42.png"/><Relationship Id="rId4" Type="http://schemas.openxmlformats.org/officeDocument/2006/relationships/image" Target="../media/image38.png"/><Relationship Id="rId9" Type="http://schemas.openxmlformats.org/officeDocument/2006/relationships/image" Target="../media/image41.png"/><Relationship Id="rId14" Type="http://schemas.openxmlformats.org/officeDocument/2006/relationships/image" Target="../media/image45.emf"/></Relationships>
</file>

<file path=ppt/slides/_rels/slide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6.xml"/><Relationship Id="rId6" Type="http://schemas.openxmlformats.org/officeDocument/2006/relationships/image" Target="../media/image34.png"/><Relationship Id="rId11" Type="http://schemas.openxmlformats.org/officeDocument/2006/relationships/image" Target="../media/image44.png"/><Relationship Id="rId5" Type="http://schemas.openxmlformats.org/officeDocument/2006/relationships/image" Target="../media/image33.png"/><Relationship Id="rId10" Type="http://schemas.openxmlformats.org/officeDocument/2006/relationships/image" Target="../media/image43.png"/><Relationship Id="rId4" Type="http://schemas.openxmlformats.org/officeDocument/2006/relationships/image" Target="../media/image32.png"/><Relationship Id="rId9" Type="http://schemas.openxmlformats.org/officeDocument/2006/relationships/image" Target="../media/image42.png"/></Relationships>
</file>

<file path=ppt/slides/_rels/slide10.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6.xml"/><Relationship Id="rId6" Type="http://schemas.openxmlformats.org/officeDocument/2006/relationships/image" Target="../media/image34.png"/><Relationship Id="rId11" Type="http://schemas.openxmlformats.org/officeDocument/2006/relationships/image" Target="../media/image29.png"/><Relationship Id="rId5" Type="http://schemas.openxmlformats.org/officeDocument/2006/relationships/image" Target="../media/image33.png"/><Relationship Id="rId10" Type="http://schemas.openxmlformats.org/officeDocument/2006/relationships/image" Target="../media/image44.png"/><Relationship Id="rId4" Type="http://schemas.openxmlformats.org/officeDocument/2006/relationships/image" Target="../media/image32.png"/><Relationship Id="rId9" Type="http://schemas.openxmlformats.org/officeDocument/2006/relationships/image" Target="../media/image43.png"/></Relationships>
</file>

<file path=ppt/slides/_rels/slide11.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11.png"/><Relationship Id="rId1" Type="http://schemas.openxmlformats.org/officeDocument/2006/relationships/slideLayout" Target="../slideLayouts/slideLayout6.xml"/><Relationship Id="rId6" Type="http://schemas.openxmlformats.org/officeDocument/2006/relationships/image" Target="../media/image34.png"/><Relationship Id="rId11" Type="http://schemas.openxmlformats.org/officeDocument/2006/relationships/image" Target="../media/image2.png"/><Relationship Id="rId5" Type="http://schemas.openxmlformats.org/officeDocument/2006/relationships/image" Target="../media/image33.png"/><Relationship Id="rId10" Type="http://schemas.openxmlformats.org/officeDocument/2006/relationships/image" Target="../media/image44.png"/><Relationship Id="rId4" Type="http://schemas.openxmlformats.org/officeDocument/2006/relationships/image" Target="../media/image32.png"/><Relationship Id="rId9" Type="http://schemas.openxmlformats.org/officeDocument/2006/relationships/image" Target="../media/image43.png"/></Relationships>
</file>

<file path=ppt/slides/_rels/slide12.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11.png"/><Relationship Id="rId1" Type="http://schemas.openxmlformats.org/officeDocument/2006/relationships/slideLayout" Target="../slideLayouts/slideLayout6.xml"/><Relationship Id="rId6" Type="http://schemas.openxmlformats.org/officeDocument/2006/relationships/image" Target="../media/image34.png"/><Relationship Id="rId11" Type="http://schemas.openxmlformats.org/officeDocument/2006/relationships/image" Target="../media/image2.png"/><Relationship Id="rId5" Type="http://schemas.openxmlformats.org/officeDocument/2006/relationships/image" Target="../media/image33.png"/><Relationship Id="rId10" Type="http://schemas.openxmlformats.org/officeDocument/2006/relationships/image" Target="../media/image44.png"/><Relationship Id="rId4" Type="http://schemas.openxmlformats.org/officeDocument/2006/relationships/image" Target="../media/image32.png"/><Relationship Id="rId9" Type="http://schemas.openxmlformats.org/officeDocument/2006/relationships/image" Target="../media/image43.png"/></Relationships>
</file>

<file path=ppt/slides/_rels/slide1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34.png"/><Relationship Id="rId7" Type="http://schemas.openxmlformats.org/officeDocument/2006/relationships/image" Target="../media/image48.png"/><Relationship Id="rId2" Type="http://schemas.openxmlformats.org/officeDocument/2006/relationships/image" Target="../media/image2.png"/><Relationship Id="rId1" Type="http://schemas.openxmlformats.org/officeDocument/2006/relationships/slideLayout" Target="../slideLayouts/slideLayout5.xml"/><Relationship Id="rId6" Type="http://schemas.openxmlformats.org/officeDocument/2006/relationships/image" Target="../media/image47.png"/><Relationship Id="rId5" Type="http://schemas.openxmlformats.org/officeDocument/2006/relationships/image" Target="../media/image33.png"/><Relationship Id="rId4" Type="http://schemas.openxmlformats.org/officeDocument/2006/relationships/image" Target="../media/image35.png"/><Relationship Id="rId9" Type="http://schemas.openxmlformats.org/officeDocument/2006/relationships/image" Target="../media/image13.png"/></Relationships>
</file>

<file path=ppt/slides/_rels/slide14.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58.png"/><Relationship Id="rId18" Type="http://schemas.openxmlformats.org/officeDocument/2006/relationships/image" Target="../media/image63.png"/><Relationship Id="rId3" Type="http://schemas.openxmlformats.org/officeDocument/2006/relationships/image" Target="../media/image49.png"/><Relationship Id="rId21" Type="http://schemas.openxmlformats.org/officeDocument/2006/relationships/image" Target="../media/image33.png"/><Relationship Id="rId7" Type="http://schemas.openxmlformats.org/officeDocument/2006/relationships/image" Target="../media/image52.png"/><Relationship Id="rId12" Type="http://schemas.openxmlformats.org/officeDocument/2006/relationships/image" Target="../media/image57.png"/><Relationship Id="rId17" Type="http://schemas.openxmlformats.org/officeDocument/2006/relationships/image" Target="../media/image62.png"/><Relationship Id="rId2" Type="http://schemas.openxmlformats.org/officeDocument/2006/relationships/image" Target="../media/image2.png"/><Relationship Id="rId16" Type="http://schemas.openxmlformats.org/officeDocument/2006/relationships/image" Target="../media/image61.png"/><Relationship Id="rId20" Type="http://schemas.openxmlformats.org/officeDocument/2006/relationships/image" Target="../media/image35.png"/><Relationship Id="rId1" Type="http://schemas.openxmlformats.org/officeDocument/2006/relationships/slideLayout" Target="../slideLayouts/slideLayout5.xml"/><Relationship Id="rId6" Type="http://schemas.openxmlformats.org/officeDocument/2006/relationships/image" Target="../media/image51.png"/><Relationship Id="rId11" Type="http://schemas.openxmlformats.org/officeDocument/2006/relationships/image" Target="../media/image56.png"/><Relationship Id="rId5" Type="http://schemas.openxmlformats.org/officeDocument/2006/relationships/image" Target="../media/image50.png"/><Relationship Id="rId15" Type="http://schemas.openxmlformats.org/officeDocument/2006/relationships/image" Target="../media/image60.png"/><Relationship Id="rId10" Type="http://schemas.openxmlformats.org/officeDocument/2006/relationships/image" Target="../media/image55.png"/><Relationship Id="rId19" Type="http://schemas.openxmlformats.org/officeDocument/2006/relationships/image" Target="../media/image34.png"/><Relationship Id="rId4" Type="http://schemas.openxmlformats.org/officeDocument/2006/relationships/image" Target="../media/image20.png"/><Relationship Id="rId9" Type="http://schemas.openxmlformats.org/officeDocument/2006/relationships/image" Target="../media/image54.png"/><Relationship Id="rId14" Type="http://schemas.openxmlformats.org/officeDocument/2006/relationships/image" Target="../media/image59.png"/><Relationship Id="rId22" Type="http://schemas.openxmlformats.org/officeDocument/2006/relationships/image" Target="../media/image13.png"/></Relationships>
</file>

<file path=ppt/slides/_rels/slide15.xml.rels><?xml version="1.0" encoding="UTF-8" standalone="yes"?>
<Relationships xmlns="http://schemas.openxmlformats.org/package/2006/relationships"><Relationship Id="rId8" Type="http://schemas.openxmlformats.org/officeDocument/2006/relationships/image" Target="../media/image69.jfif"/><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image" Target="../media/image2.png"/><Relationship Id="rId1" Type="http://schemas.openxmlformats.org/officeDocument/2006/relationships/slideLayout" Target="../slideLayouts/slideLayout5.xml"/><Relationship Id="rId6" Type="http://schemas.openxmlformats.org/officeDocument/2006/relationships/image" Target="../media/image67.png"/><Relationship Id="rId5" Type="http://schemas.openxmlformats.org/officeDocument/2006/relationships/image" Target="../media/image66.jpg"/><Relationship Id="rId4" Type="http://schemas.openxmlformats.org/officeDocument/2006/relationships/image" Target="../media/image65.jpg"/></Relationships>
</file>

<file path=ppt/slides/_rels/slide1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0.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2" Type="http://schemas.openxmlformats.org/officeDocument/2006/relationships/hyperlink" Target="http://www.sab-formalite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bject 2"/>
          <p:cNvSpPr txBox="1"/>
          <p:nvPr/>
        </p:nvSpPr>
        <p:spPr>
          <a:xfrm>
            <a:off x="1504124" y="1585036"/>
            <a:ext cx="3256915" cy="299720"/>
          </a:xfrm>
          <a:prstGeom prst="rect">
            <a:avLst/>
          </a:prstGeom>
        </p:spPr>
        <p:txBody>
          <a:bodyPr vert="horz" wrap="square" lIns="0" tIns="12700" rIns="0" bIns="0" rtlCol="0">
            <a:spAutoFit/>
          </a:bodyPr>
          <a:lstStyle/>
          <a:p>
            <a:pPr marL="12700">
              <a:lnSpc>
                <a:spcPct val="100000"/>
              </a:lnSpc>
              <a:spcBef>
                <a:spcPts val="100"/>
              </a:spcBef>
            </a:pPr>
            <a:r>
              <a:rPr sz="1800" i="1" spc="-5" dirty="0">
                <a:solidFill>
                  <a:srgbClr val="FFFFFF"/>
                </a:solidFill>
                <a:latin typeface="TeXGyreAdventor"/>
                <a:cs typeface="TeXGyreAdventor"/>
              </a:rPr>
              <a:t>Your </a:t>
            </a:r>
            <a:r>
              <a:rPr sz="1800" i="1" dirty="0">
                <a:solidFill>
                  <a:srgbClr val="FFFFFF"/>
                </a:solidFill>
                <a:latin typeface="TeXGyreAdventor"/>
                <a:cs typeface="TeXGyreAdventor"/>
              </a:rPr>
              <a:t>Formalities Made</a:t>
            </a:r>
            <a:r>
              <a:rPr sz="1800" i="1" spc="-70" dirty="0">
                <a:solidFill>
                  <a:srgbClr val="FFFFFF"/>
                </a:solidFill>
                <a:latin typeface="TeXGyreAdventor"/>
                <a:cs typeface="TeXGyreAdventor"/>
              </a:rPr>
              <a:t> </a:t>
            </a:r>
            <a:r>
              <a:rPr sz="1800" i="1" spc="-5" dirty="0">
                <a:solidFill>
                  <a:srgbClr val="FFFFFF"/>
                </a:solidFill>
                <a:latin typeface="TeXGyreAdventor"/>
                <a:cs typeface="TeXGyreAdventor"/>
              </a:rPr>
              <a:t>Simple</a:t>
            </a:r>
            <a:endParaRPr sz="1800" dirty="0">
              <a:latin typeface="TeXGyreAdventor"/>
              <a:cs typeface="TeXGyreAdventor"/>
            </a:endParaRPr>
          </a:p>
        </p:txBody>
      </p:sp>
      <p:sp>
        <p:nvSpPr>
          <p:cNvPr id="3" name="object 3"/>
          <p:cNvSpPr txBox="1">
            <a:spLocks noGrp="1"/>
          </p:cNvSpPr>
          <p:nvPr>
            <p:ph type="title"/>
          </p:nvPr>
        </p:nvSpPr>
        <p:spPr>
          <a:xfrm>
            <a:off x="1318958" y="2219350"/>
            <a:ext cx="3627120" cy="543560"/>
          </a:xfrm>
          <a:prstGeom prst="rect">
            <a:avLst/>
          </a:prstGeom>
        </p:spPr>
        <p:txBody>
          <a:bodyPr vert="horz" wrap="square" lIns="0" tIns="12700" rIns="0" bIns="0" rtlCol="0">
            <a:spAutoFit/>
          </a:bodyPr>
          <a:lstStyle/>
          <a:p>
            <a:pPr marL="12700">
              <a:lnSpc>
                <a:spcPct val="100000"/>
              </a:lnSpc>
              <a:spcBef>
                <a:spcPts val="100"/>
              </a:spcBef>
            </a:pPr>
            <a:r>
              <a:rPr sz="3400" b="1" i="0" spc="-360" dirty="0">
                <a:latin typeface="Verdana"/>
                <a:cs typeface="Verdana"/>
              </a:rPr>
              <a:t>Formalities</a:t>
            </a:r>
            <a:r>
              <a:rPr sz="3400" b="1" i="0" spc="-280" dirty="0">
                <a:latin typeface="Verdana"/>
                <a:cs typeface="Verdana"/>
              </a:rPr>
              <a:t> </a:t>
            </a:r>
            <a:r>
              <a:rPr sz="3400" b="1" i="0" spc="-210" dirty="0">
                <a:latin typeface="Verdana"/>
                <a:cs typeface="Verdana"/>
              </a:rPr>
              <a:t>Office</a:t>
            </a:r>
            <a:endParaRPr sz="3400" dirty="0">
              <a:latin typeface="Verdana"/>
              <a:cs typeface="Verdana"/>
            </a:endParaRPr>
          </a:p>
        </p:txBody>
      </p:sp>
      <p:grpSp>
        <p:nvGrpSpPr>
          <p:cNvPr id="4" name="object 4"/>
          <p:cNvGrpSpPr/>
          <p:nvPr/>
        </p:nvGrpSpPr>
        <p:grpSpPr>
          <a:xfrm>
            <a:off x="2192566" y="0"/>
            <a:ext cx="5100955" cy="7566659"/>
            <a:chOff x="2192566" y="0"/>
            <a:chExt cx="5100955" cy="7566659"/>
          </a:xfrm>
        </p:grpSpPr>
        <p:sp>
          <p:nvSpPr>
            <p:cNvPr id="5" name="object 5"/>
            <p:cNvSpPr/>
            <p:nvPr/>
          </p:nvSpPr>
          <p:spPr>
            <a:xfrm>
              <a:off x="5288809" y="0"/>
              <a:ext cx="2001520" cy="7560309"/>
            </a:xfrm>
            <a:custGeom>
              <a:avLst/>
              <a:gdLst/>
              <a:ahLst/>
              <a:cxnLst/>
              <a:rect l="l" t="t" r="r" b="b"/>
              <a:pathLst>
                <a:path w="2001520" h="7560309">
                  <a:moveTo>
                    <a:pt x="2000990" y="7560005"/>
                  </a:moveTo>
                  <a:lnTo>
                    <a:pt x="0" y="0"/>
                  </a:lnTo>
                </a:path>
              </a:pathLst>
            </a:custGeom>
            <a:ln w="6350">
              <a:solidFill>
                <a:srgbClr val="FFFFFF"/>
              </a:solidFill>
            </a:ln>
          </p:spPr>
          <p:txBody>
            <a:bodyPr wrap="square" lIns="0" tIns="0" rIns="0" bIns="0" rtlCol="0"/>
            <a:lstStyle/>
            <a:p>
              <a:endParaRPr/>
            </a:p>
          </p:txBody>
        </p:sp>
        <p:sp>
          <p:nvSpPr>
            <p:cNvPr id="6" name="object 6"/>
            <p:cNvSpPr/>
            <p:nvPr/>
          </p:nvSpPr>
          <p:spPr>
            <a:xfrm>
              <a:off x="2198916" y="2115007"/>
              <a:ext cx="1866264" cy="0"/>
            </a:xfrm>
            <a:custGeom>
              <a:avLst/>
              <a:gdLst/>
              <a:ahLst/>
              <a:cxnLst/>
              <a:rect l="l" t="t" r="r" b="b"/>
              <a:pathLst>
                <a:path w="1866264">
                  <a:moveTo>
                    <a:pt x="0" y="0"/>
                  </a:moveTo>
                  <a:lnTo>
                    <a:pt x="1865998" y="0"/>
                  </a:lnTo>
                </a:path>
              </a:pathLst>
            </a:custGeom>
            <a:ln w="12700">
              <a:solidFill>
                <a:srgbClr val="FFFFFF"/>
              </a:solidFill>
            </a:ln>
          </p:spPr>
          <p:txBody>
            <a:bodyPr wrap="square" lIns="0" tIns="0" rIns="0" bIns="0" rtlCol="0"/>
            <a:lstStyle/>
            <a:p>
              <a:endParaRPr/>
            </a:p>
          </p:txBody>
        </p:sp>
        <p:sp>
          <p:nvSpPr>
            <p:cNvPr id="7" name="object 7"/>
            <p:cNvSpPr/>
            <p:nvPr/>
          </p:nvSpPr>
          <p:spPr>
            <a:xfrm>
              <a:off x="2521458" y="2127707"/>
              <a:ext cx="1221105" cy="0"/>
            </a:xfrm>
            <a:custGeom>
              <a:avLst/>
              <a:gdLst/>
              <a:ahLst/>
              <a:cxnLst/>
              <a:rect l="l" t="t" r="r" b="b"/>
              <a:pathLst>
                <a:path w="1221104">
                  <a:moveTo>
                    <a:pt x="0" y="0"/>
                  </a:moveTo>
                  <a:lnTo>
                    <a:pt x="1220914" y="0"/>
                  </a:lnTo>
                </a:path>
              </a:pathLst>
            </a:custGeom>
            <a:ln w="25400">
              <a:solidFill>
                <a:srgbClr val="FFFFFF"/>
              </a:solidFill>
            </a:ln>
          </p:spPr>
          <p:txBody>
            <a:bodyPr wrap="square" lIns="0" tIns="0" rIns="0" bIns="0" rtlCol="0"/>
            <a:lstStyle/>
            <a:p>
              <a:endParaRPr/>
            </a:p>
          </p:txBody>
        </p:sp>
      </p:grpSp>
      <p:sp>
        <p:nvSpPr>
          <p:cNvPr id="8" name="object 8"/>
          <p:cNvSpPr txBox="1"/>
          <p:nvPr/>
        </p:nvSpPr>
        <p:spPr>
          <a:xfrm>
            <a:off x="1713191" y="2891650"/>
            <a:ext cx="2678430" cy="212879"/>
          </a:xfrm>
          <a:prstGeom prst="rect">
            <a:avLst/>
          </a:prstGeom>
        </p:spPr>
        <p:txBody>
          <a:bodyPr vert="horz" wrap="square" lIns="0" tIns="12700" rIns="0" bIns="0" rtlCol="0">
            <a:spAutoFit/>
          </a:bodyPr>
          <a:lstStyle/>
          <a:p>
            <a:pPr marL="12700">
              <a:lnSpc>
                <a:spcPct val="100000"/>
              </a:lnSpc>
              <a:spcBef>
                <a:spcPts val="100"/>
              </a:spcBef>
            </a:pPr>
            <a:r>
              <a:rPr sz="1300" i="1" spc="-5" dirty="0">
                <a:solidFill>
                  <a:srgbClr val="FFFFFF"/>
                </a:solidFill>
                <a:latin typeface="TeXGyreAdventor"/>
                <a:cs typeface="TeXGyreAdventor"/>
              </a:rPr>
              <a:t>Founded by </a:t>
            </a:r>
            <a:r>
              <a:rPr sz="1300" i="1" dirty="0">
                <a:solidFill>
                  <a:srgbClr val="FFFFFF"/>
                </a:solidFill>
                <a:latin typeface="TeXGyreAdventor"/>
                <a:cs typeface="TeXGyreAdventor"/>
              </a:rPr>
              <a:t>Claudine</a:t>
            </a:r>
            <a:r>
              <a:rPr sz="1300" i="1" spc="-55" dirty="0">
                <a:solidFill>
                  <a:srgbClr val="FFFFFF"/>
                </a:solidFill>
                <a:latin typeface="TeXGyreAdventor"/>
                <a:cs typeface="TeXGyreAdventor"/>
              </a:rPr>
              <a:t> </a:t>
            </a:r>
            <a:r>
              <a:rPr sz="1300" i="1" spc="-5" dirty="0">
                <a:solidFill>
                  <a:srgbClr val="FFFFFF"/>
                </a:solidFill>
                <a:latin typeface="TeXGyreAdventor"/>
                <a:cs typeface="TeXGyreAdventor"/>
              </a:rPr>
              <a:t>Dahan</a:t>
            </a:r>
            <a:endParaRPr sz="1300" dirty="0">
              <a:latin typeface="TeXGyreAdventor"/>
              <a:cs typeface="TeXGyreAdventor"/>
            </a:endParaRPr>
          </a:p>
        </p:txBody>
      </p:sp>
      <p:sp>
        <p:nvSpPr>
          <p:cNvPr id="9" name="object 9"/>
          <p:cNvSpPr/>
          <p:nvPr/>
        </p:nvSpPr>
        <p:spPr>
          <a:xfrm>
            <a:off x="0" y="614911"/>
            <a:ext cx="10692130" cy="5602605"/>
          </a:xfrm>
          <a:custGeom>
            <a:avLst/>
            <a:gdLst/>
            <a:ahLst/>
            <a:cxnLst/>
            <a:rect l="l" t="t" r="r" b="b"/>
            <a:pathLst>
              <a:path w="10692130" h="5602605">
                <a:moveTo>
                  <a:pt x="10692003" y="0"/>
                </a:moveTo>
                <a:lnTo>
                  <a:pt x="0" y="5602579"/>
                </a:lnTo>
              </a:path>
            </a:pathLst>
          </a:custGeom>
          <a:ln w="6350">
            <a:solidFill>
              <a:srgbClr val="0070C0"/>
            </a:solidFill>
          </a:ln>
        </p:spPr>
        <p:txBody>
          <a:bodyPr wrap="square" lIns="0" tIns="0" rIns="0" bIns="0" rtlCol="0"/>
          <a:lstStyle/>
          <a:p>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2307628" y="2423858"/>
            <a:ext cx="53340" cy="53340"/>
          </a:xfrm>
          <a:custGeom>
            <a:avLst/>
            <a:gdLst/>
            <a:ahLst/>
            <a:cxnLst/>
            <a:rect l="l" t="t" r="r" b="b"/>
            <a:pathLst>
              <a:path w="53339" h="53339">
                <a:moveTo>
                  <a:pt x="22186" y="0"/>
                </a:moveTo>
                <a:lnTo>
                  <a:pt x="12255" y="3695"/>
                </a:lnTo>
                <a:lnTo>
                  <a:pt x="4768" y="10677"/>
                </a:lnTo>
                <a:lnTo>
                  <a:pt x="444" y="19959"/>
                </a:lnTo>
                <a:lnTo>
                  <a:pt x="0" y="30556"/>
                </a:lnTo>
                <a:lnTo>
                  <a:pt x="3695" y="40484"/>
                </a:lnTo>
                <a:lnTo>
                  <a:pt x="10674" y="47963"/>
                </a:lnTo>
                <a:lnTo>
                  <a:pt x="19948" y="52282"/>
                </a:lnTo>
                <a:lnTo>
                  <a:pt x="30530" y="52730"/>
                </a:lnTo>
                <a:lnTo>
                  <a:pt x="40466" y="49033"/>
                </a:lnTo>
                <a:lnTo>
                  <a:pt x="47948" y="42062"/>
                </a:lnTo>
                <a:lnTo>
                  <a:pt x="52269" y="32795"/>
                </a:lnTo>
                <a:lnTo>
                  <a:pt x="52717" y="22212"/>
                </a:lnTo>
                <a:lnTo>
                  <a:pt x="49018" y="12271"/>
                </a:lnTo>
                <a:lnTo>
                  <a:pt x="42043" y="4776"/>
                </a:lnTo>
                <a:lnTo>
                  <a:pt x="32772" y="447"/>
                </a:lnTo>
                <a:lnTo>
                  <a:pt x="22186" y="0"/>
                </a:lnTo>
                <a:close/>
              </a:path>
            </a:pathLst>
          </a:custGeom>
          <a:solidFill>
            <a:srgbClr val="FFFFFF">
              <a:alpha val="22999"/>
            </a:srgbClr>
          </a:solidFill>
        </p:spPr>
        <p:txBody>
          <a:bodyPr wrap="square" lIns="0" tIns="0" rIns="0" bIns="0" rtlCol="0"/>
          <a:lstStyle/>
          <a:p>
            <a:endParaRPr/>
          </a:p>
        </p:txBody>
      </p:sp>
      <p:grpSp>
        <p:nvGrpSpPr>
          <p:cNvPr id="4" name="object 4"/>
          <p:cNvGrpSpPr/>
          <p:nvPr/>
        </p:nvGrpSpPr>
        <p:grpSpPr>
          <a:xfrm>
            <a:off x="2176246" y="2115286"/>
            <a:ext cx="220979" cy="266700"/>
            <a:chOff x="2176246" y="2115286"/>
            <a:chExt cx="220979" cy="266700"/>
          </a:xfrm>
        </p:grpSpPr>
        <p:sp>
          <p:nvSpPr>
            <p:cNvPr id="5" name="object 5"/>
            <p:cNvSpPr/>
            <p:nvPr/>
          </p:nvSpPr>
          <p:spPr>
            <a:xfrm>
              <a:off x="2257602" y="2115286"/>
              <a:ext cx="100330" cy="100330"/>
            </a:xfrm>
            <a:custGeom>
              <a:avLst/>
              <a:gdLst/>
              <a:ahLst/>
              <a:cxnLst/>
              <a:rect l="l" t="t" r="r" b="b"/>
              <a:pathLst>
                <a:path w="100330" h="100330">
                  <a:moveTo>
                    <a:pt x="42189" y="0"/>
                  </a:moveTo>
                  <a:lnTo>
                    <a:pt x="23306" y="7027"/>
                  </a:lnTo>
                  <a:lnTo>
                    <a:pt x="9074" y="20293"/>
                  </a:lnTo>
                  <a:lnTo>
                    <a:pt x="852" y="37927"/>
                  </a:lnTo>
                  <a:lnTo>
                    <a:pt x="0" y="58064"/>
                  </a:lnTo>
                  <a:lnTo>
                    <a:pt x="7034" y="76947"/>
                  </a:lnTo>
                  <a:lnTo>
                    <a:pt x="20302" y="91178"/>
                  </a:lnTo>
                  <a:lnTo>
                    <a:pt x="37935" y="99396"/>
                  </a:lnTo>
                  <a:lnTo>
                    <a:pt x="58064" y="100241"/>
                  </a:lnTo>
                  <a:lnTo>
                    <a:pt x="76939" y="93213"/>
                  </a:lnTo>
                  <a:lnTo>
                    <a:pt x="91168" y="79949"/>
                  </a:lnTo>
                  <a:lnTo>
                    <a:pt x="99389" y="62318"/>
                  </a:lnTo>
                  <a:lnTo>
                    <a:pt x="100241" y="42189"/>
                  </a:lnTo>
                  <a:lnTo>
                    <a:pt x="93211" y="23301"/>
                  </a:lnTo>
                  <a:lnTo>
                    <a:pt x="79944" y="9069"/>
                  </a:lnTo>
                  <a:lnTo>
                    <a:pt x="62313" y="850"/>
                  </a:lnTo>
                  <a:lnTo>
                    <a:pt x="42189" y="0"/>
                  </a:lnTo>
                  <a:close/>
                </a:path>
              </a:pathLst>
            </a:custGeom>
            <a:solidFill>
              <a:srgbClr val="FFFFFF">
                <a:alpha val="22999"/>
              </a:srgbClr>
            </a:solidFill>
          </p:spPr>
          <p:txBody>
            <a:bodyPr wrap="square" lIns="0" tIns="0" rIns="0" bIns="0" rtlCol="0"/>
            <a:lstStyle/>
            <a:p>
              <a:endParaRPr/>
            </a:p>
          </p:txBody>
        </p:sp>
        <p:sp>
          <p:nvSpPr>
            <p:cNvPr id="6" name="object 6"/>
            <p:cNvSpPr/>
            <p:nvPr/>
          </p:nvSpPr>
          <p:spPr>
            <a:xfrm>
              <a:off x="2333218" y="2253437"/>
              <a:ext cx="63715" cy="63728"/>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2176246" y="2186787"/>
              <a:ext cx="121285" cy="194945"/>
            </a:xfrm>
            <a:custGeom>
              <a:avLst/>
              <a:gdLst/>
              <a:ahLst/>
              <a:cxnLst/>
              <a:rect l="l" t="t" r="r" b="b"/>
              <a:pathLst>
                <a:path w="121285" h="194944">
                  <a:moveTo>
                    <a:pt x="635" y="194665"/>
                  </a:moveTo>
                  <a:lnTo>
                    <a:pt x="584" y="194335"/>
                  </a:lnTo>
                  <a:lnTo>
                    <a:pt x="431" y="194233"/>
                  </a:lnTo>
                  <a:lnTo>
                    <a:pt x="101" y="194271"/>
                  </a:lnTo>
                  <a:lnTo>
                    <a:pt x="0" y="194424"/>
                  </a:lnTo>
                  <a:lnTo>
                    <a:pt x="50" y="194754"/>
                  </a:lnTo>
                  <a:lnTo>
                    <a:pt x="203" y="194856"/>
                  </a:lnTo>
                  <a:lnTo>
                    <a:pt x="520" y="194805"/>
                  </a:lnTo>
                  <a:lnTo>
                    <a:pt x="635" y="194665"/>
                  </a:lnTo>
                  <a:close/>
                </a:path>
                <a:path w="121285" h="194944">
                  <a:moveTo>
                    <a:pt x="63754" y="22466"/>
                  </a:moveTo>
                  <a:lnTo>
                    <a:pt x="60007" y="12420"/>
                  </a:lnTo>
                  <a:lnTo>
                    <a:pt x="52959" y="4838"/>
                  </a:lnTo>
                  <a:lnTo>
                    <a:pt x="43586" y="469"/>
                  </a:lnTo>
                  <a:lnTo>
                    <a:pt x="32893" y="0"/>
                  </a:lnTo>
                  <a:lnTo>
                    <a:pt x="22834" y="3746"/>
                  </a:lnTo>
                  <a:lnTo>
                    <a:pt x="15265" y="10807"/>
                  </a:lnTo>
                  <a:lnTo>
                    <a:pt x="10896" y="20193"/>
                  </a:lnTo>
                  <a:lnTo>
                    <a:pt x="10452" y="30911"/>
                  </a:lnTo>
                  <a:lnTo>
                    <a:pt x="14185" y="40944"/>
                  </a:lnTo>
                  <a:lnTo>
                    <a:pt x="21247" y="48501"/>
                  </a:lnTo>
                  <a:lnTo>
                    <a:pt x="30619" y="52882"/>
                  </a:lnTo>
                  <a:lnTo>
                    <a:pt x="41338" y="53327"/>
                  </a:lnTo>
                  <a:lnTo>
                    <a:pt x="51371" y="49593"/>
                  </a:lnTo>
                  <a:lnTo>
                    <a:pt x="58928" y="42532"/>
                  </a:lnTo>
                  <a:lnTo>
                    <a:pt x="63296" y="33159"/>
                  </a:lnTo>
                  <a:lnTo>
                    <a:pt x="63754" y="22466"/>
                  </a:lnTo>
                  <a:close/>
                </a:path>
                <a:path w="121285" h="194944">
                  <a:moveTo>
                    <a:pt x="121208" y="142290"/>
                  </a:moveTo>
                  <a:lnTo>
                    <a:pt x="117462" y="132257"/>
                  </a:lnTo>
                  <a:lnTo>
                    <a:pt x="110401" y="124688"/>
                  </a:lnTo>
                  <a:lnTo>
                    <a:pt x="101028" y="120307"/>
                  </a:lnTo>
                  <a:lnTo>
                    <a:pt x="90347" y="119849"/>
                  </a:lnTo>
                  <a:lnTo>
                    <a:pt x="80289" y="123596"/>
                  </a:lnTo>
                  <a:lnTo>
                    <a:pt x="72732" y="130657"/>
                  </a:lnTo>
                  <a:lnTo>
                    <a:pt x="68376" y="140030"/>
                  </a:lnTo>
                  <a:lnTo>
                    <a:pt x="67932" y="150736"/>
                  </a:lnTo>
                  <a:lnTo>
                    <a:pt x="71653" y="160782"/>
                  </a:lnTo>
                  <a:lnTo>
                    <a:pt x="78701" y="168351"/>
                  </a:lnTo>
                  <a:lnTo>
                    <a:pt x="88074" y="172720"/>
                  </a:lnTo>
                  <a:lnTo>
                    <a:pt x="98780" y="173164"/>
                  </a:lnTo>
                  <a:lnTo>
                    <a:pt x="108813" y="169430"/>
                  </a:lnTo>
                  <a:lnTo>
                    <a:pt x="116370" y="162382"/>
                  </a:lnTo>
                  <a:lnTo>
                    <a:pt x="120751" y="153009"/>
                  </a:lnTo>
                  <a:lnTo>
                    <a:pt x="121208" y="142290"/>
                  </a:lnTo>
                  <a:close/>
                </a:path>
              </a:pathLst>
            </a:custGeom>
            <a:solidFill>
              <a:srgbClr val="FFFFFF">
                <a:alpha val="22999"/>
              </a:srgbClr>
            </a:solidFill>
          </p:spPr>
          <p:txBody>
            <a:bodyPr wrap="square" lIns="0" tIns="0" rIns="0" bIns="0" rtlCol="0"/>
            <a:lstStyle/>
            <a:p>
              <a:endParaRPr/>
            </a:p>
          </p:txBody>
        </p:sp>
      </p:grpSp>
      <p:grpSp>
        <p:nvGrpSpPr>
          <p:cNvPr id="8" name="object 8"/>
          <p:cNvGrpSpPr/>
          <p:nvPr/>
        </p:nvGrpSpPr>
        <p:grpSpPr>
          <a:xfrm>
            <a:off x="0" y="0"/>
            <a:ext cx="10692130" cy="1099185"/>
            <a:chOff x="0" y="0"/>
            <a:chExt cx="10692130" cy="1099185"/>
          </a:xfrm>
          <a:solidFill>
            <a:schemeClr val="tx2"/>
          </a:solidFill>
        </p:grpSpPr>
        <p:sp>
          <p:nvSpPr>
            <p:cNvPr id="9" name="object 9"/>
            <p:cNvSpPr/>
            <p:nvPr/>
          </p:nvSpPr>
          <p:spPr>
            <a:xfrm>
              <a:off x="0" y="11"/>
              <a:ext cx="10692003" cy="1025994"/>
            </a:xfrm>
            <a:prstGeom prst="rect">
              <a:avLst/>
            </a:prstGeom>
            <a:grpFill/>
          </p:spPr>
          <p:txBody>
            <a:bodyPr wrap="square" lIns="0" tIns="0" rIns="0" bIns="0" rtlCol="0"/>
            <a:lstStyle/>
            <a:p>
              <a:endParaRPr/>
            </a:p>
          </p:txBody>
        </p:sp>
        <p:sp>
          <p:nvSpPr>
            <p:cNvPr id="10" name="object 10"/>
            <p:cNvSpPr/>
            <p:nvPr/>
          </p:nvSpPr>
          <p:spPr>
            <a:xfrm>
              <a:off x="5151717" y="12"/>
              <a:ext cx="1164590" cy="1047115"/>
            </a:xfrm>
            <a:custGeom>
              <a:avLst/>
              <a:gdLst/>
              <a:ahLst/>
              <a:cxnLst/>
              <a:rect l="l" t="t" r="r" b="b"/>
              <a:pathLst>
                <a:path w="1164589" h="1047115">
                  <a:moveTo>
                    <a:pt x="3149" y="237236"/>
                  </a:moveTo>
                  <a:lnTo>
                    <a:pt x="2895" y="235661"/>
                  </a:lnTo>
                  <a:lnTo>
                    <a:pt x="2146" y="235089"/>
                  </a:lnTo>
                  <a:lnTo>
                    <a:pt x="546" y="235343"/>
                  </a:lnTo>
                  <a:lnTo>
                    <a:pt x="0" y="236118"/>
                  </a:lnTo>
                  <a:lnTo>
                    <a:pt x="254" y="237705"/>
                  </a:lnTo>
                  <a:lnTo>
                    <a:pt x="1003" y="238239"/>
                  </a:lnTo>
                  <a:lnTo>
                    <a:pt x="2603" y="237985"/>
                  </a:lnTo>
                  <a:lnTo>
                    <a:pt x="3149" y="237236"/>
                  </a:lnTo>
                  <a:close/>
                </a:path>
                <a:path w="1164589" h="1047115">
                  <a:moveTo>
                    <a:pt x="19824" y="496455"/>
                  </a:moveTo>
                  <a:lnTo>
                    <a:pt x="19519" y="494538"/>
                  </a:lnTo>
                  <a:lnTo>
                    <a:pt x="18618" y="493877"/>
                  </a:lnTo>
                  <a:lnTo>
                    <a:pt x="16687" y="494182"/>
                  </a:lnTo>
                  <a:lnTo>
                    <a:pt x="16040" y="495096"/>
                  </a:lnTo>
                  <a:lnTo>
                    <a:pt x="16344" y="497014"/>
                  </a:lnTo>
                  <a:lnTo>
                    <a:pt x="17246" y="497662"/>
                  </a:lnTo>
                  <a:lnTo>
                    <a:pt x="19164" y="497357"/>
                  </a:lnTo>
                  <a:lnTo>
                    <a:pt x="19824" y="496455"/>
                  </a:lnTo>
                  <a:close/>
                </a:path>
                <a:path w="1164589" h="1047115">
                  <a:moveTo>
                    <a:pt x="51460" y="143103"/>
                  </a:moveTo>
                  <a:lnTo>
                    <a:pt x="51155" y="141198"/>
                  </a:lnTo>
                  <a:lnTo>
                    <a:pt x="50266" y="140563"/>
                  </a:lnTo>
                  <a:lnTo>
                    <a:pt x="48361" y="140855"/>
                  </a:lnTo>
                  <a:lnTo>
                    <a:pt x="47688" y="141757"/>
                  </a:lnTo>
                  <a:lnTo>
                    <a:pt x="47993" y="143662"/>
                  </a:lnTo>
                  <a:lnTo>
                    <a:pt x="48907" y="144322"/>
                  </a:lnTo>
                  <a:lnTo>
                    <a:pt x="50825" y="144018"/>
                  </a:lnTo>
                  <a:lnTo>
                    <a:pt x="51460" y="143103"/>
                  </a:lnTo>
                  <a:close/>
                </a:path>
                <a:path w="1164589" h="1047115">
                  <a:moveTo>
                    <a:pt x="64490" y="686168"/>
                  </a:moveTo>
                  <a:lnTo>
                    <a:pt x="64185" y="684212"/>
                  </a:lnTo>
                  <a:lnTo>
                    <a:pt x="63284" y="683577"/>
                  </a:lnTo>
                  <a:lnTo>
                    <a:pt x="61353" y="683869"/>
                  </a:lnTo>
                  <a:lnTo>
                    <a:pt x="60706" y="684771"/>
                  </a:lnTo>
                  <a:lnTo>
                    <a:pt x="61023" y="686714"/>
                  </a:lnTo>
                  <a:lnTo>
                    <a:pt x="61912" y="687336"/>
                  </a:lnTo>
                  <a:lnTo>
                    <a:pt x="63830" y="687031"/>
                  </a:lnTo>
                  <a:lnTo>
                    <a:pt x="64490" y="686168"/>
                  </a:lnTo>
                  <a:close/>
                </a:path>
                <a:path w="1164589" h="1047115">
                  <a:moveTo>
                    <a:pt x="68656" y="400964"/>
                  </a:moveTo>
                  <a:lnTo>
                    <a:pt x="68351" y="399059"/>
                  </a:lnTo>
                  <a:lnTo>
                    <a:pt x="67449" y="398411"/>
                  </a:lnTo>
                  <a:lnTo>
                    <a:pt x="65532" y="398716"/>
                  </a:lnTo>
                  <a:lnTo>
                    <a:pt x="64871" y="399605"/>
                  </a:lnTo>
                  <a:lnTo>
                    <a:pt x="65163" y="401510"/>
                  </a:lnTo>
                  <a:lnTo>
                    <a:pt x="66078" y="402170"/>
                  </a:lnTo>
                  <a:lnTo>
                    <a:pt x="67995" y="401866"/>
                  </a:lnTo>
                  <a:lnTo>
                    <a:pt x="68656" y="400964"/>
                  </a:lnTo>
                  <a:close/>
                </a:path>
                <a:path w="1164589" h="1047115">
                  <a:moveTo>
                    <a:pt x="99504" y="48882"/>
                  </a:moveTo>
                  <a:lnTo>
                    <a:pt x="99199" y="46951"/>
                  </a:lnTo>
                  <a:lnTo>
                    <a:pt x="98298" y="46291"/>
                  </a:lnTo>
                  <a:lnTo>
                    <a:pt x="96367" y="46596"/>
                  </a:lnTo>
                  <a:lnTo>
                    <a:pt x="95719" y="47510"/>
                  </a:lnTo>
                  <a:lnTo>
                    <a:pt x="96024" y="49428"/>
                  </a:lnTo>
                  <a:lnTo>
                    <a:pt x="96926" y="50088"/>
                  </a:lnTo>
                  <a:lnTo>
                    <a:pt x="98844" y="49784"/>
                  </a:lnTo>
                  <a:lnTo>
                    <a:pt x="99504" y="48882"/>
                  </a:lnTo>
                  <a:close/>
                </a:path>
                <a:path w="1164589" h="1047115">
                  <a:moveTo>
                    <a:pt x="117627" y="305854"/>
                  </a:moveTo>
                  <a:lnTo>
                    <a:pt x="117271" y="303644"/>
                  </a:lnTo>
                  <a:lnTo>
                    <a:pt x="116205" y="302869"/>
                  </a:lnTo>
                  <a:lnTo>
                    <a:pt x="113982" y="303212"/>
                  </a:lnTo>
                  <a:lnTo>
                    <a:pt x="113207" y="304279"/>
                  </a:lnTo>
                  <a:lnTo>
                    <a:pt x="113550" y="306501"/>
                  </a:lnTo>
                  <a:lnTo>
                    <a:pt x="114630" y="307263"/>
                  </a:lnTo>
                  <a:lnTo>
                    <a:pt x="116840" y="306920"/>
                  </a:lnTo>
                  <a:lnTo>
                    <a:pt x="117627" y="305854"/>
                  </a:lnTo>
                  <a:close/>
                </a:path>
                <a:path w="1164589" h="1047115">
                  <a:moveTo>
                    <a:pt x="118097" y="586130"/>
                  </a:moveTo>
                  <a:lnTo>
                    <a:pt x="117741" y="583882"/>
                  </a:lnTo>
                  <a:lnTo>
                    <a:pt x="116700" y="583120"/>
                  </a:lnTo>
                  <a:lnTo>
                    <a:pt x="114452" y="583476"/>
                  </a:lnTo>
                  <a:lnTo>
                    <a:pt x="113703" y="584517"/>
                  </a:lnTo>
                  <a:lnTo>
                    <a:pt x="114058" y="586765"/>
                  </a:lnTo>
                  <a:lnTo>
                    <a:pt x="115100" y="587540"/>
                  </a:lnTo>
                  <a:lnTo>
                    <a:pt x="117348" y="587184"/>
                  </a:lnTo>
                  <a:lnTo>
                    <a:pt x="118097" y="586130"/>
                  </a:lnTo>
                  <a:close/>
                </a:path>
                <a:path w="1164589" h="1047115">
                  <a:moveTo>
                    <a:pt x="137058" y="797534"/>
                  </a:moveTo>
                  <a:lnTo>
                    <a:pt x="136702" y="795274"/>
                  </a:lnTo>
                  <a:lnTo>
                    <a:pt x="135636" y="794524"/>
                  </a:lnTo>
                  <a:lnTo>
                    <a:pt x="133400" y="794880"/>
                  </a:lnTo>
                  <a:lnTo>
                    <a:pt x="132638" y="795921"/>
                  </a:lnTo>
                  <a:lnTo>
                    <a:pt x="133007" y="798182"/>
                  </a:lnTo>
                  <a:lnTo>
                    <a:pt x="134035" y="798931"/>
                  </a:lnTo>
                  <a:lnTo>
                    <a:pt x="136283" y="798576"/>
                  </a:lnTo>
                  <a:lnTo>
                    <a:pt x="137058" y="797534"/>
                  </a:lnTo>
                  <a:close/>
                </a:path>
                <a:path w="1164589" h="1047115">
                  <a:moveTo>
                    <a:pt x="166116" y="210832"/>
                  </a:moveTo>
                  <a:lnTo>
                    <a:pt x="165760" y="208597"/>
                  </a:lnTo>
                  <a:lnTo>
                    <a:pt x="164706" y="207848"/>
                  </a:lnTo>
                  <a:lnTo>
                    <a:pt x="162458" y="208191"/>
                  </a:lnTo>
                  <a:lnTo>
                    <a:pt x="161709" y="209232"/>
                  </a:lnTo>
                  <a:lnTo>
                    <a:pt x="162064" y="211467"/>
                  </a:lnTo>
                  <a:lnTo>
                    <a:pt x="163106" y="212255"/>
                  </a:lnTo>
                  <a:lnTo>
                    <a:pt x="165354" y="211899"/>
                  </a:lnTo>
                  <a:lnTo>
                    <a:pt x="166116" y="210832"/>
                  </a:lnTo>
                  <a:close/>
                </a:path>
                <a:path w="1164589" h="1047115">
                  <a:moveTo>
                    <a:pt x="169633" y="487210"/>
                  </a:moveTo>
                  <a:lnTo>
                    <a:pt x="169329" y="485279"/>
                  </a:lnTo>
                  <a:lnTo>
                    <a:pt x="168414" y="484619"/>
                  </a:lnTo>
                  <a:lnTo>
                    <a:pt x="166484" y="484924"/>
                  </a:lnTo>
                  <a:lnTo>
                    <a:pt x="165849" y="485838"/>
                  </a:lnTo>
                  <a:lnTo>
                    <a:pt x="166154" y="487756"/>
                  </a:lnTo>
                  <a:lnTo>
                    <a:pt x="167043" y="488403"/>
                  </a:lnTo>
                  <a:lnTo>
                    <a:pt x="168960" y="488099"/>
                  </a:lnTo>
                  <a:lnTo>
                    <a:pt x="169633" y="487210"/>
                  </a:lnTo>
                  <a:close/>
                </a:path>
                <a:path w="1164589" h="1047115">
                  <a:moveTo>
                    <a:pt x="185229" y="921626"/>
                  </a:moveTo>
                  <a:lnTo>
                    <a:pt x="184772" y="918730"/>
                  </a:lnTo>
                  <a:lnTo>
                    <a:pt x="183413" y="917778"/>
                  </a:lnTo>
                  <a:lnTo>
                    <a:pt x="180543" y="918222"/>
                  </a:lnTo>
                  <a:lnTo>
                    <a:pt x="179552" y="919556"/>
                  </a:lnTo>
                  <a:lnTo>
                    <a:pt x="180009" y="922464"/>
                  </a:lnTo>
                  <a:lnTo>
                    <a:pt x="181368" y="923417"/>
                  </a:lnTo>
                  <a:lnTo>
                    <a:pt x="184238" y="922972"/>
                  </a:lnTo>
                  <a:lnTo>
                    <a:pt x="185229" y="921626"/>
                  </a:lnTo>
                  <a:close/>
                </a:path>
                <a:path w="1164589" h="1047115">
                  <a:moveTo>
                    <a:pt x="198196" y="691603"/>
                  </a:moveTo>
                  <a:lnTo>
                    <a:pt x="197891" y="689698"/>
                  </a:lnTo>
                  <a:lnTo>
                    <a:pt x="196989" y="689038"/>
                  </a:lnTo>
                  <a:lnTo>
                    <a:pt x="195059" y="689330"/>
                  </a:lnTo>
                  <a:lnTo>
                    <a:pt x="194424" y="690257"/>
                  </a:lnTo>
                  <a:lnTo>
                    <a:pt x="194716" y="692150"/>
                  </a:lnTo>
                  <a:lnTo>
                    <a:pt x="195618" y="692823"/>
                  </a:lnTo>
                  <a:lnTo>
                    <a:pt x="197535" y="692518"/>
                  </a:lnTo>
                  <a:lnTo>
                    <a:pt x="198196" y="691603"/>
                  </a:lnTo>
                  <a:close/>
                </a:path>
                <a:path w="1164589" h="1047115">
                  <a:moveTo>
                    <a:pt x="214528" y="115951"/>
                  </a:moveTo>
                  <a:lnTo>
                    <a:pt x="214172" y="113715"/>
                  </a:lnTo>
                  <a:lnTo>
                    <a:pt x="213131" y="112966"/>
                  </a:lnTo>
                  <a:lnTo>
                    <a:pt x="210883" y="113322"/>
                  </a:lnTo>
                  <a:lnTo>
                    <a:pt x="210134" y="114350"/>
                  </a:lnTo>
                  <a:lnTo>
                    <a:pt x="210489" y="116586"/>
                  </a:lnTo>
                  <a:lnTo>
                    <a:pt x="211531" y="117360"/>
                  </a:lnTo>
                  <a:lnTo>
                    <a:pt x="213766" y="117005"/>
                  </a:lnTo>
                  <a:lnTo>
                    <a:pt x="214528" y="115951"/>
                  </a:lnTo>
                  <a:close/>
                </a:path>
                <a:path w="1164589" h="1047115">
                  <a:moveTo>
                    <a:pt x="221145" y="389559"/>
                  </a:moveTo>
                  <a:lnTo>
                    <a:pt x="220738" y="387007"/>
                  </a:lnTo>
                  <a:lnTo>
                    <a:pt x="219532" y="386130"/>
                  </a:lnTo>
                  <a:lnTo>
                    <a:pt x="216954" y="386537"/>
                  </a:lnTo>
                  <a:lnTo>
                    <a:pt x="216090" y="387743"/>
                  </a:lnTo>
                  <a:lnTo>
                    <a:pt x="216496" y="390296"/>
                  </a:lnTo>
                  <a:lnTo>
                    <a:pt x="217690" y="391172"/>
                  </a:lnTo>
                  <a:lnTo>
                    <a:pt x="220268" y="390766"/>
                  </a:lnTo>
                  <a:lnTo>
                    <a:pt x="221145" y="389559"/>
                  </a:lnTo>
                  <a:close/>
                </a:path>
                <a:path w="1164589" h="1047115">
                  <a:moveTo>
                    <a:pt x="256794" y="588518"/>
                  </a:moveTo>
                  <a:lnTo>
                    <a:pt x="256336" y="585635"/>
                  </a:lnTo>
                  <a:lnTo>
                    <a:pt x="254990" y="584657"/>
                  </a:lnTo>
                  <a:lnTo>
                    <a:pt x="252120" y="585114"/>
                  </a:lnTo>
                  <a:lnTo>
                    <a:pt x="251129" y="586460"/>
                  </a:lnTo>
                  <a:lnTo>
                    <a:pt x="251587" y="589343"/>
                  </a:lnTo>
                  <a:lnTo>
                    <a:pt x="252945" y="590321"/>
                  </a:lnTo>
                  <a:lnTo>
                    <a:pt x="255816" y="589876"/>
                  </a:lnTo>
                  <a:lnTo>
                    <a:pt x="256794" y="588518"/>
                  </a:lnTo>
                  <a:close/>
                </a:path>
                <a:path w="1164589" h="1047115">
                  <a:moveTo>
                    <a:pt x="259727" y="810323"/>
                  </a:moveTo>
                  <a:lnTo>
                    <a:pt x="259219" y="807135"/>
                  </a:lnTo>
                  <a:lnTo>
                    <a:pt x="257695" y="806056"/>
                  </a:lnTo>
                  <a:lnTo>
                    <a:pt x="254520" y="806551"/>
                  </a:lnTo>
                  <a:lnTo>
                    <a:pt x="253428" y="808050"/>
                  </a:lnTo>
                  <a:lnTo>
                    <a:pt x="253936" y="811237"/>
                  </a:lnTo>
                  <a:lnTo>
                    <a:pt x="255435" y="812355"/>
                  </a:lnTo>
                  <a:lnTo>
                    <a:pt x="258622" y="811847"/>
                  </a:lnTo>
                  <a:lnTo>
                    <a:pt x="259727" y="810323"/>
                  </a:lnTo>
                  <a:close/>
                </a:path>
                <a:path w="1164589" h="1047115">
                  <a:moveTo>
                    <a:pt x="263207" y="21272"/>
                  </a:moveTo>
                  <a:lnTo>
                    <a:pt x="262801" y="18719"/>
                  </a:lnTo>
                  <a:lnTo>
                    <a:pt x="261607" y="17843"/>
                  </a:lnTo>
                  <a:lnTo>
                    <a:pt x="259041" y="18249"/>
                  </a:lnTo>
                  <a:lnTo>
                    <a:pt x="258152" y="19456"/>
                  </a:lnTo>
                  <a:lnTo>
                    <a:pt x="258559" y="22009"/>
                  </a:lnTo>
                  <a:lnTo>
                    <a:pt x="259765" y="22885"/>
                  </a:lnTo>
                  <a:lnTo>
                    <a:pt x="262343" y="22479"/>
                  </a:lnTo>
                  <a:lnTo>
                    <a:pt x="263207" y="21272"/>
                  </a:lnTo>
                  <a:close/>
                </a:path>
                <a:path w="1164589" h="1047115">
                  <a:moveTo>
                    <a:pt x="272021" y="292582"/>
                  </a:moveTo>
                  <a:lnTo>
                    <a:pt x="271513" y="289394"/>
                  </a:lnTo>
                  <a:lnTo>
                    <a:pt x="270014" y="288315"/>
                  </a:lnTo>
                  <a:lnTo>
                    <a:pt x="266827" y="288810"/>
                  </a:lnTo>
                  <a:lnTo>
                    <a:pt x="265722" y="290309"/>
                  </a:lnTo>
                  <a:lnTo>
                    <a:pt x="266230" y="293509"/>
                  </a:lnTo>
                  <a:lnTo>
                    <a:pt x="267741" y="294614"/>
                  </a:lnTo>
                  <a:lnTo>
                    <a:pt x="270929" y="294119"/>
                  </a:lnTo>
                  <a:lnTo>
                    <a:pt x="272021" y="292582"/>
                  </a:lnTo>
                  <a:close/>
                </a:path>
                <a:path w="1164589" h="1047115">
                  <a:moveTo>
                    <a:pt x="297903" y="937475"/>
                  </a:moveTo>
                  <a:lnTo>
                    <a:pt x="297395" y="934300"/>
                  </a:lnTo>
                  <a:lnTo>
                    <a:pt x="295884" y="933196"/>
                  </a:lnTo>
                  <a:lnTo>
                    <a:pt x="292696" y="933704"/>
                  </a:lnTo>
                  <a:lnTo>
                    <a:pt x="291592" y="935228"/>
                  </a:lnTo>
                  <a:lnTo>
                    <a:pt x="292100" y="938390"/>
                  </a:lnTo>
                  <a:lnTo>
                    <a:pt x="293611" y="939482"/>
                  </a:lnTo>
                  <a:lnTo>
                    <a:pt x="296799" y="938974"/>
                  </a:lnTo>
                  <a:lnTo>
                    <a:pt x="297903" y="937475"/>
                  </a:lnTo>
                  <a:close/>
                </a:path>
                <a:path w="1164589" h="1047115">
                  <a:moveTo>
                    <a:pt x="312661" y="487045"/>
                  </a:moveTo>
                  <a:lnTo>
                    <a:pt x="312102" y="483514"/>
                  </a:lnTo>
                  <a:lnTo>
                    <a:pt x="310451" y="482320"/>
                  </a:lnTo>
                  <a:lnTo>
                    <a:pt x="306933" y="482879"/>
                  </a:lnTo>
                  <a:lnTo>
                    <a:pt x="305727" y="484517"/>
                  </a:lnTo>
                  <a:lnTo>
                    <a:pt x="306285" y="488048"/>
                  </a:lnTo>
                  <a:lnTo>
                    <a:pt x="307936" y="489242"/>
                  </a:lnTo>
                  <a:lnTo>
                    <a:pt x="311454" y="488683"/>
                  </a:lnTo>
                  <a:lnTo>
                    <a:pt x="312661" y="487045"/>
                  </a:lnTo>
                  <a:close/>
                </a:path>
                <a:path w="1164589" h="1047115">
                  <a:moveTo>
                    <a:pt x="321525" y="195795"/>
                  </a:moveTo>
                  <a:lnTo>
                    <a:pt x="321068" y="192900"/>
                  </a:lnTo>
                  <a:lnTo>
                    <a:pt x="319722" y="191935"/>
                  </a:lnTo>
                  <a:lnTo>
                    <a:pt x="316826" y="192392"/>
                  </a:lnTo>
                  <a:lnTo>
                    <a:pt x="315849" y="193725"/>
                  </a:lnTo>
                  <a:lnTo>
                    <a:pt x="316306" y="196621"/>
                  </a:lnTo>
                  <a:lnTo>
                    <a:pt x="317652" y="197586"/>
                  </a:lnTo>
                  <a:lnTo>
                    <a:pt x="320535" y="197129"/>
                  </a:lnTo>
                  <a:lnTo>
                    <a:pt x="321525" y="195795"/>
                  </a:lnTo>
                  <a:close/>
                </a:path>
                <a:path w="1164589" h="1047115">
                  <a:moveTo>
                    <a:pt x="326161" y="701713"/>
                  </a:moveTo>
                  <a:lnTo>
                    <a:pt x="325704" y="698830"/>
                  </a:lnTo>
                  <a:lnTo>
                    <a:pt x="324370" y="697852"/>
                  </a:lnTo>
                  <a:lnTo>
                    <a:pt x="321462" y="698309"/>
                  </a:lnTo>
                  <a:lnTo>
                    <a:pt x="320509" y="699655"/>
                  </a:lnTo>
                  <a:lnTo>
                    <a:pt x="320967" y="702538"/>
                  </a:lnTo>
                  <a:lnTo>
                    <a:pt x="322287" y="703529"/>
                  </a:lnTo>
                  <a:lnTo>
                    <a:pt x="325196" y="703072"/>
                  </a:lnTo>
                  <a:lnTo>
                    <a:pt x="326161" y="701713"/>
                  </a:lnTo>
                  <a:close/>
                </a:path>
                <a:path w="1164589" h="1047115">
                  <a:moveTo>
                    <a:pt x="365937" y="386511"/>
                  </a:moveTo>
                  <a:lnTo>
                    <a:pt x="365429" y="383311"/>
                  </a:lnTo>
                  <a:lnTo>
                    <a:pt x="363931" y="382219"/>
                  </a:lnTo>
                  <a:lnTo>
                    <a:pt x="360730" y="382727"/>
                  </a:lnTo>
                  <a:lnTo>
                    <a:pt x="359651" y="384225"/>
                  </a:lnTo>
                  <a:lnTo>
                    <a:pt x="360159" y="387438"/>
                  </a:lnTo>
                  <a:lnTo>
                    <a:pt x="361657" y="388531"/>
                  </a:lnTo>
                  <a:lnTo>
                    <a:pt x="364858" y="388023"/>
                  </a:lnTo>
                  <a:lnTo>
                    <a:pt x="365937" y="386511"/>
                  </a:lnTo>
                  <a:close/>
                </a:path>
                <a:path w="1164589" h="1047115">
                  <a:moveTo>
                    <a:pt x="371309" y="99580"/>
                  </a:moveTo>
                  <a:lnTo>
                    <a:pt x="370801" y="96405"/>
                  </a:lnTo>
                  <a:lnTo>
                    <a:pt x="369290" y="95300"/>
                  </a:lnTo>
                  <a:lnTo>
                    <a:pt x="366102" y="95808"/>
                  </a:lnTo>
                  <a:lnTo>
                    <a:pt x="365010" y="97320"/>
                  </a:lnTo>
                  <a:lnTo>
                    <a:pt x="365518" y="100495"/>
                  </a:lnTo>
                  <a:lnTo>
                    <a:pt x="367017" y="101587"/>
                  </a:lnTo>
                  <a:lnTo>
                    <a:pt x="370205" y="101079"/>
                  </a:lnTo>
                  <a:lnTo>
                    <a:pt x="371309" y="99580"/>
                  </a:lnTo>
                  <a:close/>
                </a:path>
                <a:path w="1164589" h="1047115">
                  <a:moveTo>
                    <a:pt x="377939" y="824725"/>
                  </a:moveTo>
                  <a:lnTo>
                    <a:pt x="377329" y="820889"/>
                  </a:lnTo>
                  <a:lnTo>
                    <a:pt x="375513" y="819594"/>
                  </a:lnTo>
                  <a:lnTo>
                    <a:pt x="371690" y="820204"/>
                  </a:lnTo>
                  <a:lnTo>
                    <a:pt x="370382" y="821994"/>
                  </a:lnTo>
                  <a:lnTo>
                    <a:pt x="370992" y="825830"/>
                  </a:lnTo>
                  <a:lnTo>
                    <a:pt x="372783" y="827125"/>
                  </a:lnTo>
                  <a:lnTo>
                    <a:pt x="376605" y="826516"/>
                  </a:lnTo>
                  <a:lnTo>
                    <a:pt x="377939" y="824725"/>
                  </a:lnTo>
                  <a:close/>
                </a:path>
                <a:path w="1164589" h="1047115">
                  <a:moveTo>
                    <a:pt x="388835" y="595833"/>
                  </a:moveTo>
                  <a:lnTo>
                    <a:pt x="388277" y="592302"/>
                  </a:lnTo>
                  <a:lnTo>
                    <a:pt x="386626" y="591108"/>
                  </a:lnTo>
                  <a:lnTo>
                    <a:pt x="383108" y="591667"/>
                  </a:lnTo>
                  <a:lnTo>
                    <a:pt x="381901" y="593305"/>
                  </a:lnTo>
                  <a:lnTo>
                    <a:pt x="382460" y="596836"/>
                  </a:lnTo>
                  <a:lnTo>
                    <a:pt x="384111" y="598030"/>
                  </a:lnTo>
                  <a:lnTo>
                    <a:pt x="387629" y="597471"/>
                  </a:lnTo>
                  <a:lnTo>
                    <a:pt x="388835" y="595833"/>
                  </a:lnTo>
                  <a:close/>
                </a:path>
                <a:path w="1164589" h="1047115">
                  <a:moveTo>
                    <a:pt x="408927" y="953871"/>
                  </a:moveTo>
                  <a:lnTo>
                    <a:pt x="408317" y="950036"/>
                  </a:lnTo>
                  <a:lnTo>
                    <a:pt x="406514" y="948715"/>
                  </a:lnTo>
                  <a:lnTo>
                    <a:pt x="402691" y="949325"/>
                  </a:lnTo>
                  <a:lnTo>
                    <a:pt x="401370" y="951141"/>
                  </a:lnTo>
                  <a:lnTo>
                    <a:pt x="401980" y="954976"/>
                  </a:lnTo>
                  <a:lnTo>
                    <a:pt x="403783" y="956271"/>
                  </a:lnTo>
                  <a:lnTo>
                    <a:pt x="407619" y="955662"/>
                  </a:lnTo>
                  <a:lnTo>
                    <a:pt x="408927" y="953871"/>
                  </a:lnTo>
                  <a:close/>
                </a:path>
                <a:path w="1164589" h="1047115">
                  <a:moveTo>
                    <a:pt x="419036" y="287337"/>
                  </a:moveTo>
                  <a:lnTo>
                    <a:pt x="418426" y="283502"/>
                  </a:lnTo>
                  <a:lnTo>
                    <a:pt x="416623" y="282206"/>
                  </a:lnTo>
                  <a:lnTo>
                    <a:pt x="412788" y="282816"/>
                  </a:lnTo>
                  <a:lnTo>
                    <a:pt x="411480" y="284607"/>
                  </a:lnTo>
                  <a:lnTo>
                    <a:pt x="412089" y="288442"/>
                  </a:lnTo>
                  <a:lnTo>
                    <a:pt x="413880" y="289737"/>
                  </a:lnTo>
                  <a:lnTo>
                    <a:pt x="417728" y="289128"/>
                  </a:lnTo>
                  <a:lnTo>
                    <a:pt x="419036" y="287337"/>
                  </a:lnTo>
                  <a:close/>
                </a:path>
                <a:path w="1164589" h="1047115">
                  <a:moveTo>
                    <a:pt x="420547" y="3606"/>
                  </a:moveTo>
                  <a:lnTo>
                    <a:pt x="420039" y="419"/>
                  </a:lnTo>
                  <a:lnTo>
                    <a:pt x="419455" y="0"/>
                  </a:lnTo>
                  <a:lnTo>
                    <a:pt x="415201" y="0"/>
                  </a:lnTo>
                  <a:lnTo>
                    <a:pt x="414248" y="1333"/>
                  </a:lnTo>
                  <a:lnTo>
                    <a:pt x="414756" y="4521"/>
                  </a:lnTo>
                  <a:lnTo>
                    <a:pt x="416255" y="5588"/>
                  </a:lnTo>
                  <a:lnTo>
                    <a:pt x="419468" y="5080"/>
                  </a:lnTo>
                  <a:lnTo>
                    <a:pt x="420547" y="3606"/>
                  </a:lnTo>
                  <a:close/>
                </a:path>
                <a:path w="1164589" h="1047115">
                  <a:moveTo>
                    <a:pt x="448310" y="491820"/>
                  </a:moveTo>
                  <a:lnTo>
                    <a:pt x="447649" y="487654"/>
                  </a:lnTo>
                  <a:lnTo>
                    <a:pt x="445681" y="486244"/>
                  </a:lnTo>
                  <a:lnTo>
                    <a:pt x="441528" y="486892"/>
                  </a:lnTo>
                  <a:lnTo>
                    <a:pt x="440131" y="488848"/>
                  </a:lnTo>
                  <a:lnTo>
                    <a:pt x="440778" y="493001"/>
                  </a:lnTo>
                  <a:lnTo>
                    <a:pt x="442722" y="494449"/>
                  </a:lnTo>
                  <a:lnTo>
                    <a:pt x="446874" y="493788"/>
                  </a:lnTo>
                  <a:lnTo>
                    <a:pt x="448310" y="491820"/>
                  </a:lnTo>
                  <a:close/>
                </a:path>
                <a:path w="1164589" h="1047115">
                  <a:moveTo>
                    <a:pt x="450075" y="714489"/>
                  </a:moveTo>
                  <a:lnTo>
                    <a:pt x="449364" y="710006"/>
                  </a:lnTo>
                  <a:lnTo>
                    <a:pt x="447268" y="708494"/>
                  </a:lnTo>
                  <a:lnTo>
                    <a:pt x="442760" y="709206"/>
                  </a:lnTo>
                  <a:lnTo>
                    <a:pt x="441248" y="711288"/>
                  </a:lnTo>
                  <a:lnTo>
                    <a:pt x="441960" y="715772"/>
                  </a:lnTo>
                  <a:lnTo>
                    <a:pt x="444055" y="717321"/>
                  </a:lnTo>
                  <a:lnTo>
                    <a:pt x="448551" y="716610"/>
                  </a:lnTo>
                  <a:lnTo>
                    <a:pt x="450075" y="714489"/>
                  </a:lnTo>
                  <a:close/>
                </a:path>
                <a:path w="1164589" h="1047115">
                  <a:moveTo>
                    <a:pt x="471614" y="189052"/>
                  </a:moveTo>
                  <a:lnTo>
                    <a:pt x="470852" y="184264"/>
                  </a:lnTo>
                  <a:lnTo>
                    <a:pt x="468604" y="182651"/>
                  </a:lnTo>
                  <a:lnTo>
                    <a:pt x="463816" y="183400"/>
                  </a:lnTo>
                  <a:lnTo>
                    <a:pt x="462165" y="185635"/>
                  </a:lnTo>
                  <a:lnTo>
                    <a:pt x="462927" y="190436"/>
                  </a:lnTo>
                  <a:lnTo>
                    <a:pt x="465188" y="192087"/>
                  </a:lnTo>
                  <a:lnTo>
                    <a:pt x="469976" y="191325"/>
                  </a:lnTo>
                  <a:lnTo>
                    <a:pt x="471614" y="189052"/>
                  </a:lnTo>
                  <a:close/>
                </a:path>
                <a:path w="1164589" h="1047115">
                  <a:moveTo>
                    <a:pt x="493941" y="840308"/>
                  </a:moveTo>
                  <a:lnTo>
                    <a:pt x="493128" y="835164"/>
                  </a:lnTo>
                  <a:lnTo>
                    <a:pt x="490728" y="833424"/>
                  </a:lnTo>
                  <a:lnTo>
                    <a:pt x="485609" y="834237"/>
                  </a:lnTo>
                  <a:lnTo>
                    <a:pt x="483857" y="836637"/>
                  </a:lnTo>
                  <a:lnTo>
                    <a:pt x="484670" y="841768"/>
                  </a:lnTo>
                  <a:lnTo>
                    <a:pt x="487070" y="843508"/>
                  </a:lnTo>
                  <a:lnTo>
                    <a:pt x="492188" y="842695"/>
                  </a:lnTo>
                  <a:lnTo>
                    <a:pt x="493941" y="840308"/>
                  </a:lnTo>
                  <a:close/>
                </a:path>
                <a:path w="1164589" h="1047115">
                  <a:moveTo>
                    <a:pt x="505866" y="389445"/>
                  </a:moveTo>
                  <a:lnTo>
                    <a:pt x="505053" y="384314"/>
                  </a:lnTo>
                  <a:lnTo>
                    <a:pt x="502640" y="382562"/>
                  </a:lnTo>
                  <a:lnTo>
                    <a:pt x="497535" y="383362"/>
                  </a:lnTo>
                  <a:lnTo>
                    <a:pt x="495782" y="385775"/>
                  </a:lnTo>
                  <a:lnTo>
                    <a:pt x="496595" y="390906"/>
                  </a:lnTo>
                  <a:lnTo>
                    <a:pt x="498995" y="392633"/>
                  </a:lnTo>
                  <a:lnTo>
                    <a:pt x="504113" y="391820"/>
                  </a:lnTo>
                  <a:lnTo>
                    <a:pt x="505866" y="389445"/>
                  </a:lnTo>
                  <a:close/>
                </a:path>
                <a:path w="1164589" h="1047115">
                  <a:moveTo>
                    <a:pt x="516242" y="606247"/>
                  </a:moveTo>
                  <a:lnTo>
                    <a:pt x="515531" y="601776"/>
                  </a:lnTo>
                  <a:lnTo>
                    <a:pt x="513422" y="600252"/>
                  </a:lnTo>
                  <a:lnTo>
                    <a:pt x="508952" y="600951"/>
                  </a:lnTo>
                  <a:lnTo>
                    <a:pt x="507415" y="603059"/>
                  </a:lnTo>
                  <a:lnTo>
                    <a:pt x="508114" y="607529"/>
                  </a:lnTo>
                  <a:lnTo>
                    <a:pt x="510235" y="609053"/>
                  </a:lnTo>
                  <a:lnTo>
                    <a:pt x="514705" y="608342"/>
                  </a:lnTo>
                  <a:lnTo>
                    <a:pt x="516242" y="606247"/>
                  </a:lnTo>
                  <a:close/>
                </a:path>
                <a:path w="1164589" h="1047115">
                  <a:moveTo>
                    <a:pt x="519277" y="970661"/>
                  </a:moveTo>
                  <a:lnTo>
                    <a:pt x="518464" y="965542"/>
                  </a:lnTo>
                  <a:lnTo>
                    <a:pt x="516064" y="963803"/>
                  </a:lnTo>
                  <a:lnTo>
                    <a:pt x="510946" y="964615"/>
                  </a:lnTo>
                  <a:lnTo>
                    <a:pt x="509193" y="967016"/>
                  </a:lnTo>
                  <a:lnTo>
                    <a:pt x="510006" y="972121"/>
                  </a:lnTo>
                  <a:lnTo>
                    <a:pt x="512406" y="973886"/>
                  </a:lnTo>
                  <a:lnTo>
                    <a:pt x="517525" y="973074"/>
                  </a:lnTo>
                  <a:lnTo>
                    <a:pt x="519277" y="970661"/>
                  </a:lnTo>
                  <a:close/>
                </a:path>
                <a:path w="1164589" h="1047115">
                  <a:moveTo>
                    <a:pt x="522312" y="90944"/>
                  </a:moveTo>
                  <a:lnTo>
                    <a:pt x="521601" y="86474"/>
                  </a:lnTo>
                  <a:lnTo>
                    <a:pt x="519493" y="84924"/>
                  </a:lnTo>
                  <a:lnTo>
                    <a:pt x="515010" y="85636"/>
                  </a:lnTo>
                  <a:lnTo>
                    <a:pt x="513499" y="87757"/>
                  </a:lnTo>
                  <a:lnTo>
                    <a:pt x="514210" y="92227"/>
                  </a:lnTo>
                  <a:lnTo>
                    <a:pt x="516293" y="93751"/>
                  </a:lnTo>
                  <a:lnTo>
                    <a:pt x="520788" y="93040"/>
                  </a:lnTo>
                  <a:lnTo>
                    <a:pt x="522312" y="90944"/>
                  </a:lnTo>
                  <a:close/>
                </a:path>
                <a:path w="1164589" h="1047115">
                  <a:moveTo>
                    <a:pt x="560501" y="287794"/>
                  </a:moveTo>
                  <a:lnTo>
                    <a:pt x="559739" y="282994"/>
                  </a:lnTo>
                  <a:lnTo>
                    <a:pt x="557504" y="281355"/>
                  </a:lnTo>
                  <a:lnTo>
                    <a:pt x="552704" y="282117"/>
                  </a:lnTo>
                  <a:lnTo>
                    <a:pt x="551053" y="284365"/>
                  </a:lnTo>
                  <a:lnTo>
                    <a:pt x="551815" y="289166"/>
                  </a:lnTo>
                  <a:lnTo>
                    <a:pt x="554075" y="290830"/>
                  </a:lnTo>
                  <a:lnTo>
                    <a:pt x="558876" y="290068"/>
                  </a:lnTo>
                  <a:lnTo>
                    <a:pt x="560501" y="287794"/>
                  </a:lnTo>
                  <a:close/>
                </a:path>
                <a:path w="1164589" h="1047115">
                  <a:moveTo>
                    <a:pt x="570255" y="728599"/>
                  </a:moveTo>
                  <a:lnTo>
                    <a:pt x="569341" y="722858"/>
                  </a:lnTo>
                  <a:lnTo>
                    <a:pt x="566635" y="720890"/>
                  </a:lnTo>
                  <a:lnTo>
                    <a:pt x="560882" y="721804"/>
                  </a:lnTo>
                  <a:lnTo>
                    <a:pt x="558914" y="724509"/>
                  </a:lnTo>
                  <a:lnTo>
                    <a:pt x="559828" y="730250"/>
                  </a:lnTo>
                  <a:lnTo>
                    <a:pt x="562533" y="732218"/>
                  </a:lnTo>
                  <a:lnTo>
                    <a:pt x="568286" y="731304"/>
                  </a:lnTo>
                  <a:lnTo>
                    <a:pt x="570255" y="728599"/>
                  </a:lnTo>
                  <a:close/>
                </a:path>
                <a:path w="1164589" h="1047115">
                  <a:moveTo>
                    <a:pt x="579259" y="500151"/>
                  </a:moveTo>
                  <a:lnTo>
                    <a:pt x="578446" y="495033"/>
                  </a:lnTo>
                  <a:lnTo>
                    <a:pt x="576033" y="493268"/>
                  </a:lnTo>
                  <a:lnTo>
                    <a:pt x="570928" y="494080"/>
                  </a:lnTo>
                  <a:lnTo>
                    <a:pt x="569175" y="496493"/>
                  </a:lnTo>
                  <a:lnTo>
                    <a:pt x="569988" y="501611"/>
                  </a:lnTo>
                  <a:lnTo>
                    <a:pt x="572389" y="503351"/>
                  </a:lnTo>
                  <a:lnTo>
                    <a:pt x="577507" y="502539"/>
                  </a:lnTo>
                  <a:lnTo>
                    <a:pt x="579259" y="500151"/>
                  </a:lnTo>
                  <a:close/>
                </a:path>
                <a:path w="1164589" h="1047115">
                  <a:moveTo>
                    <a:pt x="607606" y="856272"/>
                  </a:moveTo>
                  <a:lnTo>
                    <a:pt x="606640" y="850226"/>
                  </a:lnTo>
                  <a:lnTo>
                    <a:pt x="603796" y="848144"/>
                  </a:lnTo>
                  <a:lnTo>
                    <a:pt x="597725" y="849109"/>
                  </a:lnTo>
                  <a:lnTo>
                    <a:pt x="595642" y="851966"/>
                  </a:lnTo>
                  <a:lnTo>
                    <a:pt x="596607" y="858012"/>
                  </a:lnTo>
                  <a:lnTo>
                    <a:pt x="599465" y="860094"/>
                  </a:lnTo>
                  <a:lnTo>
                    <a:pt x="605536" y="859116"/>
                  </a:lnTo>
                  <a:lnTo>
                    <a:pt x="607606" y="856272"/>
                  </a:lnTo>
                  <a:close/>
                </a:path>
                <a:path w="1164589" h="1047115">
                  <a:moveTo>
                    <a:pt x="615543" y="187706"/>
                  </a:moveTo>
                  <a:lnTo>
                    <a:pt x="614578" y="181635"/>
                  </a:lnTo>
                  <a:lnTo>
                    <a:pt x="611733" y="179578"/>
                  </a:lnTo>
                  <a:lnTo>
                    <a:pt x="605650" y="180543"/>
                  </a:lnTo>
                  <a:lnTo>
                    <a:pt x="603580" y="183375"/>
                  </a:lnTo>
                  <a:lnTo>
                    <a:pt x="604545" y="189445"/>
                  </a:lnTo>
                  <a:lnTo>
                    <a:pt x="607402" y="191541"/>
                  </a:lnTo>
                  <a:lnTo>
                    <a:pt x="613473" y="190576"/>
                  </a:lnTo>
                  <a:lnTo>
                    <a:pt x="615543" y="187706"/>
                  </a:lnTo>
                  <a:close/>
                </a:path>
                <a:path w="1164589" h="1047115">
                  <a:moveTo>
                    <a:pt x="628713" y="987602"/>
                  </a:moveTo>
                  <a:lnTo>
                    <a:pt x="627697" y="981176"/>
                  </a:lnTo>
                  <a:lnTo>
                    <a:pt x="624700" y="979004"/>
                  </a:lnTo>
                  <a:lnTo>
                    <a:pt x="618286" y="980020"/>
                  </a:lnTo>
                  <a:lnTo>
                    <a:pt x="616115" y="983018"/>
                  </a:lnTo>
                  <a:lnTo>
                    <a:pt x="617131" y="989444"/>
                  </a:lnTo>
                  <a:lnTo>
                    <a:pt x="620128" y="991616"/>
                  </a:lnTo>
                  <a:lnTo>
                    <a:pt x="626541" y="990600"/>
                  </a:lnTo>
                  <a:lnTo>
                    <a:pt x="628713" y="987602"/>
                  </a:lnTo>
                  <a:close/>
                </a:path>
                <a:path w="1164589" h="1047115">
                  <a:moveTo>
                    <a:pt x="639889" y="618617"/>
                  </a:moveTo>
                  <a:lnTo>
                    <a:pt x="639025" y="613194"/>
                  </a:lnTo>
                  <a:lnTo>
                    <a:pt x="636473" y="611339"/>
                  </a:lnTo>
                  <a:lnTo>
                    <a:pt x="631024" y="612203"/>
                  </a:lnTo>
                  <a:lnTo>
                    <a:pt x="629183" y="614743"/>
                  </a:lnTo>
                  <a:lnTo>
                    <a:pt x="630047" y="620166"/>
                  </a:lnTo>
                  <a:lnTo>
                    <a:pt x="632587" y="622033"/>
                  </a:lnTo>
                  <a:lnTo>
                    <a:pt x="638022" y="621182"/>
                  </a:lnTo>
                  <a:lnTo>
                    <a:pt x="639889" y="618617"/>
                  </a:lnTo>
                  <a:close/>
                </a:path>
                <a:path w="1164589" h="1047115">
                  <a:moveTo>
                    <a:pt x="640168" y="395859"/>
                  </a:moveTo>
                  <a:lnTo>
                    <a:pt x="639152" y="389470"/>
                  </a:lnTo>
                  <a:lnTo>
                    <a:pt x="636155" y="387273"/>
                  </a:lnTo>
                  <a:lnTo>
                    <a:pt x="629754" y="388289"/>
                  </a:lnTo>
                  <a:lnTo>
                    <a:pt x="627570" y="391312"/>
                  </a:lnTo>
                  <a:lnTo>
                    <a:pt x="628586" y="397687"/>
                  </a:lnTo>
                  <a:lnTo>
                    <a:pt x="631583" y="399872"/>
                  </a:lnTo>
                  <a:lnTo>
                    <a:pt x="637997" y="398856"/>
                  </a:lnTo>
                  <a:lnTo>
                    <a:pt x="640168" y="395859"/>
                  </a:lnTo>
                  <a:close/>
                </a:path>
                <a:path w="1164589" h="1047115">
                  <a:moveTo>
                    <a:pt x="669645" y="88442"/>
                  </a:moveTo>
                  <a:lnTo>
                    <a:pt x="668477" y="81064"/>
                  </a:lnTo>
                  <a:lnTo>
                    <a:pt x="665035" y="78574"/>
                  </a:lnTo>
                  <a:lnTo>
                    <a:pt x="657669" y="79730"/>
                  </a:lnTo>
                  <a:lnTo>
                    <a:pt x="655154" y="83172"/>
                  </a:lnTo>
                  <a:lnTo>
                    <a:pt x="656310" y="90551"/>
                  </a:lnTo>
                  <a:lnTo>
                    <a:pt x="659777" y="93052"/>
                  </a:lnTo>
                  <a:lnTo>
                    <a:pt x="667143" y="91897"/>
                  </a:lnTo>
                  <a:lnTo>
                    <a:pt x="669645" y="88442"/>
                  </a:lnTo>
                  <a:close/>
                </a:path>
                <a:path w="1164589" h="1047115">
                  <a:moveTo>
                    <a:pt x="688187" y="743788"/>
                  </a:moveTo>
                  <a:lnTo>
                    <a:pt x="687019" y="736396"/>
                  </a:lnTo>
                  <a:lnTo>
                    <a:pt x="683577" y="733907"/>
                  </a:lnTo>
                  <a:lnTo>
                    <a:pt x="676211" y="735076"/>
                  </a:lnTo>
                  <a:lnTo>
                    <a:pt x="673709" y="738505"/>
                  </a:lnTo>
                  <a:lnTo>
                    <a:pt x="674878" y="745896"/>
                  </a:lnTo>
                  <a:lnTo>
                    <a:pt x="678319" y="748398"/>
                  </a:lnTo>
                  <a:lnTo>
                    <a:pt x="685685" y="747229"/>
                  </a:lnTo>
                  <a:lnTo>
                    <a:pt x="688187" y="743788"/>
                  </a:lnTo>
                  <a:close/>
                </a:path>
                <a:path w="1164589" h="1047115">
                  <a:moveTo>
                    <a:pt x="697484" y="292303"/>
                  </a:moveTo>
                  <a:lnTo>
                    <a:pt x="696518" y="286232"/>
                  </a:lnTo>
                  <a:lnTo>
                    <a:pt x="693661" y="284137"/>
                  </a:lnTo>
                  <a:lnTo>
                    <a:pt x="687578" y="285102"/>
                  </a:lnTo>
                  <a:lnTo>
                    <a:pt x="685495" y="287972"/>
                  </a:lnTo>
                  <a:lnTo>
                    <a:pt x="686460" y="294043"/>
                  </a:lnTo>
                  <a:lnTo>
                    <a:pt x="689330" y="296125"/>
                  </a:lnTo>
                  <a:lnTo>
                    <a:pt x="695413" y="295160"/>
                  </a:lnTo>
                  <a:lnTo>
                    <a:pt x="697484" y="292303"/>
                  </a:lnTo>
                  <a:close/>
                </a:path>
                <a:path w="1164589" h="1047115">
                  <a:moveTo>
                    <a:pt x="706615" y="510895"/>
                  </a:moveTo>
                  <a:lnTo>
                    <a:pt x="705599" y="504507"/>
                  </a:lnTo>
                  <a:lnTo>
                    <a:pt x="702589" y="502323"/>
                  </a:lnTo>
                  <a:lnTo>
                    <a:pt x="696188" y="503339"/>
                  </a:lnTo>
                  <a:lnTo>
                    <a:pt x="694004" y="506349"/>
                  </a:lnTo>
                  <a:lnTo>
                    <a:pt x="695020" y="512737"/>
                  </a:lnTo>
                  <a:lnTo>
                    <a:pt x="698030" y="514921"/>
                  </a:lnTo>
                  <a:lnTo>
                    <a:pt x="704430" y="513905"/>
                  </a:lnTo>
                  <a:lnTo>
                    <a:pt x="706615" y="510895"/>
                  </a:lnTo>
                  <a:close/>
                </a:path>
                <a:path w="1164589" h="1047115">
                  <a:moveTo>
                    <a:pt x="720140" y="872731"/>
                  </a:moveTo>
                  <a:lnTo>
                    <a:pt x="718972" y="865352"/>
                  </a:lnTo>
                  <a:lnTo>
                    <a:pt x="715518" y="862838"/>
                  </a:lnTo>
                  <a:lnTo>
                    <a:pt x="708152" y="864006"/>
                  </a:lnTo>
                  <a:lnTo>
                    <a:pt x="705650" y="867460"/>
                  </a:lnTo>
                  <a:lnTo>
                    <a:pt x="706818" y="874839"/>
                  </a:lnTo>
                  <a:lnTo>
                    <a:pt x="710260" y="877328"/>
                  </a:lnTo>
                  <a:lnTo>
                    <a:pt x="717626" y="876160"/>
                  </a:lnTo>
                  <a:lnTo>
                    <a:pt x="720140" y="872731"/>
                  </a:lnTo>
                  <a:close/>
                </a:path>
                <a:path w="1164589" h="1047115">
                  <a:moveTo>
                    <a:pt x="737806" y="1004697"/>
                  </a:moveTo>
                  <a:lnTo>
                    <a:pt x="736536" y="996708"/>
                  </a:lnTo>
                  <a:lnTo>
                    <a:pt x="732777" y="993990"/>
                  </a:lnTo>
                  <a:lnTo>
                    <a:pt x="724763" y="995248"/>
                  </a:lnTo>
                  <a:lnTo>
                    <a:pt x="722045" y="998994"/>
                  </a:lnTo>
                  <a:lnTo>
                    <a:pt x="723315" y="1006995"/>
                  </a:lnTo>
                  <a:lnTo>
                    <a:pt x="727049" y="1009738"/>
                  </a:lnTo>
                  <a:lnTo>
                    <a:pt x="735063" y="1008468"/>
                  </a:lnTo>
                  <a:lnTo>
                    <a:pt x="737806" y="1004697"/>
                  </a:lnTo>
                  <a:close/>
                </a:path>
                <a:path w="1164589" h="1047115">
                  <a:moveTo>
                    <a:pt x="754799" y="190436"/>
                  </a:moveTo>
                  <a:lnTo>
                    <a:pt x="753630" y="183083"/>
                  </a:lnTo>
                  <a:lnTo>
                    <a:pt x="750163" y="180543"/>
                  </a:lnTo>
                  <a:lnTo>
                    <a:pt x="742823" y="181711"/>
                  </a:lnTo>
                  <a:lnTo>
                    <a:pt x="740308" y="185191"/>
                  </a:lnTo>
                  <a:lnTo>
                    <a:pt x="741464" y="192544"/>
                  </a:lnTo>
                  <a:lnTo>
                    <a:pt x="744931" y="195046"/>
                  </a:lnTo>
                  <a:lnTo>
                    <a:pt x="752271" y="193890"/>
                  </a:lnTo>
                  <a:lnTo>
                    <a:pt x="754799" y="190436"/>
                  </a:lnTo>
                  <a:close/>
                </a:path>
                <a:path w="1164589" h="1047115">
                  <a:moveTo>
                    <a:pt x="762520" y="632942"/>
                  </a:moveTo>
                  <a:lnTo>
                    <a:pt x="761199" y="624636"/>
                  </a:lnTo>
                  <a:lnTo>
                    <a:pt x="757301" y="621792"/>
                  </a:lnTo>
                  <a:lnTo>
                    <a:pt x="748982" y="623112"/>
                  </a:lnTo>
                  <a:lnTo>
                    <a:pt x="746137" y="627024"/>
                  </a:lnTo>
                  <a:lnTo>
                    <a:pt x="747458" y="635330"/>
                  </a:lnTo>
                  <a:lnTo>
                    <a:pt x="751370" y="638175"/>
                  </a:lnTo>
                  <a:lnTo>
                    <a:pt x="759688" y="636866"/>
                  </a:lnTo>
                  <a:lnTo>
                    <a:pt x="762520" y="632942"/>
                  </a:lnTo>
                  <a:close/>
                </a:path>
                <a:path w="1164589" h="1047115">
                  <a:moveTo>
                    <a:pt x="770839" y="404990"/>
                  </a:moveTo>
                  <a:lnTo>
                    <a:pt x="769569" y="396989"/>
                  </a:lnTo>
                  <a:lnTo>
                    <a:pt x="765810" y="394271"/>
                  </a:lnTo>
                  <a:lnTo>
                    <a:pt x="757809" y="395541"/>
                  </a:lnTo>
                  <a:lnTo>
                    <a:pt x="755078" y="399288"/>
                  </a:lnTo>
                  <a:lnTo>
                    <a:pt x="756348" y="407289"/>
                  </a:lnTo>
                  <a:lnTo>
                    <a:pt x="760107" y="410019"/>
                  </a:lnTo>
                  <a:lnTo>
                    <a:pt x="768108" y="408762"/>
                  </a:lnTo>
                  <a:lnTo>
                    <a:pt x="770839" y="404990"/>
                  </a:lnTo>
                  <a:close/>
                </a:path>
                <a:path w="1164589" h="1047115">
                  <a:moveTo>
                    <a:pt x="804227" y="759523"/>
                  </a:moveTo>
                  <a:lnTo>
                    <a:pt x="802805" y="750544"/>
                  </a:lnTo>
                  <a:lnTo>
                    <a:pt x="798601" y="747534"/>
                  </a:lnTo>
                  <a:lnTo>
                    <a:pt x="789635" y="748957"/>
                  </a:lnTo>
                  <a:lnTo>
                    <a:pt x="786587" y="753110"/>
                  </a:lnTo>
                  <a:lnTo>
                    <a:pt x="788009" y="762088"/>
                  </a:lnTo>
                  <a:lnTo>
                    <a:pt x="792200" y="765149"/>
                  </a:lnTo>
                  <a:lnTo>
                    <a:pt x="801166" y="763727"/>
                  </a:lnTo>
                  <a:lnTo>
                    <a:pt x="804227" y="759523"/>
                  </a:lnTo>
                  <a:close/>
                </a:path>
                <a:path w="1164589" h="1047115">
                  <a:moveTo>
                    <a:pt x="831469" y="523468"/>
                  </a:moveTo>
                  <a:lnTo>
                    <a:pt x="830148" y="515162"/>
                  </a:lnTo>
                  <a:lnTo>
                    <a:pt x="826249" y="512318"/>
                  </a:lnTo>
                  <a:lnTo>
                    <a:pt x="817918" y="513626"/>
                  </a:lnTo>
                  <a:lnTo>
                    <a:pt x="815086" y="517550"/>
                  </a:lnTo>
                  <a:lnTo>
                    <a:pt x="816406" y="525856"/>
                  </a:lnTo>
                  <a:lnTo>
                    <a:pt x="820305" y="528701"/>
                  </a:lnTo>
                  <a:lnTo>
                    <a:pt x="828636" y="527392"/>
                  </a:lnTo>
                  <a:lnTo>
                    <a:pt x="831469" y="523468"/>
                  </a:lnTo>
                  <a:close/>
                </a:path>
                <a:path w="1164589" h="1047115">
                  <a:moveTo>
                    <a:pt x="832154" y="889596"/>
                  </a:moveTo>
                  <a:lnTo>
                    <a:pt x="830694" y="880338"/>
                  </a:lnTo>
                  <a:lnTo>
                    <a:pt x="826325" y="877138"/>
                  </a:lnTo>
                  <a:lnTo>
                    <a:pt x="817054" y="878598"/>
                  </a:lnTo>
                  <a:lnTo>
                    <a:pt x="813879" y="883005"/>
                  </a:lnTo>
                  <a:lnTo>
                    <a:pt x="815340" y="892263"/>
                  </a:lnTo>
                  <a:lnTo>
                    <a:pt x="819721" y="895426"/>
                  </a:lnTo>
                  <a:lnTo>
                    <a:pt x="828979" y="893953"/>
                  </a:lnTo>
                  <a:lnTo>
                    <a:pt x="832154" y="889596"/>
                  </a:lnTo>
                  <a:close/>
                </a:path>
                <a:path w="1164589" h="1047115">
                  <a:moveTo>
                    <a:pt x="832370" y="300329"/>
                  </a:moveTo>
                  <a:lnTo>
                    <a:pt x="830897" y="291058"/>
                  </a:lnTo>
                  <a:lnTo>
                    <a:pt x="826528" y="287896"/>
                  </a:lnTo>
                  <a:lnTo>
                    <a:pt x="817257" y="289369"/>
                  </a:lnTo>
                  <a:lnTo>
                    <a:pt x="814095" y="293725"/>
                  </a:lnTo>
                  <a:lnTo>
                    <a:pt x="815555" y="302983"/>
                  </a:lnTo>
                  <a:lnTo>
                    <a:pt x="819912" y="306146"/>
                  </a:lnTo>
                  <a:lnTo>
                    <a:pt x="829195" y="304685"/>
                  </a:lnTo>
                  <a:lnTo>
                    <a:pt x="832370" y="300329"/>
                  </a:lnTo>
                  <a:close/>
                </a:path>
                <a:path w="1164589" h="1047115">
                  <a:moveTo>
                    <a:pt x="846366" y="1021816"/>
                  </a:moveTo>
                  <a:lnTo>
                    <a:pt x="844842" y="1012266"/>
                  </a:lnTo>
                  <a:lnTo>
                    <a:pt x="840320" y="1008951"/>
                  </a:lnTo>
                  <a:lnTo>
                    <a:pt x="830732" y="1010475"/>
                  </a:lnTo>
                  <a:lnTo>
                    <a:pt x="827455" y="1015009"/>
                  </a:lnTo>
                  <a:lnTo>
                    <a:pt x="828979" y="1024572"/>
                  </a:lnTo>
                  <a:lnTo>
                    <a:pt x="833488" y="1027887"/>
                  </a:lnTo>
                  <a:lnTo>
                    <a:pt x="843076" y="1026363"/>
                  </a:lnTo>
                  <a:lnTo>
                    <a:pt x="846366" y="1021816"/>
                  </a:lnTo>
                  <a:close/>
                </a:path>
                <a:path w="1164589" h="1047115">
                  <a:moveTo>
                    <a:pt x="881976" y="647839"/>
                  </a:moveTo>
                  <a:lnTo>
                    <a:pt x="880351" y="637578"/>
                  </a:lnTo>
                  <a:lnTo>
                    <a:pt x="875538" y="634098"/>
                  </a:lnTo>
                  <a:lnTo>
                    <a:pt x="865289" y="635723"/>
                  </a:lnTo>
                  <a:lnTo>
                    <a:pt x="861809" y="640511"/>
                  </a:lnTo>
                  <a:lnTo>
                    <a:pt x="863434" y="650786"/>
                  </a:lnTo>
                  <a:lnTo>
                    <a:pt x="868235" y="654265"/>
                  </a:lnTo>
                  <a:lnTo>
                    <a:pt x="878484" y="652640"/>
                  </a:lnTo>
                  <a:lnTo>
                    <a:pt x="881976" y="647839"/>
                  </a:lnTo>
                  <a:close/>
                </a:path>
                <a:path w="1164589" h="1047115">
                  <a:moveTo>
                    <a:pt x="898245" y="416013"/>
                  </a:moveTo>
                  <a:lnTo>
                    <a:pt x="896721" y="406412"/>
                  </a:lnTo>
                  <a:lnTo>
                    <a:pt x="892213" y="403148"/>
                  </a:lnTo>
                  <a:lnTo>
                    <a:pt x="882611" y="404660"/>
                  </a:lnTo>
                  <a:lnTo>
                    <a:pt x="879348" y="409168"/>
                  </a:lnTo>
                  <a:lnTo>
                    <a:pt x="880872" y="418769"/>
                  </a:lnTo>
                  <a:lnTo>
                    <a:pt x="885367" y="422046"/>
                  </a:lnTo>
                  <a:lnTo>
                    <a:pt x="894969" y="420509"/>
                  </a:lnTo>
                  <a:lnTo>
                    <a:pt x="898245" y="416013"/>
                  </a:lnTo>
                  <a:close/>
                </a:path>
                <a:path w="1164589" h="1047115">
                  <a:moveTo>
                    <a:pt x="918730" y="775703"/>
                  </a:moveTo>
                  <a:lnTo>
                    <a:pt x="917054" y="765149"/>
                  </a:lnTo>
                  <a:lnTo>
                    <a:pt x="912101" y="761542"/>
                  </a:lnTo>
                  <a:lnTo>
                    <a:pt x="901534" y="763219"/>
                  </a:lnTo>
                  <a:lnTo>
                    <a:pt x="897953" y="768172"/>
                  </a:lnTo>
                  <a:lnTo>
                    <a:pt x="899617" y="778738"/>
                  </a:lnTo>
                  <a:lnTo>
                    <a:pt x="904570" y="782320"/>
                  </a:lnTo>
                  <a:lnTo>
                    <a:pt x="915123" y="780643"/>
                  </a:lnTo>
                  <a:lnTo>
                    <a:pt x="918730" y="775703"/>
                  </a:lnTo>
                  <a:close/>
                </a:path>
                <a:path w="1164589" h="1047115">
                  <a:moveTo>
                    <a:pt x="943000" y="906513"/>
                  </a:moveTo>
                  <a:lnTo>
                    <a:pt x="941273" y="895654"/>
                  </a:lnTo>
                  <a:lnTo>
                    <a:pt x="936167" y="891921"/>
                  </a:lnTo>
                  <a:lnTo>
                    <a:pt x="925283" y="893648"/>
                  </a:lnTo>
                  <a:lnTo>
                    <a:pt x="921588" y="898766"/>
                  </a:lnTo>
                  <a:lnTo>
                    <a:pt x="923315" y="909624"/>
                  </a:lnTo>
                  <a:lnTo>
                    <a:pt x="928408" y="913345"/>
                  </a:lnTo>
                  <a:lnTo>
                    <a:pt x="939292" y="911631"/>
                  </a:lnTo>
                  <a:lnTo>
                    <a:pt x="943000" y="906513"/>
                  </a:lnTo>
                  <a:close/>
                </a:path>
                <a:path w="1164589" h="1047115">
                  <a:moveTo>
                    <a:pt x="953516" y="537095"/>
                  </a:moveTo>
                  <a:lnTo>
                    <a:pt x="951953" y="527202"/>
                  </a:lnTo>
                  <a:lnTo>
                    <a:pt x="947293" y="523786"/>
                  </a:lnTo>
                  <a:lnTo>
                    <a:pt x="937361" y="525360"/>
                  </a:lnTo>
                  <a:lnTo>
                    <a:pt x="933983" y="530047"/>
                  </a:lnTo>
                  <a:lnTo>
                    <a:pt x="935558" y="539940"/>
                  </a:lnTo>
                  <a:lnTo>
                    <a:pt x="940206" y="543306"/>
                  </a:lnTo>
                  <a:lnTo>
                    <a:pt x="950137" y="541731"/>
                  </a:lnTo>
                  <a:lnTo>
                    <a:pt x="953516" y="537095"/>
                  </a:lnTo>
                  <a:close/>
                </a:path>
                <a:path w="1164589" h="1047115">
                  <a:moveTo>
                    <a:pt x="955179" y="1039241"/>
                  </a:moveTo>
                  <a:lnTo>
                    <a:pt x="953300" y="1027404"/>
                  </a:lnTo>
                  <a:lnTo>
                    <a:pt x="947724" y="1023366"/>
                  </a:lnTo>
                  <a:lnTo>
                    <a:pt x="935888" y="1025245"/>
                  </a:lnTo>
                  <a:lnTo>
                    <a:pt x="931862" y="1030795"/>
                  </a:lnTo>
                  <a:lnTo>
                    <a:pt x="933742" y="1042631"/>
                  </a:lnTo>
                  <a:lnTo>
                    <a:pt x="939292" y="1046683"/>
                  </a:lnTo>
                  <a:lnTo>
                    <a:pt x="951128" y="1044803"/>
                  </a:lnTo>
                  <a:lnTo>
                    <a:pt x="955179" y="1039241"/>
                  </a:lnTo>
                  <a:close/>
                </a:path>
                <a:path w="1164589" h="1047115">
                  <a:moveTo>
                    <a:pt x="999591" y="663321"/>
                  </a:moveTo>
                  <a:lnTo>
                    <a:pt x="997661" y="651141"/>
                  </a:lnTo>
                  <a:lnTo>
                    <a:pt x="991971" y="647026"/>
                  </a:lnTo>
                  <a:lnTo>
                    <a:pt x="979805" y="648957"/>
                  </a:lnTo>
                  <a:lnTo>
                    <a:pt x="975664" y="654634"/>
                  </a:lnTo>
                  <a:lnTo>
                    <a:pt x="977595" y="666800"/>
                  </a:lnTo>
                  <a:lnTo>
                    <a:pt x="983297" y="670953"/>
                  </a:lnTo>
                  <a:lnTo>
                    <a:pt x="995451" y="669023"/>
                  </a:lnTo>
                  <a:lnTo>
                    <a:pt x="999591" y="663321"/>
                  </a:lnTo>
                  <a:close/>
                </a:path>
                <a:path w="1164589" h="1047115">
                  <a:moveTo>
                    <a:pt x="1033005" y="792492"/>
                  </a:moveTo>
                  <a:lnTo>
                    <a:pt x="1030922" y="779386"/>
                  </a:lnTo>
                  <a:lnTo>
                    <a:pt x="1024775" y="774890"/>
                  </a:lnTo>
                  <a:lnTo>
                    <a:pt x="1011656" y="776973"/>
                  </a:lnTo>
                  <a:lnTo>
                    <a:pt x="1007173" y="783145"/>
                  </a:lnTo>
                  <a:lnTo>
                    <a:pt x="1009243" y="796251"/>
                  </a:lnTo>
                  <a:lnTo>
                    <a:pt x="1015415" y="800735"/>
                  </a:lnTo>
                  <a:lnTo>
                    <a:pt x="1028547" y="798652"/>
                  </a:lnTo>
                  <a:lnTo>
                    <a:pt x="1033005" y="792492"/>
                  </a:lnTo>
                  <a:close/>
                </a:path>
                <a:path w="1164589" h="1047115">
                  <a:moveTo>
                    <a:pt x="1054100" y="923861"/>
                  </a:moveTo>
                  <a:lnTo>
                    <a:pt x="1051966" y="910412"/>
                  </a:lnTo>
                  <a:lnTo>
                    <a:pt x="1045667" y="905827"/>
                  </a:lnTo>
                  <a:lnTo>
                    <a:pt x="1032243" y="907948"/>
                  </a:lnTo>
                  <a:lnTo>
                    <a:pt x="1027633" y="914260"/>
                  </a:lnTo>
                  <a:lnTo>
                    <a:pt x="1029766" y="927709"/>
                  </a:lnTo>
                  <a:lnTo>
                    <a:pt x="1036091" y="932281"/>
                  </a:lnTo>
                  <a:lnTo>
                    <a:pt x="1049515" y="930160"/>
                  </a:lnTo>
                  <a:lnTo>
                    <a:pt x="1054100" y="923861"/>
                  </a:lnTo>
                  <a:close/>
                </a:path>
                <a:path w="1164589" h="1047115">
                  <a:moveTo>
                    <a:pt x="1145692" y="809269"/>
                  </a:moveTo>
                  <a:lnTo>
                    <a:pt x="1143304" y="794219"/>
                  </a:lnTo>
                  <a:lnTo>
                    <a:pt x="1136256" y="789089"/>
                  </a:lnTo>
                  <a:lnTo>
                    <a:pt x="1121206" y="791464"/>
                  </a:lnTo>
                  <a:lnTo>
                    <a:pt x="1116088" y="798537"/>
                  </a:lnTo>
                  <a:lnTo>
                    <a:pt x="1118463" y="813587"/>
                  </a:lnTo>
                  <a:lnTo>
                    <a:pt x="1125512" y="818705"/>
                  </a:lnTo>
                  <a:lnTo>
                    <a:pt x="1140574" y="816330"/>
                  </a:lnTo>
                  <a:lnTo>
                    <a:pt x="1145692" y="809269"/>
                  </a:lnTo>
                  <a:close/>
                </a:path>
                <a:path w="1164589" h="1047115">
                  <a:moveTo>
                    <a:pt x="1164031" y="941006"/>
                  </a:moveTo>
                  <a:lnTo>
                    <a:pt x="1161592" y="925664"/>
                  </a:lnTo>
                  <a:lnTo>
                    <a:pt x="1154391" y="920432"/>
                  </a:lnTo>
                  <a:lnTo>
                    <a:pt x="1139037" y="922870"/>
                  </a:lnTo>
                  <a:lnTo>
                    <a:pt x="1133805" y="930071"/>
                  </a:lnTo>
                  <a:lnTo>
                    <a:pt x="1136230" y="945413"/>
                  </a:lnTo>
                  <a:lnTo>
                    <a:pt x="1143444" y="950671"/>
                  </a:lnTo>
                  <a:lnTo>
                    <a:pt x="1158798" y="948245"/>
                  </a:lnTo>
                  <a:lnTo>
                    <a:pt x="1164031" y="941006"/>
                  </a:lnTo>
                  <a:close/>
                </a:path>
              </a:pathLst>
            </a:custGeom>
            <a:grpFill/>
          </p:spPr>
          <p:txBody>
            <a:bodyPr wrap="square" lIns="0" tIns="0" rIns="0" bIns="0" rtlCol="0"/>
            <a:lstStyle/>
            <a:p>
              <a:endParaRPr/>
            </a:p>
          </p:txBody>
        </p:sp>
        <p:sp>
          <p:nvSpPr>
            <p:cNvPr id="11" name="object 11"/>
            <p:cNvSpPr/>
            <p:nvPr/>
          </p:nvSpPr>
          <p:spPr>
            <a:xfrm>
              <a:off x="2603284" y="0"/>
              <a:ext cx="3822065" cy="1020444"/>
            </a:xfrm>
            <a:custGeom>
              <a:avLst/>
              <a:gdLst/>
              <a:ahLst/>
              <a:cxnLst/>
              <a:rect l="l" t="t" r="r" b="b"/>
              <a:pathLst>
                <a:path w="3822065" h="1020444">
                  <a:moveTo>
                    <a:pt x="635" y="414401"/>
                  </a:moveTo>
                  <a:lnTo>
                    <a:pt x="584" y="414096"/>
                  </a:lnTo>
                  <a:lnTo>
                    <a:pt x="419" y="413994"/>
                  </a:lnTo>
                  <a:lnTo>
                    <a:pt x="88" y="414045"/>
                  </a:lnTo>
                  <a:lnTo>
                    <a:pt x="0" y="414185"/>
                  </a:lnTo>
                  <a:lnTo>
                    <a:pt x="50" y="414502"/>
                  </a:lnTo>
                  <a:lnTo>
                    <a:pt x="177" y="414604"/>
                  </a:lnTo>
                  <a:lnTo>
                    <a:pt x="508" y="414553"/>
                  </a:lnTo>
                  <a:lnTo>
                    <a:pt x="635" y="414401"/>
                  </a:lnTo>
                  <a:close/>
                </a:path>
                <a:path w="3822065" h="1020444">
                  <a:moveTo>
                    <a:pt x="5384" y="1019086"/>
                  </a:moveTo>
                  <a:lnTo>
                    <a:pt x="5080" y="1017155"/>
                  </a:lnTo>
                  <a:lnTo>
                    <a:pt x="4178" y="1016520"/>
                  </a:lnTo>
                  <a:lnTo>
                    <a:pt x="2247" y="1016812"/>
                  </a:lnTo>
                  <a:lnTo>
                    <a:pt x="1600" y="1017714"/>
                  </a:lnTo>
                  <a:lnTo>
                    <a:pt x="1905" y="1019632"/>
                  </a:lnTo>
                  <a:lnTo>
                    <a:pt x="2794" y="1020279"/>
                  </a:lnTo>
                  <a:lnTo>
                    <a:pt x="4724" y="1019975"/>
                  </a:lnTo>
                  <a:lnTo>
                    <a:pt x="5384" y="1019086"/>
                  </a:lnTo>
                  <a:close/>
                </a:path>
                <a:path w="3822065" h="1020444">
                  <a:moveTo>
                    <a:pt x="12788" y="886129"/>
                  </a:moveTo>
                  <a:lnTo>
                    <a:pt x="12636" y="885164"/>
                  </a:lnTo>
                  <a:lnTo>
                    <a:pt x="12192" y="884834"/>
                  </a:lnTo>
                  <a:lnTo>
                    <a:pt x="11214" y="884986"/>
                  </a:lnTo>
                  <a:lnTo>
                    <a:pt x="10896" y="885431"/>
                  </a:lnTo>
                  <a:lnTo>
                    <a:pt x="11049" y="886396"/>
                  </a:lnTo>
                  <a:lnTo>
                    <a:pt x="11493" y="886714"/>
                  </a:lnTo>
                  <a:lnTo>
                    <a:pt x="12458" y="886561"/>
                  </a:lnTo>
                  <a:lnTo>
                    <a:pt x="12788" y="886129"/>
                  </a:lnTo>
                  <a:close/>
                </a:path>
                <a:path w="3822065" h="1020444">
                  <a:moveTo>
                    <a:pt x="29108" y="754138"/>
                  </a:moveTo>
                  <a:lnTo>
                    <a:pt x="29006" y="753491"/>
                  </a:lnTo>
                  <a:lnTo>
                    <a:pt x="28714" y="753287"/>
                  </a:lnTo>
                  <a:lnTo>
                    <a:pt x="28054" y="753376"/>
                  </a:lnTo>
                  <a:lnTo>
                    <a:pt x="27851" y="753681"/>
                  </a:lnTo>
                  <a:lnTo>
                    <a:pt x="27952" y="754329"/>
                  </a:lnTo>
                  <a:lnTo>
                    <a:pt x="28244" y="754557"/>
                  </a:lnTo>
                  <a:lnTo>
                    <a:pt x="28905" y="754456"/>
                  </a:lnTo>
                  <a:lnTo>
                    <a:pt x="29108" y="754138"/>
                  </a:lnTo>
                  <a:close/>
                </a:path>
                <a:path w="3822065" h="1020444">
                  <a:moveTo>
                    <a:pt x="44526" y="288963"/>
                  </a:moveTo>
                  <a:lnTo>
                    <a:pt x="44475" y="288632"/>
                  </a:lnTo>
                  <a:lnTo>
                    <a:pt x="44323" y="288531"/>
                  </a:lnTo>
                  <a:lnTo>
                    <a:pt x="43980" y="288582"/>
                  </a:lnTo>
                  <a:lnTo>
                    <a:pt x="43891" y="288721"/>
                  </a:lnTo>
                  <a:lnTo>
                    <a:pt x="43942" y="289064"/>
                  </a:lnTo>
                  <a:lnTo>
                    <a:pt x="44069" y="289166"/>
                  </a:lnTo>
                  <a:lnTo>
                    <a:pt x="44411" y="289115"/>
                  </a:lnTo>
                  <a:lnTo>
                    <a:pt x="44526" y="288963"/>
                  </a:lnTo>
                  <a:close/>
                </a:path>
                <a:path w="3822065" h="1020444">
                  <a:moveTo>
                    <a:pt x="54965" y="623938"/>
                  </a:moveTo>
                  <a:lnTo>
                    <a:pt x="54711" y="622363"/>
                  </a:lnTo>
                  <a:lnTo>
                    <a:pt x="53962" y="621804"/>
                  </a:lnTo>
                  <a:lnTo>
                    <a:pt x="52362" y="622058"/>
                  </a:lnTo>
                  <a:lnTo>
                    <a:pt x="51816" y="622820"/>
                  </a:lnTo>
                  <a:lnTo>
                    <a:pt x="52070" y="624408"/>
                  </a:lnTo>
                  <a:lnTo>
                    <a:pt x="52819" y="624954"/>
                  </a:lnTo>
                  <a:lnTo>
                    <a:pt x="54419" y="624700"/>
                  </a:lnTo>
                  <a:lnTo>
                    <a:pt x="54965" y="623938"/>
                  </a:lnTo>
                  <a:close/>
                </a:path>
                <a:path w="3822065" h="1020444">
                  <a:moveTo>
                    <a:pt x="86753" y="494766"/>
                  </a:moveTo>
                  <a:lnTo>
                    <a:pt x="86702" y="494474"/>
                  </a:lnTo>
                  <a:lnTo>
                    <a:pt x="86563" y="494372"/>
                  </a:lnTo>
                  <a:lnTo>
                    <a:pt x="86245" y="494423"/>
                  </a:lnTo>
                  <a:lnTo>
                    <a:pt x="86144" y="494703"/>
                  </a:lnTo>
                  <a:lnTo>
                    <a:pt x="86169" y="494855"/>
                  </a:lnTo>
                  <a:lnTo>
                    <a:pt x="86334" y="494982"/>
                  </a:lnTo>
                  <a:lnTo>
                    <a:pt x="86652" y="494931"/>
                  </a:lnTo>
                  <a:lnTo>
                    <a:pt x="86753" y="494766"/>
                  </a:lnTo>
                  <a:close/>
                </a:path>
                <a:path w="3822065" h="1020444">
                  <a:moveTo>
                    <a:pt x="111861" y="968578"/>
                  </a:moveTo>
                  <a:lnTo>
                    <a:pt x="111836" y="968438"/>
                  </a:lnTo>
                  <a:lnTo>
                    <a:pt x="111696" y="968311"/>
                  </a:lnTo>
                  <a:lnTo>
                    <a:pt x="111518" y="968324"/>
                  </a:lnTo>
                  <a:lnTo>
                    <a:pt x="111366" y="968349"/>
                  </a:lnTo>
                  <a:lnTo>
                    <a:pt x="111252" y="968527"/>
                  </a:lnTo>
                  <a:lnTo>
                    <a:pt x="111302" y="968844"/>
                  </a:lnTo>
                  <a:lnTo>
                    <a:pt x="111455" y="968946"/>
                  </a:lnTo>
                  <a:lnTo>
                    <a:pt x="111798" y="968895"/>
                  </a:lnTo>
                  <a:lnTo>
                    <a:pt x="111861" y="968578"/>
                  </a:lnTo>
                  <a:close/>
                </a:path>
                <a:path w="3822065" h="1020444">
                  <a:moveTo>
                    <a:pt x="127825" y="368388"/>
                  </a:moveTo>
                  <a:lnTo>
                    <a:pt x="127774" y="368058"/>
                  </a:lnTo>
                  <a:lnTo>
                    <a:pt x="127622" y="367957"/>
                  </a:lnTo>
                  <a:lnTo>
                    <a:pt x="127292" y="368007"/>
                  </a:lnTo>
                  <a:lnTo>
                    <a:pt x="127203" y="368147"/>
                  </a:lnTo>
                  <a:lnTo>
                    <a:pt x="127254" y="368490"/>
                  </a:lnTo>
                  <a:lnTo>
                    <a:pt x="127381" y="368592"/>
                  </a:lnTo>
                  <a:lnTo>
                    <a:pt x="127711" y="368541"/>
                  </a:lnTo>
                  <a:lnTo>
                    <a:pt x="127825" y="368388"/>
                  </a:lnTo>
                  <a:close/>
                </a:path>
                <a:path w="3822065" h="1020444">
                  <a:moveTo>
                    <a:pt x="3361232" y="90195"/>
                  </a:moveTo>
                  <a:lnTo>
                    <a:pt x="3359556" y="79629"/>
                  </a:lnTo>
                  <a:lnTo>
                    <a:pt x="3354590" y="76009"/>
                  </a:lnTo>
                  <a:lnTo>
                    <a:pt x="3344037" y="77685"/>
                  </a:lnTo>
                  <a:lnTo>
                    <a:pt x="3340430" y="82664"/>
                  </a:lnTo>
                  <a:lnTo>
                    <a:pt x="3342106" y="93218"/>
                  </a:lnTo>
                  <a:lnTo>
                    <a:pt x="3347059" y="96799"/>
                  </a:lnTo>
                  <a:lnTo>
                    <a:pt x="3357613" y="95123"/>
                  </a:lnTo>
                  <a:lnTo>
                    <a:pt x="3361232" y="90195"/>
                  </a:lnTo>
                  <a:close/>
                </a:path>
                <a:path w="3822065" h="1020444">
                  <a:moveTo>
                    <a:pt x="3439185" y="196392"/>
                  </a:moveTo>
                  <a:lnTo>
                    <a:pt x="3437712" y="187121"/>
                  </a:lnTo>
                  <a:lnTo>
                    <a:pt x="3433356" y="183959"/>
                  </a:lnTo>
                  <a:lnTo>
                    <a:pt x="3424085" y="185420"/>
                  </a:lnTo>
                  <a:lnTo>
                    <a:pt x="3420897" y="189776"/>
                  </a:lnTo>
                  <a:lnTo>
                    <a:pt x="3422370" y="199047"/>
                  </a:lnTo>
                  <a:lnTo>
                    <a:pt x="3426739" y="202234"/>
                  </a:lnTo>
                  <a:lnTo>
                    <a:pt x="3436010" y="200761"/>
                  </a:lnTo>
                  <a:lnTo>
                    <a:pt x="3439185" y="196392"/>
                  </a:lnTo>
                  <a:close/>
                </a:path>
                <a:path w="3822065" h="1020444">
                  <a:moveTo>
                    <a:pt x="3497973" y="94107"/>
                  </a:moveTo>
                  <a:lnTo>
                    <a:pt x="3496195" y="82931"/>
                  </a:lnTo>
                  <a:lnTo>
                    <a:pt x="3490925" y="79095"/>
                  </a:lnTo>
                  <a:lnTo>
                    <a:pt x="3479749" y="80860"/>
                  </a:lnTo>
                  <a:lnTo>
                    <a:pt x="3475926" y="86144"/>
                  </a:lnTo>
                  <a:lnTo>
                    <a:pt x="3477704" y="97320"/>
                  </a:lnTo>
                  <a:lnTo>
                    <a:pt x="3482962" y="101155"/>
                  </a:lnTo>
                  <a:lnTo>
                    <a:pt x="3494138" y="99390"/>
                  </a:lnTo>
                  <a:lnTo>
                    <a:pt x="3497973" y="94107"/>
                  </a:lnTo>
                  <a:close/>
                </a:path>
                <a:path w="3822065" h="1020444">
                  <a:moveTo>
                    <a:pt x="3512350" y="310464"/>
                  </a:moveTo>
                  <a:lnTo>
                    <a:pt x="3510369" y="298005"/>
                  </a:lnTo>
                  <a:lnTo>
                    <a:pt x="3504501" y="293738"/>
                  </a:lnTo>
                  <a:lnTo>
                    <a:pt x="3492030" y="295719"/>
                  </a:lnTo>
                  <a:lnTo>
                    <a:pt x="3487775" y="301586"/>
                  </a:lnTo>
                  <a:lnTo>
                    <a:pt x="3489756" y="314045"/>
                  </a:lnTo>
                  <a:lnTo>
                    <a:pt x="3495611" y="318312"/>
                  </a:lnTo>
                  <a:lnTo>
                    <a:pt x="3508083" y="316344"/>
                  </a:lnTo>
                  <a:lnTo>
                    <a:pt x="3512350" y="310464"/>
                  </a:lnTo>
                  <a:close/>
                </a:path>
                <a:path w="3822065" h="1020444">
                  <a:moveTo>
                    <a:pt x="3572052" y="428650"/>
                  </a:moveTo>
                  <a:lnTo>
                    <a:pt x="3570173" y="416788"/>
                  </a:lnTo>
                  <a:lnTo>
                    <a:pt x="3564610" y="412750"/>
                  </a:lnTo>
                  <a:lnTo>
                    <a:pt x="3552774" y="414629"/>
                  </a:lnTo>
                  <a:lnTo>
                    <a:pt x="3548723" y="420192"/>
                  </a:lnTo>
                  <a:lnTo>
                    <a:pt x="3550602" y="432041"/>
                  </a:lnTo>
                  <a:lnTo>
                    <a:pt x="3556177" y="436067"/>
                  </a:lnTo>
                  <a:lnTo>
                    <a:pt x="3568001" y="434187"/>
                  </a:lnTo>
                  <a:lnTo>
                    <a:pt x="3572052" y="428650"/>
                  </a:lnTo>
                  <a:close/>
                </a:path>
                <a:path w="3822065" h="1020444">
                  <a:moveTo>
                    <a:pt x="3573068" y="205066"/>
                  </a:moveTo>
                  <a:lnTo>
                    <a:pt x="3571087" y="192582"/>
                  </a:lnTo>
                  <a:lnTo>
                    <a:pt x="3565233" y="188341"/>
                  </a:lnTo>
                  <a:lnTo>
                    <a:pt x="3552761" y="190322"/>
                  </a:lnTo>
                  <a:lnTo>
                    <a:pt x="3548494" y="196164"/>
                  </a:lnTo>
                  <a:lnTo>
                    <a:pt x="3550475" y="208648"/>
                  </a:lnTo>
                  <a:lnTo>
                    <a:pt x="3556330" y="212915"/>
                  </a:lnTo>
                  <a:lnTo>
                    <a:pt x="3568814" y="210947"/>
                  </a:lnTo>
                  <a:lnTo>
                    <a:pt x="3573068" y="205066"/>
                  </a:lnTo>
                  <a:close/>
                </a:path>
                <a:path w="3822065" h="1020444">
                  <a:moveTo>
                    <a:pt x="3623830" y="552221"/>
                  </a:moveTo>
                  <a:lnTo>
                    <a:pt x="3621697" y="538759"/>
                  </a:lnTo>
                  <a:lnTo>
                    <a:pt x="3615372" y="534200"/>
                  </a:lnTo>
                  <a:lnTo>
                    <a:pt x="3601948" y="536333"/>
                  </a:lnTo>
                  <a:lnTo>
                    <a:pt x="3597351" y="542620"/>
                  </a:lnTo>
                  <a:lnTo>
                    <a:pt x="3599484" y="556082"/>
                  </a:lnTo>
                  <a:lnTo>
                    <a:pt x="3605796" y="560666"/>
                  </a:lnTo>
                  <a:lnTo>
                    <a:pt x="3619233" y="558546"/>
                  </a:lnTo>
                  <a:lnTo>
                    <a:pt x="3623830" y="552221"/>
                  </a:lnTo>
                  <a:close/>
                </a:path>
                <a:path w="3822065" h="1020444">
                  <a:moveTo>
                    <a:pt x="3631742" y="100622"/>
                  </a:moveTo>
                  <a:lnTo>
                    <a:pt x="3629812" y="88455"/>
                  </a:lnTo>
                  <a:lnTo>
                    <a:pt x="3624122" y="84302"/>
                  </a:lnTo>
                  <a:lnTo>
                    <a:pt x="3611969" y="86233"/>
                  </a:lnTo>
                  <a:lnTo>
                    <a:pt x="3607816" y="91935"/>
                  </a:lnTo>
                  <a:lnTo>
                    <a:pt x="3609746" y="104101"/>
                  </a:lnTo>
                  <a:lnTo>
                    <a:pt x="3615461" y="108254"/>
                  </a:lnTo>
                  <a:lnTo>
                    <a:pt x="3627602" y="106337"/>
                  </a:lnTo>
                  <a:lnTo>
                    <a:pt x="3631742" y="100622"/>
                  </a:lnTo>
                  <a:close/>
                </a:path>
                <a:path w="3822065" h="1020444">
                  <a:moveTo>
                    <a:pt x="3638321" y="321119"/>
                  </a:moveTo>
                  <a:lnTo>
                    <a:pt x="3636289" y="308305"/>
                  </a:lnTo>
                  <a:lnTo>
                    <a:pt x="3630282" y="303961"/>
                  </a:lnTo>
                  <a:lnTo>
                    <a:pt x="3617493" y="305993"/>
                  </a:lnTo>
                  <a:lnTo>
                    <a:pt x="3613124" y="311975"/>
                  </a:lnTo>
                  <a:lnTo>
                    <a:pt x="3615156" y="324789"/>
                  </a:lnTo>
                  <a:lnTo>
                    <a:pt x="3621163" y="329158"/>
                  </a:lnTo>
                  <a:lnTo>
                    <a:pt x="3633952" y="327126"/>
                  </a:lnTo>
                  <a:lnTo>
                    <a:pt x="3638321" y="321119"/>
                  </a:lnTo>
                  <a:close/>
                </a:path>
                <a:path w="3822065" h="1020444">
                  <a:moveTo>
                    <a:pt x="3664813" y="679488"/>
                  </a:moveTo>
                  <a:lnTo>
                    <a:pt x="3662476" y="664768"/>
                  </a:lnTo>
                  <a:lnTo>
                    <a:pt x="3655580" y="659739"/>
                  </a:lnTo>
                  <a:lnTo>
                    <a:pt x="3640874" y="662063"/>
                  </a:lnTo>
                  <a:lnTo>
                    <a:pt x="3635845" y="668985"/>
                  </a:lnTo>
                  <a:lnTo>
                    <a:pt x="3638181" y="683704"/>
                  </a:lnTo>
                  <a:lnTo>
                    <a:pt x="3645090" y="688721"/>
                  </a:lnTo>
                  <a:lnTo>
                    <a:pt x="3659809" y="686396"/>
                  </a:lnTo>
                  <a:lnTo>
                    <a:pt x="3664813" y="679488"/>
                  </a:lnTo>
                  <a:close/>
                </a:path>
                <a:path w="3822065" h="1020444">
                  <a:moveTo>
                    <a:pt x="3692893" y="0"/>
                  </a:moveTo>
                  <a:lnTo>
                    <a:pt x="3663073" y="0"/>
                  </a:lnTo>
                  <a:lnTo>
                    <a:pt x="3663645" y="3568"/>
                  </a:lnTo>
                  <a:lnTo>
                    <a:pt x="3671468" y="9245"/>
                  </a:lnTo>
                  <a:lnTo>
                    <a:pt x="3688080" y="6604"/>
                  </a:lnTo>
                  <a:lnTo>
                    <a:pt x="3692893" y="0"/>
                  </a:lnTo>
                  <a:close/>
                </a:path>
                <a:path w="3822065" h="1020444">
                  <a:moveTo>
                    <a:pt x="3694125" y="809282"/>
                  </a:moveTo>
                  <a:lnTo>
                    <a:pt x="3691737" y="794232"/>
                  </a:lnTo>
                  <a:lnTo>
                    <a:pt x="3684689" y="789101"/>
                  </a:lnTo>
                  <a:lnTo>
                    <a:pt x="3669639" y="791476"/>
                  </a:lnTo>
                  <a:lnTo>
                    <a:pt x="3664521" y="798550"/>
                  </a:lnTo>
                  <a:lnTo>
                    <a:pt x="3666896" y="813600"/>
                  </a:lnTo>
                  <a:lnTo>
                    <a:pt x="3673945" y="818718"/>
                  </a:lnTo>
                  <a:lnTo>
                    <a:pt x="3689007" y="816343"/>
                  </a:lnTo>
                  <a:lnTo>
                    <a:pt x="3694125" y="809282"/>
                  </a:lnTo>
                  <a:close/>
                </a:path>
                <a:path w="3822065" h="1020444">
                  <a:moveTo>
                    <a:pt x="3694265" y="441921"/>
                  </a:moveTo>
                  <a:lnTo>
                    <a:pt x="3692182" y="428790"/>
                  </a:lnTo>
                  <a:lnTo>
                    <a:pt x="3686022" y="424332"/>
                  </a:lnTo>
                  <a:lnTo>
                    <a:pt x="3672916" y="426402"/>
                  </a:lnTo>
                  <a:lnTo>
                    <a:pt x="3668433" y="432549"/>
                  </a:lnTo>
                  <a:lnTo>
                    <a:pt x="3670516" y="445681"/>
                  </a:lnTo>
                  <a:lnTo>
                    <a:pt x="3676675" y="450164"/>
                  </a:lnTo>
                  <a:lnTo>
                    <a:pt x="3689781" y="448081"/>
                  </a:lnTo>
                  <a:lnTo>
                    <a:pt x="3694265" y="441921"/>
                  </a:lnTo>
                  <a:close/>
                </a:path>
                <a:path w="3822065" h="1020444">
                  <a:moveTo>
                    <a:pt x="3743718" y="567842"/>
                  </a:moveTo>
                  <a:lnTo>
                    <a:pt x="3741077" y="551192"/>
                  </a:lnTo>
                  <a:lnTo>
                    <a:pt x="3733279" y="545528"/>
                  </a:lnTo>
                  <a:lnTo>
                    <a:pt x="3716629" y="548170"/>
                  </a:lnTo>
                  <a:lnTo>
                    <a:pt x="3710952" y="555967"/>
                  </a:lnTo>
                  <a:lnTo>
                    <a:pt x="3713581" y="572617"/>
                  </a:lnTo>
                  <a:lnTo>
                    <a:pt x="3721392" y="578269"/>
                  </a:lnTo>
                  <a:lnTo>
                    <a:pt x="3738041" y="575640"/>
                  </a:lnTo>
                  <a:lnTo>
                    <a:pt x="3743718" y="567842"/>
                  </a:lnTo>
                  <a:close/>
                </a:path>
                <a:path w="3822065" h="1020444">
                  <a:moveTo>
                    <a:pt x="3764457" y="333883"/>
                  </a:moveTo>
                  <a:lnTo>
                    <a:pt x="3761968" y="318185"/>
                  </a:lnTo>
                  <a:lnTo>
                    <a:pt x="3754590" y="312851"/>
                  </a:lnTo>
                  <a:lnTo>
                    <a:pt x="3738930" y="315341"/>
                  </a:lnTo>
                  <a:lnTo>
                    <a:pt x="3733584" y="322681"/>
                  </a:lnTo>
                  <a:lnTo>
                    <a:pt x="3736073" y="338378"/>
                  </a:lnTo>
                  <a:lnTo>
                    <a:pt x="3743426" y="343725"/>
                  </a:lnTo>
                  <a:lnTo>
                    <a:pt x="3759085" y="341236"/>
                  </a:lnTo>
                  <a:lnTo>
                    <a:pt x="3764457" y="333883"/>
                  </a:lnTo>
                  <a:close/>
                </a:path>
                <a:path w="3822065" h="1020444">
                  <a:moveTo>
                    <a:pt x="3780091" y="695833"/>
                  </a:moveTo>
                  <a:lnTo>
                    <a:pt x="3777399" y="678865"/>
                  </a:lnTo>
                  <a:lnTo>
                    <a:pt x="3769449" y="673100"/>
                  </a:lnTo>
                  <a:lnTo>
                    <a:pt x="3752494" y="675792"/>
                  </a:lnTo>
                  <a:lnTo>
                    <a:pt x="3746703" y="683729"/>
                  </a:lnTo>
                  <a:lnTo>
                    <a:pt x="3749395" y="700697"/>
                  </a:lnTo>
                  <a:lnTo>
                    <a:pt x="3757358" y="706475"/>
                  </a:lnTo>
                  <a:lnTo>
                    <a:pt x="3774313" y="703795"/>
                  </a:lnTo>
                  <a:lnTo>
                    <a:pt x="3780091" y="695833"/>
                  </a:lnTo>
                  <a:close/>
                </a:path>
                <a:path w="3822065" h="1020444">
                  <a:moveTo>
                    <a:pt x="3806964" y="826503"/>
                  </a:moveTo>
                  <a:lnTo>
                    <a:pt x="3804132" y="808609"/>
                  </a:lnTo>
                  <a:lnTo>
                    <a:pt x="3795699" y="802487"/>
                  </a:lnTo>
                  <a:lnTo>
                    <a:pt x="3777792" y="805319"/>
                  </a:lnTo>
                  <a:lnTo>
                    <a:pt x="3771671" y="813752"/>
                  </a:lnTo>
                  <a:lnTo>
                    <a:pt x="3774503" y="831646"/>
                  </a:lnTo>
                  <a:lnTo>
                    <a:pt x="3782936" y="837768"/>
                  </a:lnTo>
                  <a:lnTo>
                    <a:pt x="3800843" y="834936"/>
                  </a:lnTo>
                  <a:lnTo>
                    <a:pt x="3806964" y="826503"/>
                  </a:lnTo>
                  <a:close/>
                </a:path>
                <a:path w="3822065" h="1020444">
                  <a:moveTo>
                    <a:pt x="3822039" y="949375"/>
                  </a:moveTo>
                  <a:lnTo>
                    <a:pt x="3819639" y="942936"/>
                  </a:lnTo>
                  <a:lnTo>
                    <a:pt x="3815105" y="938085"/>
                  </a:lnTo>
                  <a:lnTo>
                    <a:pt x="3809098" y="935278"/>
                  </a:lnTo>
                  <a:lnTo>
                    <a:pt x="3802240" y="934986"/>
                  </a:lnTo>
                  <a:lnTo>
                    <a:pt x="3795788" y="937399"/>
                  </a:lnTo>
                  <a:lnTo>
                    <a:pt x="3790924" y="941920"/>
                  </a:lnTo>
                  <a:lnTo>
                    <a:pt x="3788118" y="947928"/>
                  </a:lnTo>
                  <a:lnTo>
                    <a:pt x="3787838" y="954786"/>
                  </a:lnTo>
                  <a:lnTo>
                    <a:pt x="3790226" y="961224"/>
                  </a:lnTo>
                  <a:lnTo>
                    <a:pt x="3794760" y="966076"/>
                  </a:lnTo>
                  <a:lnTo>
                    <a:pt x="3800779" y="968883"/>
                  </a:lnTo>
                  <a:lnTo>
                    <a:pt x="3807663" y="969162"/>
                  </a:lnTo>
                  <a:lnTo>
                    <a:pt x="3814089" y="966774"/>
                  </a:lnTo>
                  <a:lnTo>
                    <a:pt x="3818940" y="962253"/>
                  </a:lnTo>
                  <a:lnTo>
                    <a:pt x="3821747" y="956246"/>
                  </a:lnTo>
                  <a:lnTo>
                    <a:pt x="3822039" y="949375"/>
                  </a:lnTo>
                  <a:close/>
                </a:path>
              </a:pathLst>
            </a:custGeom>
            <a:grpFill/>
          </p:spPr>
          <p:txBody>
            <a:bodyPr wrap="square" lIns="0" tIns="0" rIns="0" bIns="0" rtlCol="0"/>
            <a:lstStyle/>
            <a:p>
              <a:endParaRPr/>
            </a:p>
          </p:txBody>
        </p:sp>
        <p:sp>
          <p:nvSpPr>
            <p:cNvPr id="12" name="object 12"/>
            <p:cNvSpPr/>
            <p:nvPr/>
          </p:nvSpPr>
          <p:spPr>
            <a:xfrm>
              <a:off x="6275603" y="0"/>
              <a:ext cx="1105776" cy="1098562"/>
            </a:xfrm>
            <a:prstGeom prst="rect">
              <a:avLst/>
            </a:prstGeom>
            <a:grpFill/>
          </p:spPr>
          <p:txBody>
            <a:bodyPr wrap="square" lIns="0" tIns="0" rIns="0" bIns="0" rtlCol="0"/>
            <a:lstStyle/>
            <a:p>
              <a:endParaRPr/>
            </a:p>
          </p:txBody>
        </p:sp>
        <p:sp>
          <p:nvSpPr>
            <p:cNvPr id="13" name="object 13"/>
            <p:cNvSpPr/>
            <p:nvPr/>
          </p:nvSpPr>
          <p:spPr>
            <a:xfrm>
              <a:off x="1867382" y="8241"/>
              <a:ext cx="5919470" cy="1057275"/>
            </a:xfrm>
            <a:custGeom>
              <a:avLst/>
              <a:gdLst/>
              <a:ahLst/>
              <a:cxnLst/>
              <a:rect l="l" t="t" r="r" b="b"/>
              <a:pathLst>
                <a:path w="5919470" h="1057275">
                  <a:moveTo>
                    <a:pt x="635" y="960424"/>
                  </a:moveTo>
                  <a:lnTo>
                    <a:pt x="584" y="960120"/>
                  </a:lnTo>
                  <a:lnTo>
                    <a:pt x="419" y="959993"/>
                  </a:lnTo>
                  <a:lnTo>
                    <a:pt x="101" y="960043"/>
                  </a:lnTo>
                  <a:lnTo>
                    <a:pt x="0" y="960208"/>
                  </a:lnTo>
                  <a:lnTo>
                    <a:pt x="50" y="960526"/>
                  </a:lnTo>
                  <a:lnTo>
                    <a:pt x="190" y="960628"/>
                  </a:lnTo>
                  <a:lnTo>
                    <a:pt x="368" y="960589"/>
                  </a:lnTo>
                  <a:lnTo>
                    <a:pt x="508" y="960577"/>
                  </a:lnTo>
                  <a:lnTo>
                    <a:pt x="635" y="960424"/>
                  </a:lnTo>
                  <a:close/>
                </a:path>
                <a:path w="5919470" h="1057275">
                  <a:moveTo>
                    <a:pt x="9779" y="828052"/>
                  </a:moveTo>
                  <a:lnTo>
                    <a:pt x="9626" y="827087"/>
                  </a:lnTo>
                  <a:lnTo>
                    <a:pt x="9169" y="826731"/>
                  </a:lnTo>
                  <a:lnTo>
                    <a:pt x="8216" y="826884"/>
                  </a:lnTo>
                  <a:lnTo>
                    <a:pt x="7899" y="827354"/>
                  </a:lnTo>
                  <a:lnTo>
                    <a:pt x="8051" y="828319"/>
                  </a:lnTo>
                  <a:lnTo>
                    <a:pt x="8496" y="828624"/>
                  </a:lnTo>
                  <a:lnTo>
                    <a:pt x="9448" y="828484"/>
                  </a:lnTo>
                  <a:lnTo>
                    <a:pt x="9779" y="828052"/>
                  </a:lnTo>
                  <a:close/>
                </a:path>
                <a:path w="5919470" h="1057275">
                  <a:moveTo>
                    <a:pt x="23761" y="695566"/>
                  </a:moveTo>
                  <a:lnTo>
                    <a:pt x="23736" y="695401"/>
                  </a:lnTo>
                  <a:lnTo>
                    <a:pt x="23596" y="695299"/>
                  </a:lnTo>
                  <a:lnTo>
                    <a:pt x="23279" y="695350"/>
                  </a:lnTo>
                  <a:lnTo>
                    <a:pt x="23164" y="695490"/>
                  </a:lnTo>
                  <a:lnTo>
                    <a:pt x="23215" y="695833"/>
                  </a:lnTo>
                  <a:lnTo>
                    <a:pt x="23368" y="695934"/>
                  </a:lnTo>
                  <a:lnTo>
                    <a:pt x="23698" y="695871"/>
                  </a:lnTo>
                  <a:lnTo>
                    <a:pt x="23761" y="695566"/>
                  </a:lnTo>
                  <a:close/>
                </a:path>
                <a:path w="5919470" h="1057275">
                  <a:moveTo>
                    <a:pt x="44589" y="564426"/>
                  </a:moveTo>
                  <a:lnTo>
                    <a:pt x="44538" y="564134"/>
                  </a:lnTo>
                  <a:lnTo>
                    <a:pt x="44373" y="564019"/>
                  </a:lnTo>
                  <a:lnTo>
                    <a:pt x="44069" y="564070"/>
                  </a:lnTo>
                  <a:lnTo>
                    <a:pt x="43992" y="564375"/>
                  </a:lnTo>
                  <a:lnTo>
                    <a:pt x="44018" y="564527"/>
                  </a:lnTo>
                  <a:lnTo>
                    <a:pt x="44157" y="564654"/>
                  </a:lnTo>
                  <a:lnTo>
                    <a:pt x="44475" y="564603"/>
                  </a:lnTo>
                  <a:lnTo>
                    <a:pt x="44589" y="564426"/>
                  </a:lnTo>
                  <a:close/>
                </a:path>
                <a:path w="5919470" h="1057275">
                  <a:moveTo>
                    <a:pt x="114096" y="912482"/>
                  </a:moveTo>
                  <a:lnTo>
                    <a:pt x="113233" y="907046"/>
                  </a:lnTo>
                  <a:lnTo>
                    <a:pt x="110680" y="905192"/>
                  </a:lnTo>
                  <a:lnTo>
                    <a:pt x="105257" y="906056"/>
                  </a:lnTo>
                  <a:lnTo>
                    <a:pt x="103390" y="908596"/>
                  </a:lnTo>
                  <a:lnTo>
                    <a:pt x="104254" y="914044"/>
                  </a:lnTo>
                  <a:lnTo>
                    <a:pt x="106807" y="915911"/>
                  </a:lnTo>
                  <a:lnTo>
                    <a:pt x="112242" y="915047"/>
                  </a:lnTo>
                  <a:lnTo>
                    <a:pt x="114096" y="912482"/>
                  </a:lnTo>
                  <a:close/>
                </a:path>
                <a:path w="5919470" h="1057275">
                  <a:moveTo>
                    <a:pt x="127215" y="780732"/>
                  </a:moveTo>
                  <a:lnTo>
                    <a:pt x="126047" y="773391"/>
                  </a:lnTo>
                  <a:lnTo>
                    <a:pt x="122605" y="770851"/>
                  </a:lnTo>
                  <a:lnTo>
                    <a:pt x="115227" y="772020"/>
                  </a:lnTo>
                  <a:lnTo>
                    <a:pt x="112725" y="775500"/>
                  </a:lnTo>
                  <a:lnTo>
                    <a:pt x="113893" y="782853"/>
                  </a:lnTo>
                  <a:lnTo>
                    <a:pt x="117348" y="785355"/>
                  </a:lnTo>
                  <a:lnTo>
                    <a:pt x="124714" y="784199"/>
                  </a:lnTo>
                  <a:lnTo>
                    <a:pt x="127215" y="780732"/>
                  </a:lnTo>
                  <a:close/>
                </a:path>
                <a:path w="5919470" h="1057275">
                  <a:moveTo>
                    <a:pt x="142925" y="648309"/>
                  </a:moveTo>
                  <a:lnTo>
                    <a:pt x="142062" y="642886"/>
                  </a:lnTo>
                  <a:lnTo>
                    <a:pt x="139534" y="641019"/>
                  </a:lnTo>
                  <a:lnTo>
                    <a:pt x="134086" y="641883"/>
                  </a:lnTo>
                  <a:lnTo>
                    <a:pt x="132219" y="644448"/>
                  </a:lnTo>
                  <a:lnTo>
                    <a:pt x="133083" y="649871"/>
                  </a:lnTo>
                  <a:lnTo>
                    <a:pt x="135648" y="651738"/>
                  </a:lnTo>
                  <a:lnTo>
                    <a:pt x="141097" y="650875"/>
                  </a:lnTo>
                  <a:lnTo>
                    <a:pt x="142925" y="648309"/>
                  </a:lnTo>
                  <a:close/>
                </a:path>
                <a:path w="5919470" h="1057275">
                  <a:moveTo>
                    <a:pt x="165963" y="517258"/>
                  </a:moveTo>
                  <a:lnTo>
                    <a:pt x="165252" y="512800"/>
                  </a:lnTo>
                  <a:lnTo>
                    <a:pt x="163131" y="511251"/>
                  </a:lnTo>
                  <a:lnTo>
                    <a:pt x="158648" y="511962"/>
                  </a:lnTo>
                  <a:lnTo>
                    <a:pt x="157137" y="514083"/>
                  </a:lnTo>
                  <a:lnTo>
                    <a:pt x="157848" y="518541"/>
                  </a:lnTo>
                  <a:lnTo>
                    <a:pt x="159931" y="520052"/>
                  </a:lnTo>
                  <a:lnTo>
                    <a:pt x="164414" y="519353"/>
                  </a:lnTo>
                  <a:lnTo>
                    <a:pt x="165963" y="517258"/>
                  </a:lnTo>
                  <a:close/>
                </a:path>
                <a:path w="5919470" h="1057275">
                  <a:moveTo>
                    <a:pt x="194627" y="387273"/>
                  </a:moveTo>
                  <a:lnTo>
                    <a:pt x="194170" y="384390"/>
                  </a:lnTo>
                  <a:lnTo>
                    <a:pt x="192811" y="383413"/>
                  </a:lnTo>
                  <a:lnTo>
                    <a:pt x="189928" y="383857"/>
                  </a:lnTo>
                  <a:lnTo>
                    <a:pt x="188937" y="385216"/>
                  </a:lnTo>
                  <a:lnTo>
                    <a:pt x="189395" y="388099"/>
                  </a:lnTo>
                  <a:lnTo>
                    <a:pt x="190766" y="389077"/>
                  </a:lnTo>
                  <a:lnTo>
                    <a:pt x="193636" y="388620"/>
                  </a:lnTo>
                  <a:lnTo>
                    <a:pt x="194627" y="387273"/>
                  </a:lnTo>
                  <a:close/>
                </a:path>
                <a:path w="5919470" h="1057275">
                  <a:moveTo>
                    <a:pt x="222135" y="997661"/>
                  </a:moveTo>
                  <a:lnTo>
                    <a:pt x="220306" y="986129"/>
                  </a:lnTo>
                  <a:lnTo>
                    <a:pt x="214896" y="982205"/>
                  </a:lnTo>
                  <a:lnTo>
                    <a:pt x="203390" y="984021"/>
                  </a:lnTo>
                  <a:lnTo>
                    <a:pt x="199440" y="989444"/>
                  </a:lnTo>
                  <a:lnTo>
                    <a:pt x="201269" y="1000963"/>
                  </a:lnTo>
                  <a:lnTo>
                    <a:pt x="206692" y="1004887"/>
                  </a:lnTo>
                  <a:lnTo>
                    <a:pt x="218198" y="1003071"/>
                  </a:lnTo>
                  <a:lnTo>
                    <a:pt x="222135" y="997661"/>
                  </a:lnTo>
                  <a:close/>
                </a:path>
                <a:path w="5919470" h="1057275">
                  <a:moveTo>
                    <a:pt x="228066" y="864387"/>
                  </a:moveTo>
                  <a:lnTo>
                    <a:pt x="226491" y="854456"/>
                  </a:lnTo>
                  <a:lnTo>
                    <a:pt x="221856" y="851090"/>
                  </a:lnTo>
                  <a:lnTo>
                    <a:pt x="211924" y="852652"/>
                  </a:lnTo>
                  <a:lnTo>
                    <a:pt x="208534" y="857300"/>
                  </a:lnTo>
                  <a:lnTo>
                    <a:pt x="210108" y="867232"/>
                  </a:lnTo>
                  <a:lnTo>
                    <a:pt x="214769" y="870623"/>
                  </a:lnTo>
                  <a:lnTo>
                    <a:pt x="224701" y="869061"/>
                  </a:lnTo>
                  <a:lnTo>
                    <a:pt x="228066" y="864387"/>
                  </a:lnTo>
                  <a:close/>
                </a:path>
                <a:path w="5919470" h="1057275">
                  <a:moveTo>
                    <a:pt x="230454" y="259245"/>
                  </a:moveTo>
                  <a:lnTo>
                    <a:pt x="230098" y="257009"/>
                  </a:lnTo>
                  <a:lnTo>
                    <a:pt x="229044" y="256235"/>
                  </a:lnTo>
                  <a:lnTo>
                    <a:pt x="226796" y="256590"/>
                  </a:lnTo>
                  <a:lnTo>
                    <a:pt x="226034" y="257657"/>
                  </a:lnTo>
                  <a:lnTo>
                    <a:pt x="226390" y="259892"/>
                  </a:lnTo>
                  <a:lnTo>
                    <a:pt x="227444" y="260642"/>
                  </a:lnTo>
                  <a:lnTo>
                    <a:pt x="229679" y="260286"/>
                  </a:lnTo>
                  <a:lnTo>
                    <a:pt x="230454" y="259245"/>
                  </a:lnTo>
                  <a:close/>
                </a:path>
                <a:path w="5919470" h="1057275">
                  <a:moveTo>
                    <a:pt x="240677" y="731697"/>
                  </a:moveTo>
                  <a:lnTo>
                    <a:pt x="239356" y="723341"/>
                  </a:lnTo>
                  <a:lnTo>
                    <a:pt x="235445" y="720509"/>
                  </a:lnTo>
                  <a:lnTo>
                    <a:pt x="227126" y="721829"/>
                  </a:lnTo>
                  <a:lnTo>
                    <a:pt x="224294" y="725716"/>
                  </a:lnTo>
                  <a:lnTo>
                    <a:pt x="225615" y="734072"/>
                  </a:lnTo>
                  <a:lnTo>
                    <a:pt x="229501" y="736879"/>
                  </a:lnTo>
                  <a:lnTo>
                    <a:pt x="237832" y="735558"/>
                  </a:lnTo>
                  <a:lnTo>
                    <a:pt x="240677" y="731697"/>
                  </a:lnTo>
                  <a:close/>
                </a:path>
                <a:path w="5919470" h="1057275">
                  <a:moveTo>
                    <a:pt x="259562" y="599732"/>
                  </a:moveTo>
                  <a:lnTo>
                    <a:pt x="258546" y="593331"/>
                  </a:lnTo>
                  <a:lnTo>
                    <a:pt x="255562" y="591146"/>
                  </a:lnTo>
                  <a:lnTo>
                    <a:pt x="249161" y="592150"/>
                  </a:lnTo>
                  <a:lnTo>
                    <a:pt x="246976" y="595160"/>
                  </a:lnTo>
                  <a:lnTo>
                    <a:pt x="247992" y="601560"/>
                  </a:lnTo>
                  <a:lnTo>
                    <a:pt x="251002" y="603745"/>
                  </a:lnTo>
                  <a:lnTo>
                    <a:pt x="257403" y="602729"/>
                  </a:lnTo>
                  <a:lnTo>
                    <a:pt x="259562" y="599732"/>
                  </a:lnTo>
                  <a:close/>
                </a:path>
                <a:path w="5919470" h="1057275">
                  <a:moveTo>
                    <a:pt x="272427" y="133134"/>
                  </a:moveTo>
                  <a:lnTo>
                    <a:pt x="272173" y="131533"/>
                  </a:lnTo>
                  <a:lnTo>
                    <a:pt x="271424" y="130987"/>
                  </a:lnTo>
                  <a:lnTo>
                    <a:pt x="269811" y="131241"/>
                  </a:lnTo>
                  <a:lnTo>
                    <a:pt x="269265" y="131991"/>
                  </a:lnTo>
                  <a:lnTo>
                    <a:pt x="269519" y="133604"/>
                  </a:lnTo>
                  <a:lnTo>
                    <a:pt x="270268" y="134124"/>
                  </a:lnTo>
                  <a:lnTo>
                    <a:pt x="271881" y="133870"/>
                  </a:lnTo>
                  <a:lnTo>
                    <a:pt x="272427" y="133134"/>
                  </a:lnTo>
                  <a:close/>
                </a:path>
                <a:path w="5919470" h="1057275">
                  <a:moveTo>
                    <a:pt x="285673" y="469201"/>
                  </a:moveTo>
                  <a:lnTo>
                    <a:pt x="284861" y="464096"/>
                  </a:lnTo>
                  <a:lnTo>
                    <a:pt x="282460" y="462356"/>
                  </a:lnTo>
                  <a:lnTo>
                    <a:pt x="277342" y="463156"/>
                  </a:lnTo>
                  <a:lnTo>
                    <a:pt x="275590" y="465556"/>
                  </a:lnTo>
                  <a:lnTo>
                    <a:pt x="276402" y="470662"/>
                  </a:lnTo>
                  <a:lnTo>
                    <a:pt x="278803" y="472427"/>
                  </a:lnTo>
                  <a:lnTo>
                    <a:pt x="283921" y="471627"/>
                  </a:lnTo>
                  <a:lnTo>
                    <a:pt x="285673" y="469201"/>
                  </a:lnTo>
                  <a:close/>
                </a:path>
                <a:path w="5919470" h="1057275">
                  <a:moveTo>
                    <a:pt x="317957" y="340118"/>
                  </a:moveTo>
                  <a:lnTo>
                    <a:pt x="317398" y="336613"/>
                  </a:lnTo>
                  <a:lnTo>
                    <a:pt x="315747" y="335419"/>
                  </a:lnTo>
                  <a:lnTo>
                    <a:pt x="312229" y="335978"/>
                  </a:lnTo>
                  <a:lnTo>
                    <a:pt x="311010" y="337616"/>
                  </a:lnTo>
                  <a:lnTo>
                    <a:pt x="311569" y="341134"/>
                  </a:lnTo>
                  <a:lnTo>
                    <a:pt x="313232" y="342341"/>
                  </a:lnTo>
                  <a:lnTo>
                    <a:pt x="316750" y="341782"/>
                  </a:lnTo>
                  <a:lnTo>
                    <a:pt x="317957" y="340118"/>
                  </a:lnTo>
                  <a:close/>
                </a:path>
                <a:path w="5919470" h="1057275">
                  <a:moveTo>
                    <a:pt x="320103" y="9105"/>
                  </a:moveTo>
                  <a:lnTo>
                    <a:pt x="320001" y="8483"/>
                  </a:lnTo>
                  <a:lnTo>
                    <a:pt x="319697" y="8255"/>
                  </a:lnTo>
                  <a:lnTo>
                    <a:pt x="319062" y="8343"/>
                  </a:lnTo>
                  <a:lnTo>
                    <a:pt x="318833" y="8661"/>
                  </a:lnTo>
                  <a:lnTo>
                    <a:pt x="318935" y="9296"/>
                  </a:lnTo>
                  <a:lnTo>
                    <a:pt x="319239" y="9499"/>
                  </a:lnTo>
                  <a:lnTo>
                    <a:pt x="319887" y="9398"/>
                  </a:lnTo>
                  <a:lnTo>
                    <a:pt x="320103" y="9105"/>
                  </a:lnTo>
                  <a:close/>
                </a:path>
                <a:path w="5919470" h="1057275">
                  <a:moveTo>
                    <a:pt x="330708" y="948105"/>
                  </a:moveTo>
                  <a:lnTo>
                    <a:pt x="328777" y="935926"/>
                  </a:lnTo>
                  <a:lnTo>
                    <a:pt x="323088" y="931786"/>
                  </a:lnTo>
                  <a:lnTo>
                    <a:pt x="310908" y="933716"/>
                  </a:lnTo>
                  <a:lnTo>
                    <a:pt x="306781" y="939419"/>
                  </a:lnTo>
                  <a:lnTo>
                    <a:pt x="308711" y="951585"/>
                  </a:lnTo>
                  <a:lnTo>
                    <a:pt x="314388" y="955738"/>
                  </a:lnTo>
                  <a:lnTo>
                    <a:pt x="326567" y="953808"/>
                  </a:lnTo>
                  <a:lnTo>
                    <a:pt x="330708" y="948105"/>
                  </a:lnTo>
                  <a:close/>
                </a:path>
                <a:path w="5919470" h="1057275">
                  <a:moveTo>
                    <a:pt x="350596" y="807872"/>
                  </a:moveTo>
                  <a:lnTo>
                    <a:pt x="347586" y="799795"/>
                  </a:lnTo>
                  <a:lnTo>
                    <a:pt x="341909" y="793711"/>
                  </a:lnTo>
                  <a:lnTo>
                    <a:pt x="334365" y="790206"/>
                  </a:lnTo>
                  <a:lnTo>
                    <a:pt x="325755" y="789838"/>
                  </a:lnTo>
                  <a:lnTo>
                    <a:pt x="317677" y="792848"/>
                  </a:lnTo>
                  <a:lnTo>
                    <a:pt x="311594" y="798512"/>
                  </a:lnTo>
                  <a:lnTo>
                    <a:pt x="308076" y="806056"/>
                  </a:lnTo>
                  <a:lnTo>
                    <a:pt x="307721" y="814666"/>
                  </a:lnTo>
                  <a:lnTo>
                    <a:pt x="310718" y="822731"/>
                  </a:lnTo>
                  <a:lnTo>
                    <a:pt x="316395" y="828814"/>
                  </a:lnTo>
                  <a:lnTo>
                    <a:pt x="323938" y="832332"/>
                  </a:lnTo>
                  <a:lnTo>
                    <a:pt x="332549" y="832688"/>
                  </a:lnTo>
                  <a:lnTo>
                    <a:pt x="340614" y="829691"/>
                  </a:lnTo>
                  <a:lnTo>
                    <a:pt x="346697" y="824014"/>
                  </a:lnTo>
                  <a:lnTo>
                    <a:pt x="350215" y="816483"/>
                  </a:lnTo>
                  <a:lnTo>
                    <a:pt x="350596" y="807872"/>
                  </a:lnTo>
                  <a:close/>
                </a:path>
                <a:path w="5919470" h="1057275">
                  <a:moveTo>
                    <a:pt x="356336" y="212788"/>
                  </a:moveTo>
                  <a:lnTo>
                    <a:pt x="356082" y="211213"/>
                  </a:lnTo>
                  <a:lnTo>
                    <a:pt x="355333" y="210654"/>
                  </a:lnTo>
                  <a:lnTo>
                    <a:pt x="353733" y="210908"/>
                  </a:lnTo>
                  <a:lnTo>
                    <a:pt x="353187" y="211670"/>
                  </a:lnTo>
                  <a:lnTo>
                    <a:pt x="353441" y="213258"/>
                  </a:lnTo>
                  <a:lnTo>
                    <a:pt x="354190" y="213804"/>
                  </a:lnTo>
                  <a:lnTo>
                    <a:pt x="355790" y="213550"/>
                  </a:lnTo>
                  <a:lnTo>
                    <a:pt x="356336" y="212788"/>
                  </a:lnTo>
                  <a:close/>
                </a:path>
                <a:path w="5919470" h="1057275">
                  <a:moveTo>
                    <a:pt x="364159" y="685901"/>
                  </a:moveTo>
                  <a:lnTo>
                    <a:pt x="361327" y="667981"/>
                  </a:lnTo>
                  <a:lnTo>
                    <a:pt x="352907" y="661873"/>
                  </a:lnTo>
                  <a:lnTo>
                    <a:pt x="334987" y="664705"/>
                  </a:lnTo>
                  <a:lnTo>
                    <a:pt x="328879" y="673125"/>
                  </a:lnTo>
                  <a:lnTo>
                    <a:pt x="331711" y="691032"/>
                  </a:lnTo>
                  <a:lnTo>
                    <a:pt x="340118" y="697141"/>
                  </a:lnTo>
                  <a:lnTo>
                    <a:pt x="358051" y="694309"/>
                  </a:lnTo>
                  <a:lnTo>
                    <a:pt x="364159" y="685901"/>
                  </a:lnTo>
                  <a:close/>
                </a:path>
                <a:path w="5919470" h="1057275">
                  <a:moveTo>
                    <a:pt x="377990" y="551472"/>
                  </a:moveTo>
                  <a:lnTo>
                    <a:pt x="376821" y="544080"/>
                  </a:lnTo>
                  <a:lnTo>
                    <a:pt x="373354" y="541604"/>
                  </a:lnTo>
                  <a:lnTo>
                    <a:pt x="365988" y="542759"/>
                  </a:lnTo>
                  <a:lnTo>
                    <a:pt x="363486" y="546201"/>
                  </a:lnTo>
                  <a:lnTo>
                    <a:pt x="364655" y="553593"/>
                  </a:lnTo>
                  <a:lnTo>
                    <a:pt x="368096" y="556082"/>
                  </a:lnTo>
                  <a:lnTo>
                    <a:pt x="375462" y="554913"/>
                  </a:lnTo>
                  <a:lnTo>
                    <a:pt x="377990" y="551472"/>
                  </a:lnTo>
                  <a:close/>
                </a:path>
                <a:path w="5919470" h="1057275">
                  <a:moveTo>
                    <a:pt x="402602" y="88214"/>
                  </a:moveTo>
                  <a:lnTo>
                    <a:pt x="402399" y="86944"/>
                  </a:lnTo>
                  <a:lnTo>
                    <a:pt x="401815" y="86499"/>
                  </a:lnTo>
                  <a:lnTo>
                    <a:pt x="400545" y="86702"/>
                  </a:lnTo>
                  <a:lnTo>
                    <a:pt x="400075" y="87312"/>
                  </a:lnTo>
                  <a:lnTo>
                    <a:pt x="400278" y="88582"/>
                  </a:lnTo>
                  <a:lnTo>
                    <a:pt x="400900" y="89001"/>
                  </a:lnTo>
                  <a:lnTo>
                    <a:pt x="402170" y="88798"/>
                  </a:lnTo>
                  <a:lnTo>
                    <a:pt x="402602" y="88214"/>
                  </a:lnTo>
                  <a:close/>
                </a:path>
                <a:path w="5919470" h="1057275">
                  <a:moveTo>
                    <a:pt x="412153" y="423367"/>
                  </a:moveTo>
                  <a:lnTo>
                    <a:pt x="410476" y="412800"/>
                  </a:lnTo>
                  <a:lnTo>
                    <a:pt x="405523" y="409194"/>
                  </a:lnTo>
                  <a:lnTo>
                    <a:pt x="394982" y="410870"/>
                  </a:lnTo>
                  <a:lnTo>
                    <a:pt x="391363" y="415823"/>
                  </a:lnTo>
                  <a:lnTo>
                    <a:pt x="393039" y="426389"/>
                  </a:lnTo>
                  <a:lnTo>
                    <a:pt x="398005" y="429996"/>
                  </a:lnTo>
                  <a:lnTo>
                    <a:pt x="408559" y="428320"/>
                  </a:lnTo>
                  <a:lnTo>
                    <a:pt x="412153" y="423367"/>
                  </a:lnTo>
                  <a:close/>
                </a:path>
                <a:path w="5919470" h="1057275">
                  <a:moveTo>
                    <a:pt x="442023" y="293077"/>
                  </a:moveTo>
                  <a:lnTo>
                    <a:pt x="441617" y="290525"/>
                  </a:lnTo>
                  <a:lnTo>
                    <a:pt x="440410" y="289648"/>
                  </a:lnTo>
                  <a:lnTo>
                    <a:pt x="437845" y="290055"/>
                  </a:lnTo>
                  <a:lnTo>
                    <a:pt x="436981" y="291261"/>
                  </a:lnTo>
                  <a:lnTo>
                    <a:pt x="437388" y="293801"/>
                  </a:lnTo>
                  <a:lnTo>
                    <a:pt x="438581" y="294690"/>
                  </a:lnTo>
                  <a:lnTo>
                    <a:pt x="441147" y="294284"/>
                  </a:lnTo>
                  <a:lnTo>
                    <a:pt x="442023" y="293077"/>
                  </a:lnTo>
                  <a:close/>
                </a:path>
                <a:path w="5919470" h="1057275">
                  <a:moveTo>
                    <a:pt x="451345" y="890308"/>
                  </a:moveTo>
                  <a:lnTo>
                    <a:pt x="448043" y="881468"/>
                  </a:lnTo>
                  <a:lnTo>
                    <a:pt x="441845" y="874801"/>
                  </a:lnTo>
                  <a:lnTo>
                    <a:pt x="433590" y="870966"/>
                  </a:lnTo>
                  <a:lnTo>
                    <a:pt x="424167" y="870559"/>
                  </a:lnTo>
                  <a:lnTo>
                    <a:pt x="415328" y="873861"/>
                  </a:lnTo>
                  <a:lnTo>
                    <a:pt x="408660" y="880059"/>
                  </a:lnTo>
                  <a:lnTo>
                    <a:pt x="404825" y="888314"/>
                  </a:lnTo>
                  <a:lnTo>
                    <a:pt x="404431" y="897737"/>
                  </a:lnTo>
                  <a:lnTo>
                    <a:pt x="407708" y="906576"/>
                  </a:lnTo>
                  <a:lnTo>
                    <a:pt x="413918" y="913244"/>
                  </a:lnTo>
                  <a:lnTo>
                    <a:pt x="422173" y="917092"/>
                  </a:lnTo>
                  <a:lnTo>
                    <a:pt x="431596" y="917486"/>
                  </a:lnTo>
                  <a:lnTo>
                    <a:pt x="440436" y="914196"/>
                  </a:lnTo>
                  <a:lnTo>
                    <a:pt x="447103" y="907986"/>
                  </a:lnTo>
                  <a:lnTo>
                    <a:pt x="450938" y="899731"/>
                  </a:lnTo>
                  <a:lnTo>
                    <a:pt x="451345" y="890308"/>
                  </a:lnTo>
                  <a:close/>
                </a:path>
                <a:path w="5919470" h="1057275">
                  <a:moveTo>
                    <a:pt x="451662" y="1021994"/>
                  </a:moveTo>
                  <a:lnTo>
                    <a:pt x="447433" y="1010640"/>
                  </a:lnTo>
                  <a:lnTo>
                    <a:pt x="439458" y="1002093"/>
                  </a:lnTo>
                  <a:lnTo>
                    <a:pt x="428853" y="997153"/>
                  </a:lnTo>
                  <a:lnTo>
                    <a:pt x="416763" y="996645"/>
                  </a:lnTo>
                  <a:lnTo>
                    <a:pt x="405409" y="1000861"/>
                  </a:lnTo>
                  <a:lnTo>
                    <a:pt x="396862" y="1008837"/>
                  </a:lnTo>
                  <a:lnTo>
                    <a:pt x="391922" y="1019441"/>
                  </a:lnTo>
                  <a:lnTo>
                    <a:pt x="391414" y="1031532"/>
                  </a:lnTo>
                  <a:lnTo>
                    <a:pt x="395630" y="1042885"/>
                  </a:lnTo>
                  <a:lnTo>
                    <a:pt x="403606" y="1051458"/>
                  </a:lnTo>
                  <a:lnTo>
                    <a:pt x="414210" y="1056398"/>
                  </a:lnTo>
                  <a:lnTo>
                    <a:pt x="426313" y="1056919"/>
                  </a:lnTo>
                  <a:lnTo>
                    <a:pt x="437654" y="1052690"/>
                  </a:lnTo>
                  <a:lnTo>
                    <a:pt x="446214" y="1044714"/>
                  </a:lnTo>
                  <a:lnTo>
                    <a:pt x="451154" y="1034097"/>
                  </a:lnTo>
                  <a:lnTo>
                    <a:pt x="451662" y="1021994"/>
                  </a:lnTo>
                  <a:close/>
                </a:path>
                <a:path w="5919470" h="1057275">
                  <a:moveTo>
                    <a:pt x="463778" y="758278"/>
                  </a:moveTo>
                  <a:lnTo>
                    <a:pt x="460641" y="749884"/>
                  </a:lnTo>
                  <a:lnTo>
                    <a:pt x="454748" y="743546"/>
                  </a:lnTo>
                  <a:lnTo>
                    <a:pt x="446900" y="739889"/>
                  </a:lnTo>
                  <a:lnTo>
                    <a:pt x="437959" y="739508"/>
                  </a:lnTo>
                  <a:lnTo>
                    <a:pt x="429539" y="742645"/>
                  </a:lnTo>
                  <a:lnTo>
                    <a:pt x="423214" y="748538"/>
                  </a:lnTo>
                  <a:lnTo>
                    <a:pt x="419557" y="756386"/>
                  </a:lnTo>
                  <a:lnTo>
                    <a:pt x="419176" y="765340"/>
                  </a:lnTo>
                  <a:lnTo>
                    <a:pt x="422300" y="773747"/>
                  </a:lnTo>
                  <a:lnTo>
                    <a:pt x="428205" y="780072"/>
                  </a:lnTo>
                  <a:lnTo>
                    <a:pt x="436054" y="783729"/>
                  </a:lnTo>
                  <a:lnTo>
                    <a:pt x="445020" y="784098"/>
                  </a:lnTo>
                  <a:lnTo>
                    <a:pt x="453415" y="780973"/>
                  </a:lnTo>
                  <a:lnTo>
                    <a:pt x="459740" y="775081"/>
                  </a:lnTo>
                  <a:lnTo>
                    <a:pt x="463397" y="767245"/>
                  </a:lnTo>
                  <a:lnTo>
                    <a:pt x="463778" y="758278"/>
                  </a:lnTo>
                  <a:close/>
                </a:path>
                <a:path w="5919470" h="1057275">
                  <a:moveTo>
                    <a:pt x="480225" y="627722"/>
                  </a:moveTo>
                  <a:lnTo>
                    <a:pt x="477697" y="620953"/>
                  </a:lnTo>
                  <a:lnTo>
                    <a:pt x="472960" y="615848"/>
                  </a:lnTo>
                  <a:lnTo>
                    <a:pt x="466636" y="612902"/>
                  </a:lnTo>
                  <a:lnTo>
                    <a:pt x="459422" y="612597"/>
                  </a:lnTo>
                  <a:lnTo>
                    <a:pt x="452653" y="615124"/>
                  </a:lnTo>
                  <a:lnTo>
                    <a:pt x="447560" y="619874"/>
                  </a:lnTo>
                  <a:lnTo>
                    <a:pt x="444601" y="626198"/>
                  </a:lnTo>
                  <a:lnTo>
                    <a:pt x="444309" y="633412"/>
                  </a:lnTo>
                  <a:lnTo>
                    <a:pt x="446824" y="640181"/>
                  </a:lnTo>
                  <a:lnTo>
                    <a:pt x="451586" y="645274"/>
                  </a:lnTo>
                  <a:lnTo>
                    <a:pt x="457898" y="648220"/>
                  </a:lnTo>
                  <a:lnTo>
                    <a:pt x="465112" y="648512"/>
                  </a:lnTo>
                  <a:lnTo>
                    <a:pt x="471881" y="645998"/>
                  </a:lnTo>
                  <a:lnTo>
                    <a:pt x="476986" y="641248"/>
                  </a:lnTo>
                  <a:lnTo>
                    <a:pt x="479920" y="634936"/>
                  </a:lnTo>
                  <a:lnTo>
                    <a:pt x="480225" y="627722"/>
                  </a:lnTo>
                  <a:close/>
                </a:path>
                <a:path w="5919470" h="1057275">
                  <a:moveTo>
                    <a:pt x="491109" y="169545"/>
                  </a:moveTo>
                  <a:lnTo>
                    <a:pt x="489940" y="162166"/>
                  </a:lnTo>
                  <a:lnTo>
                    <a:pt x="486498" y="159664"/>
                  </a:lnTo>
                  <a:lnTo>
                    <a:pt x="479132" y="160820"/>
                  </a:lnTo>
                  <a:lnTo>
                    <a:pt x="476618" y="164287"/>
                  </a:lnTo>
                  <a:lnTo>
                    <a:pt x="477786" y="171653"/>
                  </a:lnTo>
                  <a:lnTo>
                    <a:pt x="481241" y="174142"/>
                  </a:lnTo>
                  <a:lnTo>
                    <a:pt x="488607" y="172974"/>
                  </a:lnTo>
                  <a:lnTo>
                    <a:pt x="491109" y="169545"/>
                  </a:lnTo>
                  <a:close/>
                </a:path>
                <a:path w="5919470" h="1057275">
                  <a:moveTo>
                    <a:pt x="507530" y="506907"/>
                  </a:moveTo>
                  <a:lnTo>
                    <a:pt x="504736" y="489305"/>
                  </a:lnTo>
                  <a:lnTo>
                    <a:pt x="496481" y="483273"/>
                  </a:lnTo>
                  <a:lnTo>
                    <a:pt x="478878" y="486054"/>
                  </a:lnTo>
                  <a:lnTo>
                    <a:pt x="472871" y="494360"/>
                  </a:lnTo>
                  <a:lnTo>
                    <a:pt x="475665" y="511949"/>
                  </a:lnTo>
                  <a:lnTo>
                    <a:pt x="483933" y="517956"/>
                  </a:lnTo>
                  <a:lnTo>
                    <a:pt x="501523" y="515175"/>
                  </a:lnTo>
                  <a:lnTo>
                    <a:pt x="507530" y="506907"/>
                  </a:lnTo>
                  <a:close/>
                </a:path>
                <a:path w="5919470" h="1057275">
                  <a:moveTo>
                    <a:pt x="539356" y="844740"/>
                  </a:moveTo>
                  <a:lnTo>
                    <a:pt x="539203" y="843775"/>
                  </a:lnTo>
                  <a:lnTo>
                    <a:pt x="538759" y="843457"/>
                  </a:lnTo>
                  <a:lnTo>
                    <a:pt x="537794" y="843610"/>
                  </a:lnTo>
                  <a:lnTo>
                    <a:pt x="537464" y="844054"/>
                  </a:lnTo>
                  <a:lnTo>
                    <a:pt x="537616" y="845019"/>
                  </a:lnTo>
                  <a:lnTo>
                    <a:pt x="538073" y="845362"/>
                  </a:lnTo>
                  <a:lnTo>
                    <a:pt x="539038" y="845210"/>
                  </a:lnTo>
                  <a:lnTo>
                    <a:pt x="539356" y="844740"/>
                  </a:lnTo>
                  <a:close/>
                </a:path>
                <a:path w="5919470" h="1057275">
                  <a:moveTo>
                    <a:pt x="541261" y="378231"/>
                  </a:moveTo>
                  <a:lnTo>
                    <a:pt x="538670" y="361911"/>
                  </a:lnTo>
                  <a:lnTo>
                    <a:pt x="531012" y="356349"/>
                  </a:lnTo>
                  <a:lnTo>
                    <a:pt x="514692" y="358940"/>
                  </a:lnTo>
                  <a:lnTo>
                    <a:pt x="509117" y="366585"/>
                  </a:lnTo>
                  <a:lnTo>
                    <a:pt x="511708" y="382905"/>
                  </a:lnTo>
                  <a:lnTo>
                    <a:pt x="519366" y="388480"/>
                  </a:lnTo>
                  <a:lnTo>
                    <a:pt x="535698" y="385889"/>
                  </a:lnTo>
                  <a:lnTo>
                    <a:pt x="541261" y="378231"/>
                  </a:lnTo>
                  <a:close/>
                </a:path>
                <a:path w="5919470" h="1057275">
                  <a:moveTo>
                    <a:pt x="542925" y="47066"/>
                  </a:moveTo>
                  <a:lnTo>
                    <a:pt x="541604" y="38760"/>
                  </a:lnTo>
                  <a:lnTo>
                    <a:pt x="537679" y="35915"/>
                  </a:lnTo>
                  <a:lnTo>
                    <a:pt x="529374" y="37236"/>
                  </a:lnTo>
                  <a:lnTo>
                    <a:pt x="526542" y="41148"/>
                  </a:lnTo>
                  <a:lnTo>
                    <a:pt x="527862" y="49453"/>
                  </a:lnTo>
                  <a:lnTo>
                    <a:pt x="531761" y="52311"/>
                  </a:lnTo>
                  <a:lnTo>
                    <a:pt x="540067" y="50990"/>
                  </a:lnTo>
                  <a:lnTo>
                    <a:pt x="542925" y="47066"/>
                  </a:lnTo>
                  <a:close/>
                </a:path>
                <a:path w="5919470" h="1057275">
                  <a:moveTo>
                    <a:pt x="545325" y="982878"/>
                  </a:moveTo>
                  <a:lnTo>
                    <a:pt x="542683" y="966266"/>
                  </a:lnTo>
                  <a:lnTo>
                    <a:pt x="534873" y="960577"/>
                  </a:lnTo>
                  <a:lnTo>
                    <a:pt x="518248" y="963206"/>
                  </a:lnTo>
                  <a:lnTo>
                    <a:pt x="512559" y="971042"/>
                  </a:lnTo>
                  <a:lnTo>
                    <a:pt x="515188" y="987653"/>
                  </a:lnTo>
                  <a:lnTo>
                    <a:pt x="523011" y="993343"/>
                  </a:lnTo>
                  <a:lnTo>
                    <a:pt x="539648" y="990714"/>
                  </a:lnTo>
                  <a:lnTo>
                    <a:pt x="545325" y="982878"/>
                  </a:lnTo>
                  <a:close/>
                </a:path>
                <a:path w="5919470" h="1057275">
                  <a:moveTo>
                    <a:pt x="556691" y="713066"/>
                  </a:moveTo>
                  <a:lnTo>
                    <a:pt x="556488" y="711771"/>
                  </a:lnTo>
                  <a:lnTo>
                    <a:pt x="555891" y="711339"/>
                  </a:lnTo>
                  <a:lnTo>
                    <a:pt x="554634" y="711530"/>
                  </a:lnTo>
                  <a:lnTo>
                    <a:pt x="554189" y="712139"/>
                  </a:lnTo>
                  <a:lnTo>
                    <a:pt x="554393" y="713435"/>
                  </a:lnTo>
                  <a:lnTo>
                    <a:pt x="555002" y="713867"/>
                  </a:lnTo>
                  <a:lnTo>
                    <a:pt x="556260" y="713676"/>
                  </a:lnTo>
                  <a:lnTo>
                    <a:pt x="556691" y="713066"/>
                  </a:lnTo>
                  <a:close/>
                </a:path>
                <a:path w="5919470" h="1057275">
                  <a:moveTo>
                    <a:pt x="570255" y="247434"/>
                  </a:moveTo>
                  <a:lnTo>
                    <a:pt x="569747" y="244259"/>
                  </a:lnTo>
                  <a:lnTo>
                    <a:pt x="568261" y="243154"/>
                  </a:lnTo>
                  <a:lnTo>
                    <a:pt x="565061" y="243649"/>
                  </a:lnTo>
                  <a:lnTo>
                    <a:pt x="563981" y="245173"/>
                  </a:lnTo>
                  <a:lnTo>
                    <a:pt x="564476" y="248348"/>
                  </a:lnTo>
                  <a:lnTo>
                    <a:pt x="565988" y="249453"/>
                  </a:lnTo>
                  <a:lnTo>
                    <a:pt x="569175" y="248958"/>
                  </a:lnTo>
                  <a:lnTo>
                    <a:pt x="570255" y="247434"/>
                  </a:lnTo>
                  <a:close/>
                </a:path>
                <a:path w="5919470" h="1057275">
                  <a:moveTo>
                    <a:pt x="591642" y="586206"/>
                  </a:moveTo>
                  <a:lnTo>
                    <a:pt x="589762" y="574370"/>
                  </a:lnTo>
                  <a:lnTo>
                    <a:pt x="584200" y="570331"/>
                  </a:lnTo>
                  <a:lnTo>
                    <a:pt x="572363" y="572211"/>
                  </a:lnTo>
                  <a:lnTo>
                    <a:pt x="568312" y="577773"/>
                  </a:lnTo>
                  <a:lnTo>
                    <a:pt x="570191" y="589610"/>
                  </a:lnTo>
                  <a:lnTo>
                    <a:pt x="575754" y="593648"/>
                  </a:lnTo>
                  <a:lnTo>
                    <a:pt x="587590" y="591769"/>
                  </a:lnTo>
                  <a:lnTo>
                    <a:pt x="591642" y="586206"/>
                  </a:lnTo>
                  <a:close/>
                </a:path>
                <a:path w="5919470" h="1057275">
                  <a:moveTo>
                    <a:pt x="612228" y="452945"/>
                  </a:moveTo>
                  <a:lnTo>
                    <a:pt x="612203" y="452793"/>
                  </a:lnTo>
                  <a:lnTo>
                    <a:pt x="612051" y="452691"/>
                  </a:lnTo>
                  <a:lnTo>
                    <a:pt x="611720" y="452742"/>
                  </a:lnTo>
                  <a:lnTo>
                    <a:pt x="611619" y="452894"/>
                  </a:lnTo>
                  <a:lnTo>
                    <a:pt x="611670" y="453186"/>
                  </a:lnTo>
                  <a:lnTo>
                    <a:pt x="611809" y="453313"/>
                  </a:lnTo>
                  <a:lnTo>
                    <a:pt x="611974" y="453288"/>
                  </a:lnTo>
                  <a:lnTo>
                    <a:pt x="612140" y="453250"/>
                  </a:lnTo>
                  <a:lnTo>
                    <a:pt x="612228" y="452945"/>
                  </a:lnTo>
                  <a:close/>
                </a:path>
                <a:path w="5919470" h="1057275">
                  <a:moveTo>
                    <a:pt x="622160" y="124942"/>
                  </a:moveTo>
                  <a:lnTo>
                    <a:pt x="621144" y="118554"/>
                  </a:lnTo>
                  <a:lnTo>
                    <a:pt x="618159" y="116382"/>
                  </a:lnTo>
                  <a:lnTo>
                    <a:pt x="611746" y="117398"/>
                  </a:lnTo>
                  <a:lnTo>
                    <a:pt x="609587" y="120383"/>
                  </a:lnTo>
                  <a:lnTo>
                    <a:pt x="610603" y="126784"/>
                  </a:lnTo>
                  <a:lnTo>
                    <a:pt x="613587" y="128981"/>
                  </a:lnTo>
                  <a:lnTo>
                    <a:pt x="620001" y="127965"/>
                  </a:lnTo>
                  <a:lnTo>
                    <a:pt x="622160" y="124942"/>
                  </a:lnTo>
                  <a:close/>
                </a:path>
                <a:path w="5919470" h="1057275">
                  <a:moveTo>
                    <a:pt x="638543" y="927544"/>
                  </a:moveTo>
                  <a:lnTo>
                    <a:pt x="638390" y="926592"/>
                  </a:lnTo>
                  <a:lnTo>
                    <a:pt x="637946" y="926261"/>
                  </a:lnTo>
                  <a:lnTo>
                    <a:pt x="636981" y="926414"/>
                  </a:lnTo>
                  <a:lnTo>
                    <a:pt x="636663" y="926858"/>
                  </a:lnTo>
                  <a:lnTo>
                    <a:pt x="636816" y="927823"/>
                  </a:lnTo>
                  <a:lnTo>
                    <a:pt x="637247" y="928141"/>
                  </a:lnTo>
                  <a:lnTo>
                    <a:pt x="638225" y="927989"/>
                  </a:lnTo>
                  <a:lnTo>
                    <a:pt x="638543" y="927544"/>
                  </a:lnTo>
                  <a:close/>
                </a:path>
                <a:path w="5919470" h="1057275">
                  <a:moveTo>
                    <a:pt x="651446" y="795286"/>
                  </a:moveTo>
                  <a:lnTo>
                    <a:pt x="651294" y="794321"/>
                  </a:lnTo>
                  <a:lnTo>
                    <a:pt x="650849" y="793991"/>
                  </a:lnTo>
                  <a:lnTo>
                    <a:pt x="649897" y="794131"/>
                  </a:lnTo>
                  <a:lnTo>
                    <a:pt x="649566" y="794588"/>
                  </a:lnTo>
                  <a:lnTo>
                    <a:pt x="649719" y="795553"/>
                  </a:lnTo>
                  <a:lnTo>
                    <a:pt x="650163" y="795870"/>
                  </a:lnTo>
                  <a:lnTo>
                    <a:pt x="651116" y="795718"/>
                  </a:lnTo>
                  <a:lnTo>
                    <a:pt x="651446" y="795286"/>
                  </a:lnTo>
                  <a:close/>
                </a:path>
                <a:path w="5919470" h="1057275">
                  <a:moveTo>
                    <a:pt x="654329" y="327152"/>
                  </a:moveTo>
                  <a:lnTo>
                    <a:pt x="653821" y="323977"/>
                  </a:lnTo>
                  <a:lnTo>
                    <a:pt x="652335" y="322859"/>
                  </a:lnTo>
                  <a:lnTo>
                    <a:pt x="649122" y="323367"/>
                  </a:lnTo>
                  <a:lnTo>
                    <a:pt x="648042" y="324891"/>
                  </a:lnTo>
                  <a:lnTo>
                    <a:pt x="648538" y="328066"/>
                  </a:lnTo>
                  <a:lnTo>
                    <a:pt x="650049" y="329171"/>
                  </a:lnTo>
                  <a:lnTo>
                    <a:pt x="653249" y="328663"/>
                  </a:lnTo>
                  <a:lnTo>
                    <a:pt x="654329" y="327152"/>
                  </a:lnTo>
                  <a:close/>
                </a:path>
                <a:path w="5919470" h="1057275">
                  <a:moveTo>
                    <a:pt x="671906" y="663905"/>
                  </a:moveTo>
                  <a:lnTo>
                    <a:pt x="671804" y="663282"/>
                  </a:lnTo>
                  <a:lnTo>
                    <a:pt x="671512" y="663041"/>
                  </a:lnTo>
                  <a:lnTo>
                    <a:pt x="670890" y="663130"/>
                  </a:lnTo>
                  <a:lnTo>
                    <a:pt x="670661" y="663473"/>
                  </a:lnTo>
                  <a:lnTo>
                    <a:pt x="670763" y="664095"/>
                  </a:lnTo>
                  <a:lnTo>
                    <a:pt x="671068" y="664298"/>
                  </a:lnTo>
                  <a:lnTo>
                    <a:pt x="671703" y="664197"/>
                  </a:lnTo>
                  <a:lnTo>
                    <a:pt x="671906" y="663905"/>
                  </a:lnTo>
                  <a:close/>
                </a:path>
                <a:path w="5919470" h="1057275">
                  <a:moveTo>
                    <a:pt x="673201" y="2552"/>
                  </a:moveTo>
                  <a:lnTo>
                    <a:pt x="672896" y="635"/>
                  </a:lnTo>
                  <a:lnTo>
                    <a:pt x="672007" y="0"/>
                  </a:lnTo>
                  <a:lnTo>
                    <a:pt x="670077" y="304"/>
                  </a:lnTo>
                  <a:lnTo>
                    <a:pt x="669404" y="1181"/>
                  </a:lnTo>
                  <a:lnTo>
                    <a:pt x="669709" y="3111"/>
                  </a:lnTo>
                  <a:lnTo>
                    <a:pt x="670623" y="3771"/>
                  </a:lnTo>
                  <a:lnTo>
                    <a:pt x="672553" y="3467"/>
                  </a:lnTo>
                  <a:lnTo>
                    <a:pt x="673201" y="2552"/>
                  </a:lnTo>
                  <a:close/>
                </a:path>
                <a:path w="5919470" h="1057275">
                  <a:moveTo>
                    <a:pt x="697941" y="201612"/>
                  </a:moveTo>
                  <a:lnTo>
                    <a:pt x="697890" y="201295"/>
                  </a:lnTo>
                  <a:lnTo>
                    <a:pt x="697738" y="201193"/>
                  </a:lnTo>
                  <a:lnTo>
                    <a:pt x="697420" y="201244"/>
                  </a:lnTo>
                  <a:lnTo>
                    <a:pt x="697306" y="201396"/>
                  </a:lnTo>
                  <a:lnTo>
                    <a:pt x="697357" y="201714"/>
                  </a:lnTo>
                  <a:lnTo>
                    <a:pt x="697509" y="201815"/>
                  </a:lnTo>
                  <a:lnTo>
                    <a:pt x="697826" y="201764"/>
                  </a:lnTo>
                  <a:lnTo>
                    <a:pt x="697941" y="201612"/>
                  </a:lnTo>
                  <a:close/>
                </a:path>
                <a:path w="5919470" h="1057275">
                  <a:moveTo>
                    <a:pt x="700532" y="534111"/>
                  </a:moveTo>
                  <a:lnTo>
                    <a:pt x="700430" y="533488"/>
                  </a:lnTo>
                  <a:lnTo>
                    <a:pt x="700125" y="533285"/>
                  </a:lnTo>
                  <a:lnTo>
                    <a:pt x="699490" y="533374"/>
                  </a:lnTo>
                  <a:lnTo>
                    <a:pt x="699274" y="533666"/>
                  </a:lnTo>
                  <a:lnTo>
                    <a:pt x="699363" y="534301"/>
                  </a:lnTo>
                  <a:lnTo>
                    <a:pt x="699668" y="534504"/>
                  </a:lnTo>
                  <a:lnTo>
                    <a:pt x="700303" y="534403"/>
                  </a:lnTo>
                  <a:lnTo>
                    <a:pt x="700532" y="534111"/>
                  </a:lnTo>
                  <a:close/>
                </a:path>
                <a:path w="5919470" h="1057275">
                  <a:moveTo>
                    <a:pt x="751408" y="79959"/>
                  </a:moveTo>
                  <a:lnTo>
                    <a:pt x="751357" y="79641"/>
                  </a:lnTo>
                  <a:lnTo>
                    <a:pt x="751217" y="79514"/>
                  </a:lnTo>
                  <a:lnTo>
                    <a:pt x="750900" y="79565"/>
                  </a:lnTo>
                  <a:lnTo>
                    <a:pt x="750785" y="79730"/>
                  </a:lnTo>
                  <a:lnTo>
                    <a:pt x="750836" y="80048"/>
                  </a:lnTo>
                  <a:lnTo>
                    <a:pt x="750989" y="80149"/>
                  </a:lnTo>
                  <a:lnTo>
                    <a:pt x="751306" y="80098"/>
                  </a:lnTo>
                  <a:lnTo>
                    <a:pt x="751408" y="79959"/>
                  </a:lnTo>
                  <a:close/>
                </a:path>
                <a:path w="5919470" h="1057275">
                  <a:moveTo>
                    <a:pt x="5543245" y="88519"/>
                  </a:moveTo>
                  <a:lnTo>
                    <a:pt x="5541365" y="76682"/>
                  </a:lnTo>
                  <a:lnTo>
                    <a:pt x="5535815" y="72631"/>
                  </a:lnTo>
                  <a:lnTo>
                    <a:pt x="5523979" y="74510"/>
                  </a:lnTo>
                  <a:lnTo>
                    <a:pt x="5519928" y="80073"/>
                  </a:lnTo>
                  <a:lnTo>
                    <a:pt x="5521807" y="91909"/>
                  </a:lnTo>
                  <a:lnTo>
                    <a:pt x="5527383" y="95923"/>
                  </a:lnTo>
                  <a:lnTo>
                    <a:pt x="5539206" y="94056"/>
                  </a:lnTo>
                  <a:lnTo>
                    <a:pt x="5543245" y="88519"/>
                  </a:lnTo>
                  <a:close/>
                </a:path>
                <a:path w="5919470" h="1057275">
                  <a:moveTo>
                    <a:pt x="5545798" y="455930"/>
                  </a:moveTo>
                  <a:lnTo>
                    <a:pt x="5543512" y="441528"/>
                  </a:lnTo>
                  <a:lnTo>
                    <a:pt x="5536743" y="436626"/>
                  </a:lnTo>
                  <a:lnTo>
                    <a:pt x="5522353" y="438912"/>
                  </a:lnTo>
                  <a:lnTo>
                    <a:pt x="5517439" y="445655"/>
                  </a:lnTo>
                  <a:lnTo>
                    <a:pt x="5519712" y="460057"/>
                  </a:lnTo>
                  <a:lnTo>
                    <a:pt x="5526481" y="464959"/>
                  </a:lnTo>
                  <a:lnTo>
                    <a:pt x="5540870" y="462673"/>
                  </a:lnTo>
                  <a:lnTo>
                    <a:pt x="5545798" y="455930"/>
                  </a:lnTo>
                  <a:close/>
                </a:path>
                <a:path w="5919470" h="1057275">
                  <a:moveTo>
                    <a:pt x="5573852" y="586384"/>
                  </a:moveTo>
                  <a:lnTo>
                    <a:pt x="5571414" y="571042"/>
                  </a:lnTo>
                  <a:lnTo>
                    <a:pt x="5564213" y="565810"/>
                  </a:lnTo>
                  <a:lnTo>
                    <a:pt x="5548846" y="568236"/>
                  </a:lnTo>
                  <a:lnTo>
                    <a:pt x="5543601" y="575449"/>
                  </a:lnTo>
                  <a:lnTo>
                    <a:pt x="5546026" y="590791"/>
                  </a:lnTo>
                  <a:lnTo>
                    <a:pt x="5553253" y="596049"/>
                  </a:lnTo>
                  <a:lnTo>
                    <a:pt x="5568620" y="593610"/>
                  </a:lnTo>
                  <a:lnTo>
                    <a:pt x="5573852" y="586384"/>
                  </a:lnTo>
                  <a:close/>
                </a:path>
                <a:path w="5919470" h="1057275">
                  <a:moveTo>
                    <a:pt x="5583352" y="213029"/>
                  </a:moveTo>
                  <a:lnTo>
                    <a:pt x="5581980" y="204393"/>
                  </a:lnTo>
                  <a:lnTo>
                    <a:pt x="5577929" y="201460"/>
                  </a:lnTo>
                  <a:lnTo>
                    <a:pt x="5569293" y="202831"/>
                  </a:lnTo>
                  <a:lnTo>
                    <a:pt x="5566334" y="206870"/>
                  </a:lnTo>
                  <a:lnTo>
                    <a:pt x="5567705" y="215506"/>
                  </a:lnTo>
                  <a:lnTo>
                    <a:pt x="5571769" y="218440"/>
                  </a:lnTo>
                  <a:lnTo>
                    <a:pt x="5580405" y="217068"/>
                  </a:lnTo>
                  <a:lnTo>
                    <a:pt x="5583352" y="213029"/>
                  </a:lnTo>
                  <a:close/>
                </a:path>
                <a:path w="5919470" h="1057275">
                  <a:moveTo>
                    <a:pt x="5594642" y="717664"/>
                  </a:moveTo>
                  <a:lnTo>
                    <a:pt x="5592203" y="702297"/>
                  </a:lnTo>
                  <a:lnTo>
                    <a:pt x="5585003" y="697064"/>
                  </a:lnTo>
                  <a:lnTo>
                    <a:pt x="5569636" y="699490"/>
                  </a:lnTo>
                  <a:lnTo>
                    <a:pt x="5564390" y="706704"/>
                  </a:lnTo>
                  <a:lnTo>
                    <a:pt x="5566829" y="722071"/>
                  </a:lnTo>
                  <a:lnTo>
                    <a:pt x="5574042" y="727303"/>
                  </a:lnTo>
                  <a:lnTo>
                    <a:pt x="5589409" y="724865"/>
                  </a:lnTo>
                  <a:lnTo>
                    <a:pt x="5594642" y="717664"/>
                  </a:lnTo>
                  <a:close/>
                </a:path>
                <a:path w="5919470" h="1057275">
                  <a:moveTo>
                    <a:pt x="5608434" y="849553"/>
                  </a:moveTo>
                  <a:lnTo>
                    <a:pt x="5606097" y="834834"/>
                  </a:lnTo>
                  <a:lnTo>
                    <a:pt x="5599188" y="829792"/>
                  </a:lnTo>
                  <a:lnTo>
                    <a:pt x="5584469" y="832129"/>
                  </a:lnTo>
                  <a:lnTo>
                    <a:pt x="5579440" y="839063"/>
                  </a:lnTo>
                  <a:lnTo>
                    <a:pt x="5581764" y="853782"/>
                  </a:lnTo>
                  <a:lnTo>
                    <a:pt x="5588686" y="858774"/>
                  </a:lnTo>
                  <a:lnTo>
                    <a:pt x="5603418" y="856449"/>
                  </a:lnTo>
                  <a:lnTo>
                    <a:pt x="5608434" y="849553"/>
                  </a:lnTo>
                  <a:close/>
                </a:path>
                <a:path w="5919470" h="1057275">
                  <a:moveTo>
                    <a:pt x="5615825" y="981989"/>
                  </a:moveTo>
                  <a:lnTo>
                    <a:pt x="5613590" y="967892"/>
                  </a:lnTo>
                  <a:lnTo>
                    <a:pt x="5606986" y="963104"/>
                  </a:lnTo>
                  <a:lnTo>
                    <a:pt x="5592915" y="965327"/>
                  </a:lnTo>
                  <a:lnTo>
                    <a:pt x="5588101" y="971931"/>
                  </a:lnTo>
                  <a:lnTo>
                    <a:pt x="5590337" y="986028"/>
                  </a:lnTo>
                  <a:lnTo>
                    <a:pt x="5596953" y="990803"/>
                  </a:lnTo>
                  <a:lnTo>
                    <a:pt x="5611025" y="988568"/>
                  </a:lnTo>
                  <a:lnTo>
                    <a:pt x="5615825" y="981989"/>
                  </a:lnTo>
                  <a:close/>
                </a:path>
                <a:path w="5919470" h="1057275">
                  <a:moveTo>
                    <a:pt x="5621693" y="340906"/>
                  </a:moveTo>
                  <a:lnTo>
                    <a:pt x="5620169" y="331304"/>
                  </a:lnTo>
                  <a:lnTo>
                    <a:pt x="5615648" y="328041"/>
                  </a:lnTo>
                  <a:lnTo>
                    <a:pt x="5606072" y="329552"/>
                  </a:lnTo>
                  <a:lnTo>
                    <a:pt x="5602783" y="334060"/>
                  </a:lnTo>
                  <a:lnTo>
                    <a:pt x="5604294" y="343662"/>
                  </a:lnTo>
                  <a:lnTo>
                    <a:pt x="5608815" y="346951"/>
                  </a:lnTo>
                  <a:lnTo>
                    <a:pt x="5618404" y="345427"/>
                  </a:lnTo>
                  <a:lnTo>
                    <a:pt x="5621693" y="340906"/>
                  </a:lnTo>
                  <a:close/>
                </a:path>
                <a:path w="5919470" h="1057275">
                  <a:moveTo>
                    <a:pt x="5653710" y="470281"/>
                  </a:moveTo>
                  <a:lnTo>
                    <a:pt x="5652084" y="460057"/>
                  </a:lnTo>
                  <a:lnTo>
                    <a:pt x="5647271" y="456539"/>
                  </a:lnTo>
                  <a:lnTo>
                    <a:pt x="5637034" y="458152"/>
                  </a:lnTo>
                  <a:lnTo>
                    <a:pt x="5633555" y="462991"/>
                  </a:lnTo>
                  <a:lnTo>
                    <a:pt x="5635180" y="473214"/>
                  </a:lnTo>
                  <a:lnTo>
                    <a:pt x="5639968" y="476694"/>
                  </a:lnTo>
                  <a:lnTo>
                    <a:pt x="5650217" y="475068"/>
                  </a:lnTo>
                  <a:lnTo>
                    <a:pt x="5653710" y="470281"/>
                  </a:lnTo>
                  <a:close/>
                </a:path>
                <a:path w="5919470" h="1057275">
                  <a:moveTo>
                    <a:pt x="5656999" y="101333"/>
                  </a:moveTo>
                  <a:lnTo>
                    <a:pt x="5655729" y="93332"/>
                  </a:lnTo>
                  <a:lnTo>
                    <a:pt x="5651970" y="90589"/>
                  </a:lnTo>
                  <a:lnTo>
                    <a:pt x="5643981" y="91859"/>
                  </a:lnTo>
                  <a:lnTo>
                    <a:pt x="5641251" y="95631"/>
                  </a:lnTo>
                  <a:lnTo>
                    <a:pt x="5642508" y="103632"/>
                  </a:lnTo>
                  <a:lnTo>
                    <a:pt x="5646280" y="106362"/>
                  </a:lnTo>
                  <a:lnTo>
                    <a:pt x="5654268" y="105105"/>
                  </a:lnTo>
                  <a:lnTo>
                    <a:pt x="5656999" y="101333"/>
                  </a:lnTo>
                  <a:close/>
                </a:path>
                <a:path w="5919470" h="1057275">
                  <a:moveTo>
                    <a:pt x="5679084" y="600735"/>
                  </a:moveTo>
                  <a:lnTo>
                    <a:pt x="5677459" y="590486"/>
                  </a:lnTo>
                  <a:lnTo>
                    <a:pt x="5672633" y="586968"/>
                  </a:lnTo>
                  <a:lnTo>
                    <a:pt x="5662396" y="588594"/>
                  </a:lnTo>
                  <a:lnTo>
                    <a:pt x="5658917" y="593420"/>
                  </a:lnTo>
                  <a:lnTo>
                    <a:pt x="5660542" y="603669"/>
                  </a:lnTo>
                  <a:lnTo>
                    <a:pt x="5665330" y="607174"/>
                  </a:lnTo>
                  <a:lnTo>
                    <a:pt x="5675566" y="605548"/>
                  </a:lnTo>
                  <a:lnTo>
                    <a:pt x="5679084" y="600735"/>
                  </a:lnTo>
                  <a:close/>
                </a:path>
                <a:path w="5919470" h="1057275">
                  <a:moveTo>
                    <a:pt x="5695531" y="226822"/>
                  </a:moveTo>
                  <a:lnTo>
                    <a:pt x="5694667" y="221386"/>
                  </a:lnTo>
                  <a:lnTo>
                    <a:pt x="5692140" y="219532"/>
                  </a:lnTo>
                  <a:lnTo>
                    <a:pt x="5686679" y="220395"/>
                  </a:lnTo>
                  <a:lnTo>
                    <a:pt x="5684837" y="222935"/>
                  </a:lnTo>
                  <a:lnTo>
                    <a:pt x="5685701" y="228384"/>
                  </a:lnTo>
                  <a:lnTo>
                    <a:pt x="5688241" y="230251"/>
                  </a:lnTo>
                  <a:lnTo>
                    <a:pt x="5693702" y="229387"/>
                  </a:lnTo>
                  <a:lnTo>
                    <a:pt x="5695531" y="226822"/>
                  </a:lnTo>
                  <a:close/>
                </a:path>
                <a:path w="5919470" h="1057275">
                  <a:moveTo>
                    <a:pt x="5698350" y="732218"/>
                  </a:moveTo>
                  <a:lnTo>
                    <a:pt x="5696724" y="721995"/>
                  </a:lnTo>
                  <a:lnTo>
                    <a:pt x="5691911" y="718515"/>
                  </a:lnTo>
                  <a:lnTo>
                    <a:pt x="5681662" y="720140"/>
                  </a:lnTo>
                  <a:lnTo>
                    <a:pt x="5678157" y="724941"/>
                  </a:lnTo>
                  <a:lnTo>
                    <a:pt x="5679783" y="735164"/>
                  </a:lnTo>
                  <a:lnTo>
                    <a:pt x="5684596" y="738670"/>
                  </a:lnTo>
                  <a:lnTo>
                    <a:pt x="5694858" y="737044"/>
                  </a:lnTo>
                  <a:lnTo>
                    <a:pt x="5698350" y="732218"/>
                  </a:lnTo>
                  <a:close/>
                </a:path>
                <a:path w="5919470" h="1057275">
                  <a:moveTo>
                    <a:pt x="5711152" y="864374"/>
                  </a:moveTo>
                  <a:lnTo>
                    <a:pt x="5709577" y="854456"/>
                  </a:lnTo>
                  <a:lnTo>
                    <a:pt x="5704903" y="851065"/>
                  </a:lnTo>
                  <a:lnTo>
                    <a:pt x="5694997" y="852627"/>
                  </a:lnTo>
                  <a:lnTo>
                    <a:pt x="5691606" y="857300"/>
                  </a:lnTo>
                  <a:lnTo>
                    <a:pt x="5693168" y="867219"/>
                  </a:lnTo>
                  <a:lnTo>
                    <a:pt x="5697842" y="870610"/>
                  </a:lnTo>
                  <a:lnTo>
                    <a:pt x="5707761" y="869035"/>
                  </a:lnTo>
                  <a:lnTo>
                    <a:pt x="5711152" y="864374"/>
                  </a:lnTo>
                  <a:close/>
                </a:path>
                <a:path w="5919470" h="1057275">
                  <a:moveTo>
                    <a:pt x="5717159" y="996759"/>
                  </a:moveTo>
                  <a:lnTo>
                    <a:pt x="5715736" y="987780"/>
                  </a:lnTo>
                  <a:lnTo>
                    <a:pt x="5711533" y="984745"/>
                  </a:lnTo>
                  <a:lnTo>
                    <a:pt x="5702566" y="986167"/>
                  </a:lnTo>
                  <a:lnTo>
                    <a:pt x="5699518" y="990346"/>
                  </a:lnTo>
                  <a:lnTo>
                    <a:pt x="5700941" y="999324"/>
                  </a:lnTo>
                  <a:lnTo>
                    <a:pt x="5705132" y="1002372"/>
                  </a:lnTo>
                  <a:lnTo>
                    <a:pt x="5714098" y="1000963"/>
                  </a:lnTo>
                  <a:lnTo>
                    <a:pt x="5717159" y="996759"/>
                  </a:lnTo>
                  <a:close/>
                </a:path>
                <a:path w="5919470" h="1057275">
                  <a:moveTo>
                    <a:pt x="5731535" y="355155"/>
                  </a:moveTo>
                  <a:lnTo>
                    <a:pt x="5730570" y="349059"/>
                  </a:lnTo>
                  <a:lnTo>
                    <a:pt x="5727712" y="346989"/>
                  </a:lnTo>
                  <a:lnTo>
                    <a:pt x="5721629" y="347954"/>
                  </a:lnTo>
                  <a:lnTo>
                    <a:pt x="5719559" y="350812"/>
                  </a:lnTo>
                  <a:lnTo>
                    <a:pt x="5720524" y="356908"/>
                  </a:lnTo>
                  <a:lnTo>
                    <a:pt x="5723382" y="358978"/>
                  </a:lnTo>
                  <a:lnTo>
                    <a:pt x="5729465" y="358013"/>
                  </a:lnTo>
                  <a:lnTo>
                    <a:pt x="5731535" y="355155"/>
                  </a:lnTo>
                  <a:close/>
                </a:path>
                <a:path w="5919470" h="1057275">
                  <a:moveTo>
                    <a:pt x="5761431" y="484835"/>
                  </a:moveTo>
                  <a:lnTo>
                    <a:pt x="5760415" y="478434"/>
                  </a:lnTo>
                  <a:lnTo>
                    <a:pt x="5757418" y="476250"/>
                  </a:lnTo>
                  <a:lnTo>
                    <a:pt x="5751004" y="477266"/>
                  </a:lnTo>
                  <a:lnTo>
                    <a:pt x="5748833" y="480275"/>
                  </a:lnTo>
                  <a:lnTo>
                    <a:pt x="5749849" y="486676"/>
                  </a:lnTo>
                  <a:lnTo>
                    <a:pt x="5752846" y="488848"/>
                  </a:lnTo>
                  <a:lnTo>
                    <a:pt x="5759247" y="487832"/>
                  </a:lnTo>
                  <a:lnTo>
                    <a:pt x="5761431" y="484835"/>
                  </a:lnTo>
                  <a:close/>
                </a:path>
                <a:path w="5919470" h="1057275">
                  <a:moveTo>
                    <a:pt x="5785155" y="615607"/>
                  </a:moveTo>
                  <a:lnTo>
                    <a:pt x="5784139" y="609206"/>
                  </a:lnTo>
                  <a:lnTo>
                    <a:pt x="5781141" y="607021"/>
                  </a:lnTo>
                  <a:lnTo>
                    <a:pt x="5774728" y="608037"/>
                  </a:lnTo>
                  <a:lnTo>
                    <a:pt x="5772556" y="611047"/>
                  </a:lnTo>
                  <a:lnTo>
                    <a:pt x="5773572" y="617448"/>
                  </a:lnTo>
                  <a:lnTo>
                    <a:pt x="5776569" y="619645"/>
                  </a:lnTo>
                  <a:lnTo>
                    <a:pt x="5782983" y="618629"/>
                  </a:lnTo>
                  <a:lnTo>
                    <a:pt x="5785155" y="615607"/>
                  </a:lnTo>
                  <a:close/>
                </a:path>
                <a:path w="5919470" h="1057275">
                  <a:moveTo>
                    <a:pt x="5802998" y="747306"/>
                  </a:moveTo>
                  <a:lnTo>
                    <a:pt x="5801982" y="740918"/>
                  </a:lnTo>
                  <a:lnTo>
                    <a:pt x="5798972" y="738733"/>
                  </a:lnTo>
                  <a:lnTo>
                    <a:pt x="5792584" y="739736"/>
                  </a:lnTo>
                  <a:lnTo>
                    <a:pt x="5790400" y="742759"/>
                  </a:lnTo>
                  <a:lnTo>
                    <a:pt x="5791416" y="749147"/>
                  </a:lnTo>
                  <a:lnTo>
                    <a:pt x="5794413" y="751319"/>
                  </a:lnTo>
                  <a:lnTo>
                    <a:pt x="5800801" y="750316"/>
                  </a:lnTo>
                  <a:lnTo>
                    <a:pt x="5802998" y="747306"/>
                  </a:lnTo>
                  <a:close/>
                </a:path>
                <a:path w="5919470" h="1057275">
                  <a:moveTo>
                    <a:pt x="5814580" y="879551"/>
                  </a:moveTo>
                  <a:lnTo>
                    <a:pt x="5813628" y="873493"/>
                  </a:lnTo>
                  <a:lnTo>
                    <a:pt x="5810770" y="871423"/>
                  </a:lnTo>
                  <a:lnTo>
                    <a:pt x="5804687" y="872388"/>
                  </a:lnTo>
                  <a:lnTo>
                    <a:pt x="5802617" y="875245"/>
                  </a:lnTo>
                  <a:lnTo>
                    <a:pt x="5803570" y="881303"/>
                  </a:lnTo>
                  <a:lnTo>
                    <a:pt x="5806427" y="883373"/>
                  </a:lnTo>
                  <a:lnTo>
                    <a:pt x="5812510" y="882396"/>
                  </a:lnTo>
                  <a:lnTo>
                    <a:pt x="5814580" y="879551"/>
                  </a:lnTo>
                  <a:close/>
                </a:path>
                <a:path w="5919470" h="1057275">
                  <a:moveTo>
                    <a:pt x="5820245" y="1012240"/>
                  </a:moveTo>
                  <a:lnTo>
                    <a:pt x="5819330" y="1006475"/>
                  </a:lnTo>
                  <a:lnTo>
                    <a:pt x="5816625" y="1004506"/>
                  </a:lnTo>
                  <a:lnTo>
                    <a:pt x="5810859" y="1005420"/>
                  </a:lnTo>
                  <a:lnTo>
                    <a:pt x="5808891" y="1008126"/>
                  </a:lnTo>
                  <a:lnTo>
                    <a:pt x="5809805" y="1013891"/>
                  </a:lnTo>
                  <a:lnTo>
                    <a:pt x="5812510" y="1015860"/>
                  </a:lnTo>
                  <a:lnTo>
                    <a:pt x="5818276" y="1014945"/>
                  </a:lnTo>
                  <a:lnTo>
                    <a:pt x="5820245" y="1012240"/>
                  </a:lnTo>
                  <a:close/>
                </a:path>
                <a:path w="5919470" h="1057275">
                  <a:moveTo>
                    <a:pt x="5919419" y="895350"/>
                  </a:moveTo>
                  <a:lnTo>
                    <a:pt x="5918809" y="891514"/>
                  </a:lnTo>
                  <a:lnTo>
                    <a:pt x="5917006" y="890219"/>
                  </a:lnTo>
                  <a:lnTo>
                    <a:pt x="5913158" y="890816"/>
                  </a:lnTo>
                  <a:lnTo>
                    <a:pt x="5911850" y="892606"/>
                  </a:lnTo>
                  <a:lnTo>
                    <a:pt x="5912459" y="896442"/>
                  </a:lnTo>
                  <a:lnTo>
                    <a:pt x="5914263" y="897750"/>
                  </a:lnTo>
                  <a:lnTo>
                    <a:pt x="5918098" y="897140"/>
                  </a:lnTo>
                  <a:lnTo>
                    <a:pt x="5919419" y="895350"/>
                  </a:lnTo>
                  <a:close/>
                </a:path>
              </a:pathLst>
            </a:custGeom>
            <a:grpFill/>
          </p:spPr>
          <p:txBody>
            <a:bodyPr wrap="square" lIns="0" tIns="0" rIns="0" bIns="0" rtlCol="0"/>
            <a:lstStyle/>
            <a:p>
              <a:endParaRPr/>
            </a:p>
          </p:txBody>
        </p:sp>
        <p:sp>
          <p:nvSpPr>
            <p:cNvPr id="14" name="object 14"/>
            <p:cNvSpPr/>
            <p:nvPr/>
          </p:nvSpPr>
          <p:spPr>
            <a:xfrm>
              <a:off x="7729740" y="34924"/>
              <a:ext cx="1616075" cy="979805"/>
            </a:xfrm>
            <a:custGeom>
              <a:avLst/>
              <a:gdLst/>
              <a:ahLst/>
              <a:cxnLst/>
              <a:rect l="l" t="t" r="r" b="b"/>
              <a:pathLst>
                <a:path w="1616075" h="979805">
                  <a:moveTo>
                    <a:pt x="7556" y="473278"/>
                  </a:moveTo>
                  <a:lnTo>
                    <a:pt x="6946" y="469442"/>
                  </a:lnTo>
                  <a:lnTo>
                    <a:pt x="5118" y="468122"/>
                  </a:lnTo>
                  <a:lnTo>
                    <a:pt x="1308" y="468731"/>
                  </a:lnTo>
                  <a:lnTo>
                    <a:pt x="0" y="470547"/>
                  </a:lnTo>
                  <a:lnTo>
                    <a:pt x="609" y="474383"/>
                  </a:lnTo>
                  <a:lnTo>
                    <a:pt x="2413" y="475678"/>
                  </a:lnTo>
                  <a:lnTo>
                    <a:pt x="6223" y="475068"/>
                  </a:lnTo>
                  <a:lnTo>
                    <a:pt x="7556" y="473278"/>
                  </a:lnTo>
                  <a:close/>
                </a:path>
                <a:path w="1616075" h="979805">
                  <a:moveTo>
                    <a:pt x="29768" y="604304"/>
                  </a:moveTo>
                  <a:lnTo>
                    <a:pt x="29159" y="600481"/>
                  </a:lnTo>
                  <a:lnTo>
                    <a:pt x="27343" y="599160"/>
                  </a:lnTo>
                  <a:lnTo>
                    <a:pt x="23507" y="599757"/>
                  </a:lnTo>
                  <a:lnTo>
                    <a:pt x="22199" y="601573"/>
                  </a:lnTo>
                  <a:lnTo>
                    <a:pt x="22809" y="605409"/>
                  </a:lnTo>
                  <a:lnTo>
                    <a:pt x="24599" y="606717"/>
                  </a:lnTo>
                  <a:lnTo>
                    <a:pt x="28448" y="606107"/>
                  </a:lnTo>
                  <a:lnTo>
                    <a:pt x="29768" y="604304"/>
                  </a:lnTo>
                  <a:close/>
                </a:path>
                <a:path w="1616075" h="979805">
                  <a:moveTo>
                    <a:pt x="46278" y="736206"/>
                  </a:moveTo>
                  <a:lnTo>
                    <a:pt x="45669" y="732358"/>
                  </a:lnTo>
                  <a:lnTo>
                    <a:pt x="43853" y="731050"/>
                  </a:lnTo>
                  <a:lnTo>
                    <a:pt x="40005" y="731647"/>
                  </a:lnTo>
                  <a:lnTo>
                    <a:pt x="38722" y="733463"/>
                  </a:lnTo>
                  <a:lnTo>
                    <a:pt x="39331" y="737298"/>
                  </a:lnTo>
                  <a:lnTo>
                    <a:pt x="41109" y="738581"/>
                  </a:lnTo>
                  <a:lnTo>
                    <a:pt x="44945" y="737971"/>
                  </a:lnTo>
                  <a:lnTo>
                    <a:pt x="46278" y="736206"/>
                  </a:lnTo>
                  <a:close/>
                </a:path>
                <a:path w="1616075" h="979805">
                  <a:moveTo>
                    <a:pt x="57061" y="868667"/>
                  </a:moveTo>
                  <a:lnTo>
                    <a:pt x="56451" y="864831"/>
                  </a:lnTo>
                  <a:lnTo>
                    <a:pt x="54648" y="863536"/>
                  </a:lnTo>
                  <a:lnTo>
                    <a:pt x="50800" y="864133"/>
                  </a:lnTo>
                  <a:lnTo>
                    <a:pt x="49491" y="865924"/>
                  </a:lnTo>
                  <a:lnTo>
                    <a:pt x="50101" y="869759"/>
                  </a:lnTo>
                  <a:lnTo>
                    <a:pt x="51904" y="871067"/>
                  </a:lnTo>
                  <a:lnTo>
                    <a:pt x="55740" y="870458"/>
                  </a:lnTo>
                  <a:lnTo>
                    <a:pt x="57061" y="868667"/>
                  </a:lnTo>
                  <a:close/>
                </a:path>
                <a:path w="1616075" h="979805">
                  <a:moveTo>
                    <a:pt x="93383" y="648449"/>
                  </a:moveTo>
                  <a:lnTo>
                    <a:pt x="93294" y="648284"/>
                  </a:lnTo>
                  <a:lnTo>
                    <a:pt x="93002" y="648195"/>
                  </a:lnTo>
                  <a:lnTo>
                    <a:pt x="92824" y="648271"/>
                  </a:lnTo>
                  <a:lnTo>
                    <a:pt x="92773" y="648436"/>
                  </a:lnTo>
                  <a:lnTo>
                    <a:pt x="92710" y="648589"/>
                  </a:lnTo>
                  <a:lnTo>
                    <a:pt x="92811" y="648754"/>
                  </a:lnTo>
                  <a:lnTo>
                    <a:pt x="93103" y="648855"/>
                  </a:lnTo>
                  <a:lnTo>
                    <a:pt x="93281" y="648779"/>
                  </a:lnTo>
                  <a:lnTo>
                    <a:pt x="93383" y="648449"/>
                  </a:lnTo>
                  <a:close/>
                </a:path>
                <a:path w="1616075" h="979805">
                  <a:moveTo>
                    <a:pt x="221716" y="682853"/>
                  </a:moveTo>
                  <a:lnTo>
                    <a:pt x="221640" y="682701"/>
                  </a:lnTo>
                  <a:lnTo>
                    <a:pt x="221322" y="682599"/>
                  </a:lnTo>
                  <a:lnTo>
                    <a:pt x="221170" y="682675"/>
                  </a:lnTo>
                  <a:lnTo>
                    <a:pt x="221081" y="682980"/>
                  </a:lnTo>
                  <a:lnTo>
                    <a:pt x="221145" y="683158"/>
                  </a:lnTo>
                  <a:lnTo>
                    <a:pt x="221449" y="683260"/>
                  </a:lnTo>
                  <a:lnTo>
                    <a:pt x="221615" y="683158"/>
                  </a:lnTo>
                  <a:lnTo>
                    <a:pt x="221716" y="682853"/>
                  </a:lnTo>
                  <a:close/>
                </a:path>
                <a:path w="1616075" h="979805">
                  <a:moveTo>
                    <a:pt x="251612" y="805764"/>
                  </a:moveTo>
                  <a:lnTo>
                    <a:pt x="251523" y="805599"/>
                  </a:lnTo>
                  <a:lnTo>
                    <a:pt x="251231" y="805510"/>
                  </a:lnTo>
                  <a:lnTo>
                    <a:pt x="251066" y="805586"/>
                  </a:lnTo>
                  <a:lnTo>
                    <a:pt x="250964" y="805916"/>
                  </a:lnTo>
                  <a:lnTo>
                    <a:pt x="251053" y="806069"/>
                  </a:lnTo>
                  <a:lnTo>
                    <a:pt x="251345" y="806170"/>
                  </a:lnTo>
                  <a:lnTo>
                    <a:pt x="251510" y="806094"/>
                  </a:lnTo>
                  <a:lnTo>
                    <a:pt x="251612" y="805764"/>
                  </a:lnTo>
                  <a:close/>
                </a:path>
                <a:path w="1616075" h="979805">
                  <a:moveTo>
                    <a:pt x="287083" y="481647"/>
                  </a:moveTo>
                  <a:lnTo>
                    <a:pt x="287007" y="481495"/>
                  </a:lnTo>
                  <a:lnTo>
                    <a:pt x="286715" y="481393"/>
                  </a:lnTo>
                  <a:lnTo>
                    <a:pt x="286537" y="481482"/>
                  </a:lnTo>
                  <a:lnTo>
                    <a:pt x="286435" y="481799"/>
                  </a:lnTo>
                  <a:lnTo>
                    <a:pt x="286524" y="481965"/>
                  </a:lnTo>
                  <a:lnTo>
                    <a:pt x="286816" y="482053"/>
                  </a:lnTo>
                  <a:lnTo>
                    <a:pt x="286981" y="481977"/>
                  </a:lnTo>
                  <a:lnTo>
                    <a:pt x="287083" y="481647"/>
                  </a:lnTo>
                  <a:close/>
                </a:path>
                <a:path w="1616075" h="979805">
                  <a:moveTo>
                    <a:pt x="317080" y="604316"/>
                  </a:moveTo>
                  <a:lnTo>
                    <a:pt x="316992" y="604151"/>
                  </a:lnTo>
                  <a:lnTo>
                    <a:pt x="316687" y="604050"/>
                  </a:lnTo>
                  <a:lnTo>
                    <a:pt x="316547" y="604139"/>
                  </a:lnTo>
                  <a:lnTo>
                    <a:pt x="316445" y="604443"/>
                  </a:lnTo>
                  <a:lnTo>
                    <a:pt x="316509" y="604621"/>
                  </a:lnTo>
                  <a:lnTo>
                    <a:pt x="316814" y="604723"/>
                  </a:lnTo>
                  <a:lnTo>
                    <a:pt x="316992" y="604621"/>
                  </a:lnTo>
                  <a:lnTo>
                    <a:pt x="317080" y="604316"/>
                  </a:lnTo>
                  <a:close/>
                </a:path>
                <a:path w="1616075" h="979805">
                  <a:moveTo>
                    <a:pt x="345744" y="730440"/>
                  </a:moveTo>
                  <a:lnTo>
                    <a:pt x="345668" y="730288"/>
                  </a:lnTo>
                  <a:lnTo>
                    <a:pt x="345503" y="730224"/>
                  </a:lnTo>
                  <a:lnTo>
                    <a:pt x="345363" y="730186"/>
                  </a:lnTo>
                  <a:lnTo>
                    <a:pt x="345186" y="730262"/>
                  </a:lnTo>
                  <a:lnTo>
                    <a:pt x="345084" y="730592"/>
                  </a:lnTo>
                  <a:lnTo>
                    <a:pt x="345173" y="730745"/>
                  </a:lnTo>
                  <a:lnTo>
                    <a:pt x="345490" y="730846"/>
                  </a:lnTo>
                  <a:lnTo>
                    <a:pt x="345643" y="730770"/>
                  </a:lnTo>
                  <a:lnTo>
                    <a:pt x="345744" y="730440"/>
                  </a:lnTo>
                  <a:close/>
                </a:path>
                <a:path w="1616075" h="979805">
                  <a:moveTo>
                    <a:pt x="372452" y="860945"/>
                  </a:moveTo>
                  <a:lnTo>
                    <a:pt x="372389" y="860780"/>
                  </a:lnTo>
                  <a:lnTo>
                    <a:pt x="372059" y="860679"/>
                  </a:lnTo>
                  <a:lnTo>
                    <a:pt x="371894" y="860755"/>
                  </a:lnTo>
                  <a:lnTo>
                    <a:pt x="371792" y="861072"/>
                  </a:lnTo>
                  <a:lnTo>
                    <a:pt x="371881" y="861237"/>
                  </a:lnTo>
                  <a:lnTo>
                    <a:pt x="372046" y="861288"/>
                  </a:lnTo>
                  <a:lnTo>
                    <a:pt x="372198" y="861352"/>
                  </a:lnTo>
                  <a:lnTo>
                    <a:pt x="372351" y="861263"/>
                  </a:lnTo>
                  <a:lnTo>
                    <a:pt x="372452" y="860945"/>
                  </a:lnTo>
                  <a:close/>
                </a:path>
                <a:path w="1616075" h="979805">
                  <a:moveTo>
                    <a:pt x="411480" y="528332"/>
                  </a:moveTo>
                  <a:lnTo>
                    <a:pt x="411403" y="528180"/>
                  </a:lnTo>
                  <a:lnTo>
                    <a:pt x="411111" y="528078"/>
                  </a:lnTo>
                  <a:lnTo>
                    <a:pt x="410921" y="528154"/>
                  </a:lnTo>
                  <a:lnTo>
                    <a:pt x="410819" y="528485"/>
                  </a:lnTo>
                  <a:lnTo>
                    <a:pt x="410921" y="528650"/>
                  </a:lnTo>
                  <a:lnTo>
                    <a:pt x="411226" y="528739"/>
                  </a:lnTo>
                  <a:lnTo>
                    <a:pt x="411378" y="528662"/>
                  </a:lnTo>
                  <a:lnTo>
                    <a:pt x="411480" y="528332"/>
                  </a:lnTo>
                  <a:close/>
                </a:path>
                <a:path w="1616075" h="979805">
                  <a:moveTo>
                    <a:pt x="438886" y="657377"/>
                  </a:moveTo>
                  <a:lnTo>
                    <a:pt x="438810" y="657225"/>
                  </a:lnTo>
                  <a:lnTo>
                    <a:pt x="438492" y="657123"/>
                  </a:lnTo>
                  <a:lnTo>
                    <a:pt x="438315" y="657199"/>
                  </a:lnTo>
                  <a:lnTo>
                    <a:pt x="438277" y="657364"/>
                  </a:lnTo>
                  <a:lnTo>
                    <a:pt x="438213" y="657517"/>
                  </a:lnTo>
                  <a:lnTo>
                    <a:pt x="438315" y="657682"/>
                  </a:lnTo>
                  <a:lnTo>
                    <a:pt x="438632" y="657783"/>
                  </a:lnTo>
                  <a:lnTo>
                    <a:pt x="438785" y="657707"/>
                  </a:lnTo>
                  <a:lnTo>
                    <a:pt x="438886" y="657377"/>
                  </a:lnTo>
                  <a:close/>
                </a:path>
                <a:path w="1616075" h="979805">
                  <a:moveTo>
                    <a:pt x="464121" y="790765"/>
                  </a:moveTo>
                  <a:lnTo>
                    <a:pt x="464032" y="790600"/>
                  </a:lnTo>
                  <a:lnTo>
                    <a:pt x="463715" y="790511"/>
                  </a:lnTo>
                  <a:lnTo>
                    <a:pt x="463562" y="790587"/>
                  </a:lnTo>
                  <a:lnTo>
                    <a:pt x="463524" y="790752"/>
                  </a:lnTo>
                  <a:lnTo>
                    <a:pt x="463461" y="790917"/>
                  </a:lnTo>
                  <a:lnTo>
                    <a:pt x="463537" y="791070"/>
                  </a:lnTo>
                  <a:lnTo>
                    <a:pt x="463842" y="791171"/>
                  </a:lnTo>
                  <a:lnTo>
                    <a:pt x="464019" y="791095"/>
                  </a:lnTo>
                  <a:lnTo>
                    <a:pt x="464121" y="790765"/>
                  </a:lnTo>
                  <a:close/>
                </a:path>
                <a:path w="1616075" h="979805">
                  <a:moveTo>
                    <a:pt x="486537" y="929487"/>
                  </a:moveTo>
                  <a:lnTo>
                    <a:pt x="486371" y="929170"/>
                  </a:lnTo>
                  <a:lnTo>
                    <a:pt x="485749" y="928966"/>
                  </a:lnTo>
                  <a:lnTo>
                    <a:pt x="485432" y="929119"/>
                  </a:lnTo>
                  <a:lnTo>
                    <a:pt x="485228" y="929754"/>
                  </a:lnTo>
                  <a:lnTo>
                    <a:pt x="485381" y="930084"/>
                  </a:lnTo>
                  <a:lnTo>
                    <a:pt x="486003" y="930287"/>
                  </a:lnTo>
                  <a:lnTo>
                    <a:pt x="486333" y="930109"/>
                  </a:lnTo>
                  <a:lnTo>
                    <a:pt x="486537" y="929487"/>
                  </a:lnTo>
                  <a:close/>
                </a:path>
                <a:path w="1616075" h="979805">
                  <a:moveTo>
                    <a:pt x="505002" y="454418"/>
                  </a:moveTo>
                  <a:lnTo>
                    <a:pt x="504939" y="454266"/>
                  </a:lnTo>
                  <a:lnTo>
                    <a:pt x="504621" y="454164"/>
                  </a:lnTo>
                  <a:lnTo>
                    <a:pt x="504456" y="454240"/>
                  </a:lnTo>
                  <a:lnTo>
                    <a:pt x="504355" y="454545"/>
                  </a:lnTo>
                  <a:lnTo>
                    <a:pt x="504444" y="454710"/>
                  </a:lnTo>
                  <a:lnTo>
                    <a:pt x="504596" y="454748"/>
                  </a:lnTo>
                  <a:lnTo>
                    <a:pt x="504761" y="454812"/>
                  </a:lnTo>
                  <a:lnTo>
                    <a:pt x="504901" y="454723"/>
                  </a:lnTo>
                  <a:lnTo>
                    <a:pt x="505002" y="454418"/>
                  </a:lnTo>
                  <a:close/>
                </a:path>
                <a:path w="1616075" h="979805">
                  <a:moveTo>
                    <a:pt x="513372" y="254"/>
                  </a:moveTo>
                  <a:lnTo>
                    <a:pt x="513283" y="88"/>
                  </a:lnTo>
                  <a:lnTo>
                    <a:pt x="512978" y="0"/>
                  </a:lnTo>
                  <a:lnTo>
                    <a:pt x="512813" y="76"/>
                  </a:lnTo>
                  <a:lnTo>
                    <a:pt x="512711" y="393"/>
                  </a:lnTo>
                  <a:lnTo>
                    <a:pt x="512800" y="558"/>
                  </a:lnTo>
                  <a:lnTo>
                    <a:pt x="512940" y="596"/>
                  </a:lnTo>
                  <a:lnTo>
                    <a:pt x="513105" y="660"/>
                  </a:lnTo>
                  <a:lnTo>
                    <a:pt x="513270" y="571"/>
                  </a:lnTo>
                  <a:lnTo>
                    <a:pt x="513372" y="254"/>
                  </a:lnTo>
                  <a:close/>
                </a:path>
                <a:path w="1616075" h="979805">
                  <a:moveTo>
                    <a:pt x="531202" y="585990"/>
                  </a:moveTo>
                  <a:lnTo>
                    <a:pt x="531114" y="585838"/>
                  </a:lnTo>
                  <a:lnTo>
                    <a:pt x="530809" y="585736"/>
                  </a:lnTo>
                  <a:lnTo>
                    <a:pt x="530656" y="585812"/>
                  </a:lnTo>
                  <a:lnTo>
                    <a:pt x="530555" y="586143"/>
                  </a:lnTo>
                  <a:lnTo>
                    <a:pt x="530631" y="586295"/>
                  </a:lnTo>
                  <a:lnTo>
                    <a:pt x="530923" y="586397"/>
                  </a:lnTo>
                  <a:lnTo>
                    <a:pt x="531101" y="586320"/>
                  </a:lnTo>
                  <a:lnTo>
                    <a:pt x="531202" y="585990"/>
                  </a:lnTo>
                  <a:close/>
                </a:path>
                <a:path w="1616075" h="979805">
                  <a:moveTo>
                    <a:pt x="542696" y="124739"/>
                  </a:moveTo>
                  <a:lnTo>
                    <a:pt x="542620" y="124587"/>
                  </a:lnTo>
                  <a:lnTo>
                    <a:pt x="542455" y="124523"/>
                  </a:lnTo>
                  <a:lnTo>
                    <a:pt x="542302" y="124485"/>
                  </a:lnTo>
                  <a:lnTo>
                    <a:pt x="542137" y="124561"/>
                  </a:lnTo>
                  <a:lnTo>
                    <a:pt x="542048" y="124866"/>
                  </a:lnTo>
                  <a:lnTo>
                    <a:pt x="542137" y="125018"/>
                  </a:lnTo>
                  <a:lnTo>
                    <a:pt x="542442" y="125120"/>
                  </a:lnTo>
                  <a:lnTo>
                    <a:pt x="542594" y="125031"/>
                  </a:lnTo>
                  <a:lnTo>
                    <a:pt x="542696" y="124739"/>
                  </a:lnTo>
                  <a:close/>
                </a:path>
                <a:path w="1616075" h="979805">
                  <a:moveTo>
                    <a:pt x="555358" y="721893"/>
                  </a:moveTo>
                  <a:lnTo>
                    <a:pt x="555167" y="721537"/>
                  </a:lnTo>
                  <a:lnTo>
                    <a:pt x="554558" y="721347"/>
                  </a:lnTo>
                  <a:lnTo>
                    <a:pt x="554215" y="721512"/>
                  </a:lnTo>
                  <a:lnTo>
                    <a:pt x="554024" y="722122"/>
                  </a:lnTo>
                  <a:lnTo>
                    <a:pt x="554202" y="722452"/>
                  </a:lnTo>
                  <a:lnTo>
                    <a:pt x="554812" y="722642"/>
                  </a:lnTo>
                  <a:lnTo>
                    <a:pt x="555155" y="722490"/>
                  </a:lnTo>
                  <a:lnTo>
                    <a:pt x="555358" y="721893"/>
                  </a:lnTo>
                  <a:close/>
                </a:path>
                <a:path w="1616075" h="979805">
                  <a:moveTo>
                    <a:pt x="570953" y="251841"/>
                  </a:moveTo>
                  <a:lnTo>
                    <a:pt x="570877" y="251688"/>
                  </a:lnTo>
                  <a:lnTo>
                    <a:pt x="570585" y="251587"/>
                  </a:lnTo>
                  <a:lnTo>
                    <a:pt x="570407" y="251663"/>
                  </a:lnTo>
                  <a:lnTo>
                    <a:pt x="570306" y="251993"/>
                  </a:lnTo>
                  <a:lnTo>
                    <a:pt x="570395" y="252145"/>
                  </a:lnTo>
                  <a:lnTo>
                    <a:pt x="570699" y="252247"/>
                  </a:lnTo>
                  <a:lnTo>
                    <a:pt x="570852" y="252171"/>
                  </a:lnTo>
                  <a:lnTo>
                    <a:pt x="570953" y="251841"/>
                  </a:lnTo>
                  <a:close/>
                </a:path>
                <a:path w="1616075" h="979805">
                  <a:moveTo>
                    <a:pt x="575856" y="863079"/>
                  </a:moveTo>
                  <a:lnTo>
                    <a:pt x="575703" y="862736"/>
                  </a:lnTo>
                  <a:lnTo>
                    <a:pt x="575081" y="862533"/>
                  </a:lnTo>
                  <a:lnTo>
                    <a:pt x="574751" y="862723"/>
                  </a:lnTo>
                  <a:lnTo>
                    <a:pt x="574560" y="863320"/>
                  </a:lnTo>
                  <a:lnTo>
                    <a:pt x="574713" y="863638"/>
                  </a:lnTo>
                  <a:lnTo>
                    <a:pt x="575348" y="863841"/>
                  </a:lnTo>
                  <a:lnTo>
                    <a:pt x="575665" y="863676"/>
                  </a:lnTo>
                  <a:lnTo>
                    <a:pt x="575856" y="863079"/>
                  </a:lnTo>
                  <a:close/>
                </a:path>
                <a:path w="1616075" h="979805">
                  <a:moveTo>
                    <a:pt x="597801" y="382104"/>
                  </a:moveTo>
                  <a:lnTo>
                    <a:pt x="597725" y="381927"/>
                  </a:lnTo>
                  <a:lnTo>
                    <a:pt x="597420" y="381825"/>
                  </a:lnTo>
                  <a:lnTo>
                    <a:pt x="597230" y="381927"/>
                  </a:lnTo>
                  <a:lnTo>
                    <a:pt x="597141" y="382219"/>
                  </a:lnTo>
                  <a:lnTo>
                    <a:pt x="597230" y="382384"/>
                  </a:lnTo>
                  <a:lnTo>
                    <a:pt x="597535" y="382485"/>
                  </a:lnTo>
                  <a:lnTo>
                    <a:pt x="597700" y="382409"/>
                  </a:lnTo>
                  <a:lnTo>
                    <a:pt x="597801" y="382104"/>
                  </a:lnTo>
                  <a:close/>
                </a:path>
                <a:path w="1616075" h="979805">
                  <a:moveTo>
                    <a:pt x="622782" y="515988"/>
                  </a:moveTo>
                  <a:lnTo>
                    <a:pt x="622681" y="515810"/>
                  </a:lnTo>
                  <a:lnTo>
                    <a:pt x="622376" y="515721"/>
                  </a:lnTo>
                  <a:lnTo>
                    <a:pt x="622211" y="515797"/>
                  </a:lnTo>
                  <a:lnTo>
                    <a:pt x="622173" y="515962"/>
                  </a:lnTo>
                  <a:lnTo>
                    <a:pt x="622122" y="516102"/>
                  </a:lnTo>
                  <a:lnTo>
                    <a:pt x="622198" y="516267"/>
                  </a:lnTo>
                  <a:lnTo>
                    <a:pt x="622363" y="516305"/>
                  </a:lnTo>
                  <a:lnTo>
                    <a:pt x="622503" y="516356"/>
                  </a:lnTo>
                  <a:lnTo>
                    <a:pt x="622681" y="516280"/>
                  </a:lnTo>
                  <a:lnTo>
                    <a:pt x="622782" y="515988"/>
                  </a:lnTo>
                  <a:close/>
                </a:path>
                <a:path w="1616075" h="979805">
                  <a:moveTo>
                    <a:pt x="636765" y="49618"/>
                  </a:moveTo>
                  <a:lnTo>
                    <a:pt x="636676" y="49441"/>
                  </a:lnTo>
                  <a:lnTo>
                    <a:pt x="636384" y="49339"/>
                  </a:lnTo>
                  <a:lnTo>
                    <a:pt x="636193" y="49441"/>
                  </a:lnTo>
                  <a:lnTo>
                    <a:pt x="636104" y="49733"/>
                  </a:lnTo>
                  <a:lnTo>
                    <a:pt x="636206" y="49898"/>
                  </a:lnTo>
                  <a:lnTo>
                    <a:pt x="636498" y="49999"/>
                  </a:lnTo>
                  <a:lnTo>
                    <a:pt x="636663" y="49923"/>
                  </a:lnTo>
                  <a:lnTo>
                    <a:pt x="636765" y="49618"/>
                  </a:lnTo>
                  <a:close/>
                </a:path>
                <a:path w="1616075" h="979805">
                  <a:moveTo>
                    <a:pt x="645579" y="654088"/>
                  </a:moveTo>
                  <a:lnTo>
                    <a:pt x="645414" y="653757"/>
                  </a:lnTo>
                  <a:lnTo>
                    <a:pt x="644791" y="653554"/>
                  </a:lnTo>
                  <a:lnTo>
                    <a:pt x="644474" y="653732"/>
                  </a:lnTo>
                  <a:lnTo>
                    <a:pt x="644271" y="654342"/>
                  </a:lnTo>
                  <a:lnTo>
                    <a:pt x="644436" y="654659"/>
                  </a:lnTo>
                  <a:lnTo>
                    <a:pt x="645058" y="654862"/>
                  </a:lnTo>
                  <a:lnTo>
                    <a:pt x="645375" y="654697"/>
                  </a:lnTo>
                  <a:lnTo>
                    <a:pt x="645579" y="654088"/>
                  </a:lnTo>
                  <a:close/>
                </a:path>
                <a:path w="1616075" h="979805">
                  <a:moveTo>
                    <a:pt x="664095" y="178777"/>
                  </a:moveTo>
                  <a:lnTo>
                    <a:pt x="664032" y="178625"/>
                  </a:lnTo>
                  <a:lnTo>
                    <a:pt x="663702" y="178523"/>
                  </a:lnTo>
                  <a:lnTo>
                    <a:pt x="663536" y="178600"/>
                  </a:lnTo>
                  <a:lnTo>
                    <a:pt x="663435" y="178930"/>
                  </a:lnTo>
                  <a:lnTo>
                    <a:pt x="663524" y="179082"/>
                  </a:lnTo>
                  <a:lnTo>
                    <a:pt x="663689" y="179133"/>
                  </a:lnTo>
                  <a:lnTo>
                    <a:pt x="663841" y="179197"/>
                  </a:lnTo>
                  <a:lnTo>
                    <a:pt x="663994" y="179108"/>
                  </a:lnTo>
                  <a:lnTo>
                    <a:pt x="664095" y="178777"/>
                  </a:lnTo>
                  <a:close/>
                </a:path>
                <a:path w="1616075" h="979805">
                  <a:moveTo>
                    <a:pt x="664679" y="797369"/>
                  </a:moveTo>
                  <a:lnTo>
                    <a:pt x="664527" y="797026"/>
                  </a:lnTo>
                  <a:lnTo>
                    <a:pt x="663905" y="796823"/>
                  </a:lnTo>
                  <a:lnTo>
                    <a:pt x="663575" y="797001"/>
                  </a:lnTo>
                  <a:lnTo>
                    <a:pt x="663384" y="797610"/>
                  </a:lnTo>
                  <a:lnTo>
                    <a:pt x="663536" y="797928"/>
                  </a:lnTo>
                  <a:lnTo>
                    <a:pt x="664171" y="798131"/>
                  </a:lnTo>
                  <a:lnTo>
                    <a:pt x="664489" y="797966"/>
                  </a:lnTo>
                  <a:lnTo>
                    <a:pt x="664679" y="797369"/>
                  </a:lnTo>
                  <a:close/>
                </a:path>
                <a:path w="1616075" h="979805">
                  <a:moveTo>
                    <a:pt x="679780" y="946518"/>
                  </a:moveTo>
                  <a:lnTo>
                    <a:pt x="679437" y="945870"/>
                  </a:lnTo>
                  <a:lnTo>
                    <a:pt x="678192" y="945476"/>
                  </a:lnTo>
                  <a:lnTo>
                    <a:pt x="677532" y="945794"/>
                  </a:lnTo>
                  <a:lnTo>
                    <a:pt x="677125" y="947039"/>
                  </a:lnTo>
                  <a:lnTo>
                    <a:pt x="677468" y="947686"/>
                  </a:lnTo>
                  <a:lnTo>
                    <a:pt x="678713" y="948093"/>
                  </a:lnTo>
                  <a:lnTo>
                    <a:pt x="679373" y="947775"/>
                  </a:lnTo>
                  <a:lnTo>
                    <a:pt x="679780" y="946518"/>
                  </a:lnTo>
                  <a:close/>
                </a:path>
                <a:path w="1616075" h="979805">
                  <a:moveTo>
                    <a:pt x="690232" y="311048"/>
                  </a:moveTo>
                  <a:lnTo>
                    <a:pt x="690067" y="310680"/>
                  </a:lnTo>
                  <a:lnTo>
                    <a:pt x="689457" y="310489"/>
                  </a:lnTo>
                  <a:lnTo>
                    <a:pt x="689114" y="310680"/>
                  </a:lnTo>
                  <a:lnTo>
                    <a:pt x="688924" y="311289"/>
                  </a:lnTo>
                  <a:lnTo>
                    <a:pt x="689089" y="311607"/>
                  </a:lnTo>
                  <a:lnTo>
                    <a:pt x="689711" y="311810"/>
                  </a:lnTo>
                  <a:lnTo>
                    <a:pt x="690041" y="311645"/>
                  </a:lnTo>
                  <a:lnTo>
                    <a:pt x="690232" y="311048"/>
                  </a:lnTo>
                  <a:close/>
                </a:path>
                <a:path w="1616075" h="979805">
                  <a:moveTo>
                    <a:pt x="714070" y="446976"/>
                  </a:moveTo>
                  <a:lnTo>
                    <a:pt x="713892" y="446646"/>
                  </a:lnTo>
                  <a:lnTo>
                    <a:pt x="713282" y="446455"/>
                  </a:lnTo>
                  <a:lnTo>
                    <a:pt x="712939" y="446608"/>
                  </a:lnTo>
                  <a:lnTo>
                    <a:pt x="712749" y="447205"/>
                  </a:lnTo>
                  <a:lnTo>
                    <a:pt x="712927" y="447535"/>
                  </a:lnTo>
                  <a:lnTo>
                    <a:pt x="713536" y="447738"/>
                  </a:lnTo>
                  <a:lnTo>
                    <a:pt x="713879" y="447573"/>
                  </a:lnTo>
                  <a:lnTo>
                    <a:pt x="714070" y="446976"/>
                  </a:lnTo>
                  <a:close/>
                </a:path>
                <a:path w="1616075" h="979805">
                  <a:moveTo>
                    <a:pt x="735279" y="587108"/>
                  </a:moveTo>
                  <a:lnTo>
                    <a:pt x="735126" y="586765"/>
                  </a:lnTo>
                  <a:lnTo>
                    <a:pt x="734504" y="586574"/>
                  </a:lnTo>
                  <a:lnTo>
                    <a:pt x="734187" y="586752"/>
                  </a:lnTo>
                  <a:lnTo>
                    <a:pt x="733983" y="587362"/>
                  </a:lnTo>
                  <a:lnTo>
                    <a:pt x="734136" y="587692"/>
                  </a:lnTo>
                  <a:lnTo>
                    <a:pt x="734758" y="587895"/>
                  </a:lnTo>
                  <a:lnTo>
                    <a:pt x="735076" y="587717"/>
                  </a:lnTo>
                  <a:lnTo>
                    <a:pt x="735279" y="587108"/>
                  </a:lnTo>
                  <a:close/>
                </a:path>
                <a:path w="1616075" h="979805">
                  <a:moveTo>
                    <a:pt x="753071" y="732180"/>
                  </a:moveTo>
                  <a:lnTo>
                    <a:pt x="752906" y="731850"/>
                  </a:lnTo>
                  <a:lnTo>
                    <a:pt x="752284" y="731647"/>
                  </a:lnTo>
                  <a:lnTo>
                    <a:pt x="751967" y="731812"/>
                  </a:lnTo>
                  <a:lnTo>
                    <a:pt x="751763" y="732421"/>
                  </a:lnTo>
                  <a:lnTo>
                    <a:pt x="751916" y="732751"/>
                  </a:lnTo>
                  <a:lnTo>
                    <a:pt x="752551" y="732955"/>
                  </a:lnTo>
                  <a:lnTo>
                    <a:pt x="752881" y="732777"/>
                  </a:lnTo>
                  <a:lnTo>
                    <a:pt x="753071" y="732180"/>
                  </a:lnTo>
                  <a:close/>
                </a:path>
                <a:path w="1616075" h="979805">
                  <a:moveTo>
                    <a:pt x="756958" y="106908"/>
                  </a:moveTo>
                  <a:lnTo>
                    <a:pt x="756780" y="106591"/>
                  </a:lnTo>
                  <a:lnTo>
                    <a:pt x="756170" y="106387"/>
                  </a:lnTo>
                  <a:lnTo>
                    <a:pt x="755840" y="106553"/>
                  </a:lnTo>
                  <a:lnTo>
                    <a:pt x="755637" y="107149"/>
                  </a:lnTo>
                  <a:lnTo>
                    <a:pt x="755815" y="107492"/>
                  </a:lnTo>
                  <a:lnTo>
                    <a:pt x="756424" y="107696"/>
                  </a:lnTo>
                  <a:lnTo>
                    <a:pt x="756754" y="107518"/>
                  </a:lnTo>
                  <a:lnTo>
                    <a:pt x="756958" y="106908"/>
                  </a:lnTo>
                  <a:close/>
                </a:path>
                <a:path w="1616075" h="979805">
                  <a:moveTo>
                    <a:pt x="766559" y="882954"/>
                  </a:moveTo>
                  <a:lnTo>
                    <a:pt x="766292" y="882472"/>
                  </a:lnTo>
                  <a:lnTo>
                    <a:pt x="765378" y="882167"/>
                  </a:lnTo>
                  <a:lnTo>
                    <a:pt x="764870" y="882408"/>
                  </a:lnTo>
                  <a:lnTo>
                    <a:pt x="764578" y="883335"/>
                  </a:lnTo>
                  <a:lnTo>
                    <a:pt x="764844" y="883843"/>
                  </a:lnTo>
                  <a:lnTo>
                    <a:pt x="765746" y="884135"/>
                  </a:lnTo>
                  <a:lnTo>
                    <a:pt x="766267" y="883881"/>
                  </a:lnTo>
                  <a:lnTo>
                    <a:pt x="766559" y="882954"/>
                  </a:lnTo>
                  <a:close/>
                </a:path>
                <a:path w="1616075" h="979805">
                  <a:moveTo>
                    <a:pt x="782091" y="241058"/>
                  </a:moveTo>
                  <a:lnTo>
                    <a:pt x="781850" y="240550"/>
                  </a:lnTo>
                  <a:lnTo>
                    <a:pt x="780923" y="240258"/>
                  </a:lnTo>
                  <a:lnTo>
                    <a:pt x="780402" y="240512"/>
                  </a:lnTo>
                  <a:lnTo>
                    <a:pt x="780110" y="241414"/>
                  </a:lnTo>
                  <a:lnTo>
                    <a:pt x="780389" y="241922"/>
                  </a:lnTo>
                  <a:lnTo>
                    <a:pt x="781304" y="242227"/>
                  </a:lnTo>
                  <a:lnTo>
                    <a:pt x="781799" y="241960"/>
                  </a:lnTo>
                  <a:lnTo>
                    <a:pt x="782091" y="241058"/>
                  </a:lnTo>
                  <a:close/>
                </a:path>
                <a:path w="1616075" h="979805">
                  <a:moveTo>
                    <a:pt x="804799" y="378802"/>
                  </a:moveTo>
                  <a:lnTo>
                    <a:pt x="804545" y="378320"/>
                  </a:lnTo>
                  <a:lnTo>
                    <a:pt x="803617" y="378028"/>
                  </a:lnTo>
                  <a:lnTo>
                    <a:pt x="803135" y="378256"/>
                  </a:lnTo>
                  <a:lnTo>
                    <a:pt x="802830" y="379183"/>
                  </a:lnTo>
                  <a:lnTo>
                    <a:pt x="803084" y="379691"/>
                  </a:lnTo>
                  <a:lnTo>
                    <a:pt x="804011" y="379996"/>
                  </a:lnTo>
                  <a:lnTo>
                    <a:pt x="804506" y="379730"/>
                  </a:lnTo>
                  <a:lnTo>
                    <a:pt x="804799" y="378802"/>
                  </a:lnTo>
                  <a:close/>
                </a:path>
                <a:path w="1616075" h="979805">
                  <a:moveTo>
                    <a:pt x="824547" y="520788"/>
                  </a:moveTo>
                  <a:lnTo>
                    <a:pt x="824369" y="520458"/>
                  </a:lnTo>
                  <a:lnTo>
                    <a:pt x="823760" y="520255"/>
                  </a:lnTo>
                  <a:lnTo>
                    <a:pt x="823417" y="520420"/>
                  </a:lnTo>
                  <a:lnTo>
                    <a:pt x="823214" y="521042"/>
                  </a:lnTo>
                  <a:lnTo>
                    <a:pt x="823391" y="521385"/>
                  </a:lnTo>
                  <a:lnTo>
                    <a:pt x="824001" y="521576"/>
                  </a:lnTo>
                  <a:lnTo>
                    <a:pt x="824344" y="521411"/>
                  </a:lnTo>
                  <a:lnTo>
                    <a:pt x="824547" y="520788"/>
                  </a:lnTo>
                  <a:close/>
                </a:path>
                <a:path w="1616075" h="979805">
                  <a:moveTo>
                    <a:pt x="841108" y="667448"/>
                  </a:moveTo>
                  <a:lnTo>
                    <a:pt x="840955" y="667105"/>
                  </a:lnTo>
                  <a:lnTo>
                    <a:pt x="840333" y="666902"/>
                  </a:lnTo>
                  <a:lnTo>
                    <a:pt x="840003" y="667092"/>
                  </a:lnTo>
                  <a:lnTo>
                    <a:pt x="839812" y="667689"/>
                  </a:lnTo>
                  <a:lnTo>
                    <a:pt x="839978" y="668007"/>
                  </a:lnTo>
                  <a:lnTo>
                    <a:pt x="840600" y="668210"/>
                  </a:lnTo>
                  <a:lnTo>
                    <a:pt x="840917" y="668045"/>
                  </a:lnTo>
                  <a:lnTo>
                    <a:pt x="841108" y="667448"/>
                  </a:lnTo>
                  <a:close/>
                </a:path>
                <a:path w="1616075" h="979805">
                  <a:moveTo>
                    <a:pt x="854125" y="819404"/>
                  </a:moveTo>
                  <a:lnTo>
                    <a:pt x="853706" y="818578"/>
                  </a:lnTo>
                  <a:lnTo>
                    <a:pt x="852157" y="818070"/>
                  </a:lnTo>
                  <a:lnTo>
                    <a:pt x="851331" y="818502"/>
                  </a:lnTo>
                  <a:lnTo>
                    <a:pt x="850836" y="820039"/>
                  </a:lnTo>
                  <a:lnTo>
                    <a:pt x="851255" y="820864"/>
                  </a:lnTo>
                  <a:lnTo>
                    <a:pt x="852792" y="821372"/>
                  </a:lnTo>
                  <a:lnTo>
                    <a:pt x="853617" y="820953"/>
                  </a:lnTo>
                  <a:lnTo>
                    <a:pt x="854125" y="819404"/>
                  </a:lnTo>
                  <a:close/>
                </a:path>
                <a:path w="1616075" h="979805">
                  <a:moveTo>
                    <a:pt x="859675" y="977963"/>
                  </a:moveTo>
                  <a:lnTo>
                    <a:pt x="859332" y="977315"/>
                  </a:lnTo>
                  <a:lnTo>
                    <a:pt x="858113" y="976922"/>
                  </a:lnTo>
                  <a:lnTo>
                    <a:pt x="857440" y="977239"/>
                  </a:lnTo>
                  <a:lnTo>
                    <a:pt x="857046" y="978458"/>
                  </a:lnTo>
                  <a:lnTo>
                    <a:pt x="857389" y="979119"/>
                  </a:lnTo>
                  <a:lnTo>
                    <a:pt x="858621" y="979525"/>
                  </a:lnTo>
                  <a:lnTo>
                    <a:pt x="859282" y="979182"/>
                  </a:lnTo>
                  <a:lnTo>
                    <a:pt x="859675" y="977963"/>
                  </a:lnTo>
                  <a:close/>
                </a:path>
                <a:path w="1616075" h="979805">
                  <a:moveTo>
                    <a:pt x="872744" y="172085"/>
                  </a:moveTo>
                  <a:lnTo>
                    <a:pt x="872591" y="171742"/>
                  </a:lnTo>
                  <a:lnTo>
                    <a:pt x="871969" y="171538"/>
                  </a:lnTo>
                  <a:lnTo>
                    <a:pt x="871639" y="171729"/>
                  </a:lnTo>
                  <a:lnTo>
                    <a:pt x="871448" y="172326"/>
                  </a:lnTo>
                  <a:lnTo>
                    <a:pt x="871601" y="172643"/>
                  </a:lnTo>
                  <a:lnTo>
                    <a:pt x="872236" y="172847"/>
                  </a:lnTo>
                  <a:lnTo>
                    <a:pt x="872553" y="172681"/>
                  </a:lnTo>
                  <a:lnTo>
                    <a:pt x="872744" y="172085"/>
                  </a:lnTo>
                  <a:close/>
                </a:path>
                <a:path w="1616075" h="979805">
                  <a:moveTo>
                    <a:pt x="895096" y="311391"/>
                  </a:moveTo>
                  <a:lnTo>
                    <a:pt x="894765" y="310730"/>
                  </a:lnTo>
                  <a:lnTo>
                    <a:pt x="893546" y="310337"/>
                  </a:lnTo>
                  <a:lnTo>
                    <a:pt x="892860" y="310667"/>
                  </a:lnTo>
                  <a:lnTo>
                    <a:pt x="892454" y="311912"/>
                  </a:lnTo>
                  <a:lnTo>
                    <a:pt x="892822" y="312559"/>
                  </a:lnTo>
                  <a:lnTo>
                    <a:pt x="894041" y="312953"/>
                  </a:lnTo>
                  <a:lnTo>
                    <a:pt x="894689" y="312635"/>
                  </a:lnTo>
                  <a:lnTo>
                    <a:pt x="895096" y="311391"/>
                  </a:lnTo>
                  <a:close/>
                </a:path>
                <a:path w="1616075" h="979805">
                  <a:moveTo>
                    <a:pt x="914400" y="454799"/>
                  </a:moveTo>
                  <a:lnTo>
                    <a:pt x="913980" y="453974"/>
                  </a:lnTo>
                  <a:lnTo>
                    <a:pt x="912444" y="453466"/>
                  </a:lnTo>
                  <a:lnTo>
                    <a:pt x="911606" y="453885"/>
                  </a:lnTo>
                  <a:lnTo>
                    <a:pt x="911098" y="455434"/>
                  </a:lnTo>
                  <a:lnTo>
                    <a:pt x="911529" y="456272"/>
                  </a:lnTo>
                  <a:lnTo>
                    <a:pt x="913079" y="456768"/>
                  </a:lnTo>
                  <a:lnTo>
                    <a:pt x="913892" y="456349"/>
                  </a:lnTo>
                  <a:lnTo>
                    <a:pt x="914400" y="454799"/>
                  </a:lnTo>
                  <a:close/>
                </a:path>
                <a:path w="1616075" h="979805">
                  <a:moveTo>
                    <a:pt x="930529" y="602729"/>
                  </a:moveTo>
                  <a:lnTo>
                    <a:pt x="929944" y="601560"/>
                  </a:lnTo>
                  <a:lnTo>
                    <a:pt x="927773" y="600849"/>
                  </a:lnTo>
                  <a:lnTo>
                    <a:pt x="926630" y="601459"/>
                  </a:lnTo>
                  <a:lnTo>
                    <a:pt x="925931" y="603605"/>
                  </a:lnTo>
                  <a:lnTo>
                    <a:pt x="926503" y="604774"/>
                  </a:lnTo>
                  <a:lnTo>
                    <a:pt x="928674" y="605485"/>
                  </a:lnTo>
                  <a:lnTo>
                    <a:pt x="929830" y="604875"/>
                  </a:lnTo>
                  <a:lnTo>
                    <a:pt x="930529" y="602729"/>
                  </a:lnTo>
                  <a:close/>
                </a:path>
                <a:path w="1616075" h="979805">
                  <a:moveTo>
                    <a:pt x="940854" y="756170"/>
                  </a:moveTo>
                  <a:lnTo>
                    <a:pt x="940422" y="755345"/>
                  </a:lnTo>
                  <a:lnTo>
                    <a:pt x="938885" y="754837"/>
                  </a:lnTo>
                  <a:lnTo>
                    <a:pt x="938060" y="755256"/>
                  </a:lnTo>
                  <a:lnTo>
                    <a:pt x="937564" y="756793"/>
                  </a:lnTo>
                  <a:lnTo>
                    <a:pt x="937983" y="757643"/>
                  </a:lnTo>
                  <a:lnTo>
                    <a:pt x="939520" y="758139"/>
                  </a:lnTo>
                  <a:lnTo>
                    <a:pt x="940346" y="757694"/>
                  </a:lnTo>
                  <a:lnTo>
                    <a:pt x="940854" y="756170"/>
                  </a:lnTo>
                  <a:close/>
                </a:path>
                <a:path w="1616075" h="979805">
                  <a:moveTo>
                    <a:pt x="946277" y="915390"/>
                  </a:moveTo>
                  <a:lnTo>
                    <a:pt x="945769" y="914387"/>
                  </a:lnTo>
                  <a:lnTo>
                    <a:pt x="943914" y="913790"/>
                  </a:lnTo>
                  <a:lnTo>
                    <a:pt x="942924" y="914298"/>
                  </a:lnTo>
                  <a:lnTo>
                    <a:pt x="942314" y="916152"/>
                  </a:lnTo>
                  <a:lnTo>
                    <a:pt x="942835" y="917117"/>
                  </a:lnTo>
                  <a:lnTo>
                    <a:pt x="944689" y="917727"/>
                  </a:lnTo>
                  <a:lnTo>
                    <a:pt x="945667" y="917244"/>
                  </a:lnTo>
                  <a:lnTo>
                    <a:pt x="946277" y="915390"/>
                  </a:lnTo>
                  <a:close/>
                </a:path>
                <a:path w="1616075" h="979805">
                  <a:moveTo>
                    <a:pt x="984999" y="244563"/>
                  </a:moveTo>
                  <a:lnTo>
                    <a:pt x="984580" y="243763"/>
                  </a:lnTo>
                  <a:lnTo>
                    <a:pt x="983030" y="243268"/>
                  </a:lnTo>
                  <a:lnTo>
                    <a:pt x="982205" y="243662"/>
                  </a:lnTo>
                  <a:lnTo>
                    <a:pt x="981697" y="245211"/>
                  </a:lnTo>
                  <a:lnTo>
                    <a:pt x="982141" y="246037"/>
                  </a:lnTo>
                  <a:lnTo>
                    <a:pt x="983678" y="246545"/>
                  </a:lnTo>
                  <a:lnTo>
                    <a:pt x="984491" y="246113"/>
                  </a:lnTo>
                  <a:lnTo>
                    <a:pt x="984999" y="244563"/>
                  </a:lnTo>
                  <a:close/>
                </a:path>
                <a:path w="1616075" h="979805">
                  <a:moveTo>
                    <a:pt x="1003274" y="389382"/>
                  </a:moveTo>
                  <a:lnTo>
                    <a:pt x="1002753" y="388366"/>
                  </a:lnTo>
                  <a:lnTo>
                    <a:pt x="1000912" y="387781"/>
                  </a:lnTo>
                  <a:lnTo>
                    <a:pt x="999921" y="388302"/>
                  </a:lnTo>
                  <a:lnTo>
                    <a:pt x="999312" y="390144"/>
                  </a:lnTo>
                  <a:lnTo>
                    <a:pt x="999820" y="391134"/>
                  </a:lnTo>
                  <a:lnTo>
                    <a:pt x="1001661" y="391731"/>
                  </a:lnTo>
                  <a:lnTo>
                    <a:pt x="1002677" y="391236"/>
                  </a:lnTo>
                  <a:lnTo>
                    <a:pt x="1003274" y="389382"/>
                  </a:lnTo>
                  <a:close/>
                </a:path>
                <a:path w="1616075" h="979805">
                  <a:moveTo>
                    <a:pt x="1018717" y="538492"/>
                  </a:moveTo>
                  <a:lnTo>
                    <a:pt x="1017968" y="537006"/>
                  </a:lnTo>
                  <a:lnTo>
                    <a:pt x="1015187" y="536105"/>
                  </a:lnTo>
                  <a:lnTo>
                    <a:pt x="1013701" y="536867"/>
                  </a:lnTo>
                  <a:lnTo>
                    <a:pt x="1012812" y="539635"/>
                  </a:lnTo>
                  <a:lnTo>
                    <a:pt x="1013548" y="541121"/>
                  </a:lnTo>
                  <a:lnTo>
                    <a:pt x="1016342" y="542023"/>
                  </a:lnTo>
                  <a:lnTo>
                    <a:pt x="1017816" y="541261"/>
                  </a:lnTo>
                  <a:lnTo>
                    <a:pt x="1018717" y="538492"/>
                  </a:lnTo>
                  <a:close/>
                </a:path>
                <a:path w="1616075" h="979805">
                  <a:moveTo>
                    <a:pt x="1028446" y="692848"/>
                  </a:moveTo>
                  <a:lnTo>
                    <a:pt x="1027760" y="691540"/>
                  </a:lnTo>
                  <a:lnTo>
                    <a:pt x="1025321" y="690740"/>
                  </a:lnTo>
                  <a:lnTo>
                    <a:pt x="1023988" y="691400"/>
                  </a:lnTo>
                  <a:lnTo>
                    <a:pt x="1023188" y="693877"/>
                  </a:lnTo>
                  <a:lnTo>
                    <a:pt x="1023874" y="695185"/>
                  </a:lnTo>
                  <a:lnTo>
                    <a:pt x="1026325" y="695972"/>
                  </a:lnTo>
                  <a:lnTo>
                    <a:pt x="1027645" y="695325"/>
                  </a:lnTo>
                  <a:lnTo>
                    <a:pt x="1028446" y="692848"/>
                  </a:lnTo>
                  <a:close/>
                </a:path>
                <a:path w="1616075" h="979805">
                  <a:moveTo>
                    <a:pt x="1033119" y="852766"/>
                  </a:moveTo>
                  <a:lnTo>
                    <a:pt x="1032383" y="851281"/>
                  </a:lnTo>
                  <a:lnTo>
                    <a:pt x="1029589" y="850366"/>
                  </a:lnTo>
                  <a:lnTo>
                    <a:pt x="1028115" y="851128"/>
                  </a:lnTo>
                  <a:lnTo>
                    <a:pt x="1027214" y="853909"/>
                  </a:lnTo>
                  <a:lnTo>
                    <a:pt x="1027963" y="855395"/>
                  </a:lnTo>
                  <a:lnTo>
                    <a:pt x="1030757" y="856297"/>
                  </a:lnTo>
                  <a:lnTo>
                    <a:pt x="1032230" y="855535"/>
                  </a:lnTo>
                  <a:lnTo>
                    <a:pt x="1033119" y="852766"/>
                  </a:lnTo>
                  <a:close/>
                </a:path>
                <a:path w="1616075" h="979805">
                  <a:moveTo>
                    <a:pt x="1096784" y="323380"/>
                  </a:moveTo>
                  <a:lnTo>
                    <a:pt x="1094943" y="319735"/>
                  </a:lnTo>
                  <a:lnTo>
                    <a:pt x="1088148" y="317525"/>
                  </a:lnTo>
                  <a:lnTo>
                    <a:pt x="1084516" y="319392"/>
                  </a:lnTo>
                  <a:lnTo>
                    <a:pt x="1082319" y="326174"/>
                  </a:lnTo>
                  <a:lnTo>
                    <a:pt x="1084173" y="329806"/>
                  </a:lnTo>
                  <a:lnTo>
                    <a:pt x="1090955" y="332016"/>
                  </a:lnTo>
                  <a:lnTo>
                    <a:pt x="1094587" y="330161"/>
                  </a:lnTo>
                  <a:lnTo>
                    <a:pt x="1096784" y="323380"/>
                  </a:lnTo>
                  <a:close/>
                </a:path>
                <a:path w="1616075" h="979805">
                  <a:moveTo>
                    <a:pt x="1105725" y="474675"/>
                  </a:moveTo>
                  <a:lnTo>
                    <a:pt x="1105052" y="473341"/>
                  </a:lnTo>
                  <a:lnTo>
                    <a:pt x="1102588" y="472541"/>
                  </a:lnTo>
                  <a:lnTo>
                    <a:pt x="1101267" y="473227"/>
                  </a:lnTo>
                  <a:lnTo>
                    <a:pt x="1100467" y="475678"/>
                  </a:lnTo>
                  <a:lnTo>
                    <a:pt x="1101128" y="476999"/>
                  </a:lnTo>
                  <a:lnTo>
                    <a:pt x="1103604" y="477799"/>
                  </a:lnTo>
                  <a:lnTo>
                    <a:pt x="1104925" y="477126"/>
                  </a:lnTo>
                  <a:lnTo>
                    <a:pt x="1105725" y="474675"/>
                  </a:lnTo>
                  <a:close/>
                </a:path>
                <a:path w="1616075" h="979805">
                  <a:moveTo>
                    <a:pt x="1115910" y="629666"/>
                  </a:moveTo>
                  <a:lnTo>
                    <a:pt x="1114983" y="627849"/>
                  </a:lnTo>
                  <a:lnTo>
                    <a:pt x="1111592" y="626745"/>
                  </a:lnTo>
                  <a:lnTo>
                    <a:pt x="1109789" y="627672"/>
                  </a:lnTo>
                  <a:lnTo>
                    <a:pt x="1108684" y="631088"/>
                  </a:lnTo>
                  <a:lnTo>
                    <a:pt x="1109599" y="632904"/>
                  </a:lnTo>
                  <a:lnTo>
                    <a:pt x="1112989" y="634009"/>
                  </a:lnTo>
                  <a:lnTo>
                    <a:pt x="1114806" y="633082"/>
                  </a:lnTo>
                  <a:lnTo>
                    <a:pt x="1115910" y="629666"/>
                  </a:lnTo>
                  <a:close/>
                </a:path>
                <a:path w="1616075" h="979805">
                  <a:moveTo>
                    <a:pt x="1116647" y="956703"/>
                  </a:moveTo>
                  <a:lnTo>
                    <a:pt x="1115644" y="954735"/>
                  </a:lnTo>
                  <a:lnTo>
                    <a:pt x="1111935" y="953528"/>
                  </a:lnTo>
                  <a:lnTo>
                    <a:pt x="1109954" y="954532"/>
                  </a:lnTo>
                  <a:lnTo>
                    <a:pt x="1108760" y="958227"/>
                  </a:lnTo>
                  <a:lnTo>
                    <a:pt x="1109764" y="960234"/>
                  </a:lnTo>
                  <a:lnTo>
                    <a:pt x="1113459" y="961428"/>
                  </a:lnTo>
                  <a:lnTo>
                    <a:pt x="1115453" y="960412"/>
                  </a:lnTo>
                  <a:lnTo>
                    <a:pt x="1116647" y="956703"/>
                  </a:lnTo>
                  <a:close/>
                </a:path>
                <a:path w="1616075" h="979805">
                  <a:moveTo>
                    <a:pt x="1118971" y="790384"/>
                  </a:moveTo>
                  <a:lnTo>
                    <a:pt x="1118196" y="788911"/>
                  </a:lnTo>
                  <a:lnTo>
                    <a:pt x="1115441" y="788009"/>
                  </a:lnTo>
                  <a:lnTo>
                    <a:pt x="1113942" y="788746"/>
                  </a:lnTo>
                  <a:lnTo>
                    <a:pt x="1113040" y="791514"/>
                  </a:lnTo>
                  <a:lnTo>
                    <a:pt x="1113802" y="793038"/>
                  </a:lnTo>
                  <a:lnTo>
                    <a:pt x="1116571" y="793927"/>
                  </a:lnTo>
                  <a:lnTo>
                    <a:pt x="1118082" y="793153"/>
                  </a:lnTo>
                  <a:lnTo>
                    <a:pt x="1118971" y="790384"/>
                  </a:lnTo>
                  <a:close/>
                </a:path>
                <a:path w="1616075" h="979805">
                  <a:moveTo>
                    <a:pt x="1194841" y="410603"/>
                  </a:moveTo>
                  <a:lnTo>
                    <a:pt x="1193673" y="408266"/>
                  </a:lnTo>
                  <a:lnTo>
                    <a:pt x="1189367" y="406869"/>
                  </a:lnTo>
                  <a:lnTo>
                    <a:pt x="1187043" y="408076"/>
                  </a:lnTo>
                  <a:lnTo>
                    <a:pt x="1185646" y="412369"/>
                  </a:lnTo>
                  <a:lnTo>
                    <a:pt x="1186827" y="414693"/>
                  </a:lnTo>
                  <a:lnTo>
                    <a:pt x="1191133" y="416090"/>
                  </a:lnTo>
                  <a:lnTo>
                    <a:pt x="1193457" y="414909"/>
                  </a:lnTo>
                  <a:lnTo>
                    <a:pt x="1194841" y="410603"/>
                  </a:lnTo>
                  <a:close/>
                </a:path>
                <a:path w="1616075" h="979805">
                  <a:moveTo>
                    <a:pt x="1200988" y="567055"/>
                  </a:moveTo>
                  <a:lnTo>
                    <a:pt x="1200391" y="565873"/>
                  </a:lnTo>
                  <a:lnTo>
                    <a:pt x="1198245" y="565188"/>
                  </a:lnTo>
                  <a:lnTo>
                    <a:pt x="1197063" y="565772"/>
                  </a:lnTo>
                  <a:lnTo>
                    <a:pt x="1196365" y="567944"/>
                  </a:lnTo>
                  <a:lnTo>
                    <a:pt x="1196975" y="569074"/>
                  </a:lnTo>
                  <a:lnTo>
                    <a:pt x="1199121" y="569772"/>
                  </a:lnTo>
                  <a:lnTo>
                    <a:pt x="1200277" y="569214"/>
                  </a:lnTo>
                  <a:lnTo>
                    <a:pt x="1200988" y="567055"/>
                  </a:lnTo>
                  <a:close/>
                </a:path>
                <a:path w="1616075" h="979805">
                  <a:moveTo>
                    <a:pt x="1202550" y="894486"/>
                  </a:moveTo>
                  <a:lnTo>
                    <a:pt x="1201470" y="892327"/>
                  </a:lnTo>
                  <a:lnTo>
                    <a:pt x="1197457" y="891032"/>
                  </a:lnTo>
                  <a:lnTo>
                    <a:pt x="1195298" y="892124"/>
                  </a:lnTo>
                  <a:lnTo>
                    <a:pt x="1194003" y="896124"/>
                  </a:lnTo>
                  <a:lnTo>
                    <a:pt x="1195095" y="898283"/>
                  </a:lnTo>
                  <a:lnTo>
                    <a:pt x="1199108" y="899591"/>
                  </a:lnTo>
                  <a:lnTo>
                    <a:pt x="1201254" y="898486"/>
                  </a:lnTo>
                  <a:lnTo>
                    <a:pt x="1202550" y="894486"/>
                  </a:lnTo>
                  <a:close/>
                </a:path>
                <a:path w="1616075" h="979805">
                  <a:moveTo>
                    <a:pt x="1206411" y="727697"/>
                  </a:moveTo>
                  <a:lnTo>
                    <a:pt x="1205242" y="725385"/>
                  </a:lnTo>
                  <a:lnTo>
                    <a:pt x="1200924" y="723988"/>
                  </a:lnTo>
                  <a:lnTo>
                    <a:pt x="1198613" y="725157"/>
                  </a:lnTo>
                  <a:lnTo>
                    <a:pt x="1197216" y="729462"/>
                  </a:lnTo>
                  <a:lnTo>
                    <a:pt x="1198384" y="731799"/>
                  </a:lnTo>
                  <a:lnTo>
                    <a:pt x="1202702" y="733196"/>
                  </a:lnTo>
                  <a:lnTo>
                    <a:pt x="1205026" y="732002"/>
                  </a:lnTo>
                  <a:lnTo>
                    <a:pt x="1206411" y="727697"/>
                  </a:lnTo>
                  <a:close/>
                </a:path>
                <a:path w="1616075" h="979805">
                  <a:moveTo>
                    <a:pt x="1288440" y="832269"/>
                  </a:moveTo>
                  <a:lnTo>
                    <a:pt x="1287259" y="829919"/>
                  </a:lnTo>
                  <a:lnTo>
                    <a:pt x="1282966" y="828522"/>
                  </a:lnTo>
                  <a:lnTo>
                    <a:pt x="1280629" y="829716"/>
                  </a:lnTo>
                  <a:lnTo>
                    <a:pt x="1279232" y="834021"/>
                  </a:lnTo>
                  <a:lnTo>
                    <a:pt x="1280426" y="836345"/>
                  </a:lnTo>
                  <a:lnTo>
                    <a:pt x="1284719" y="837742"/>
                  </a:lnTo>
                  <a:lnTo>
                    <a:pt x="1287043" y="836561"/>
                  </a:lnTo>
                  <a:lnTo>
                    <a:pt x="1288440" y="832269"/>
                  </a:lnTo>
                  <a:close/>
                </a:path>
                <a:path w="1616075" h="979805">
                  <a:moveTo>
                    <a:pt x="1291564" y="665480"/>
                  </a:moveTo>
                  <a:lnTo>
                    <a:pt x="1290548" y="663511"/>
                  </a:lnTo>
                  <a:lnTo>
                    <a:pt x="1286852" y="662305"/>
                  </a:lnTo>
                  <a:lnTo>
                    <a:pt x="1284871" y="663308"/>
                  </a:lnTo>
                  <a:lnTo>
                    <a:pt x="1283665" y="667016"/>
                  </a:lnTo>
                  <a:lnTo>
                    <a:pt x="1284668" y="668997"/>
                  </a:lnTo>
                  <a:lnTo>
                    <a:pt x="1288376" y="670191"/>
                  </a:lnTo>
                  <a:lnTo>
                    <a:pt x="1290358" y="669201"/>
                  </a:lnTo>
                  <a:lnTo>
                    <a:pt x="1291564" y="665480"/>
                  </a:lnTo>
                  <a:close/>
                </a:path>
                <a:path w="1616075" h="979805">
                  <a:moveTo>
                    <a:pt x="1298790" y="502005"/>
                  </a:moveTo>
                  <a:lnTo>
                    <a:pt x="1295260" y="495058"/>
                  </a:lnTo>
                  <a:lnTo>
                    <a:pt x="1282319" y="490855"/>
                  </a:lnTo>
                  <a:lnTo>
                    <a:pt x="1275359" y="494398"/>
                  </a:lnTo>
                  <a:lnTo>
                    <a:pt x="1271155" y="507339"/>
                  </a:lnTo>
                  <a:lnTo>
                    <a:pt x="1274699" y="514286"/>
                  </a:lnTo>
                  <a:lnTo>
                    <a:pt x="1287640" y="518490"/>
                  </a:lnTo>
                  <a:lnTo>
                    <a:pt x="1294587" y="514946"/>
                  </a:lnTo>
                  <a:lnTo>
                    <a:pt x="1298790" y="502005"/>
                  </a:lnTo>
                  <a:close/>
                </a:path>
                <a:path w="1616075" h="979805">
                  <a:moveTo>
                    <a:pt x="1363853" y="942314"/>
                  </a:moveTo>
                  <a:lnTo>
                    <a:pt x="1362329" y="939330"/>
                  </a:lnTo>
                  <a:lnTo>
                    <a:pt x="1356779" y="937539"/>
                  </a:lnTo>
                  <a:lnTo>
                    <a:pt x="1353820" y="939050"/>
                  </a:lnTo>
                  <a:lnTo>
                    <a:pt x="1352016" y="944600"/>
                  </a:lnTo>
                  <a:lnTo>
                    <a:pt x="1353527" y="947559"/>
                  </a:lnTo>
                  <a:lnTo>
                    <a:pt x="1359077" y="949363"/>
                  </a:lnTo>
                  <a:lnTo>
                    <a:pt x="1362049" y="947864"/>
                  </a:lnTo>
                  <a:lnTo>
                    <a:pt x="1363853" y="942314"/>
                  </a:lnTo>
                  <a:close/>
                </a:path>
                <a:path w="1616075" h="979805">
                  <a:moveTo>
                    <a:pt x="1374025" y="770064"/>
                  </a:moveTo>
                  <a:lnTo>
                    <a:pt x="1372844" y="767765"/>
                  </a:lnTo>
                  <a:lnTo>
                    <a:pt x="1368526" y="766368"/>
                  </a:lnTo>
                  <a:lnTo>
                    <a:pt x="1366227" y="767524"/>
                  </a:lnTo>
                  <a:lnTo>
                    <a:pt x="1364818" y="771855"/>
                  </a:lnTo>
                  <a:lnTo>
                    <a:pt x="1365986" y="774166"/>
                  </a:lnTo>
                  <a:lnTo>
                    <a:pt x="1370304" y="775563"/>
                  </a:lnTo>
                  <a:lnTo>
                    <a:pt x="1372628" y="774382"/>
                  </a:lnTo>
                  <a:lnTo>
                    <a:pt x="1374025" y="770064"/>
                  </a:lnTo>
                  <a:close/>
                </a:path>
                <a:path w="1616075" h="979805">
                  <a:moveTo>
                    <a:pt x="1385531" y="601586"/>
                  </a:moveTo>
                  <a:lnTo>
                    <a:pt x="1382407" y="595464"/>
                  </a:lnTo>
                  <a:lnTo>
                    <a:pt x="1371015" y="591769"/>
                  </a:lnTo>
                  <a:lnTo>
                    <a:pt x="1364881" y="594880"/>
                  </a:lnTo>
                  <a:lnTo>
                    <a:pt x="1361186" y="606259"/>
                  </a:lnTo>
                  <a:lnTo>
                    <a:pt x="1364322" y="612381"/>
                  </a:lnTo>
                  <a:lnTo>
                    <a:pt x="1375702" y="616089"/>
                  </a:lnTo>
                  <a:lnTo>
                    <a:pt x="1381823" y="612965"/>
                  </a:lnTo>
                  <a:lnTo>
                    <a:pt x="1385531" y="601586"/>
                  </a:lnTo>
                  <a:close/>
                </a:path>
                <a:path w="1616075" h="979805">
                  <a:moveTo>
                    <a:pt x="1449336" y="880059"/>
                  </a:moveTo>
                  <a:lnTo>
                    <a:pt x="1447901" y="877252"/>
                  </a:lnTo>
                  <a:lnTo>
                    <a:pt x="1442656" y="875550"/>
                  </a:lnTo>
                  <a:lnTo>
                    <a:pt x="1439837" y="876960"/>
                  </a:lnTo>
                  <a:lnTo>
                    <a:pt x="1438122" y="882230"/>
                  </a:lnTo>
                  <a:lnTo>
                    <a:pt x="1439570" y="885037"/>
                  </a:lnTo>
                  <a:lnTo>
                    <a:pt x="1444815" y="886739"/>
                  </a:lnTo>
                  <a:lnTo>
                    <a:pt x="1447634" y="885317"/>
                  </a:lnTo>
                  <a:lnTo>
                    <a:pt x="1449336" y="880059"/>
                  </a:lnTo>
                  <a:close/>
                </a:path>
                <a:path w="1616075" h="979805">
                  <a:moveTo>
                    <a:pt x="1468805" y="706132"/>
                  </a:moveTo>
                  <a:lnTo>
                    <a:pt x="1465275" y="699185"/>
                  </a:lnTo>
                  <a:lnTo>
                    <a:pt x="1452333" y="694982"/>
                  </a:lnTo>
                  <a:lnTo>
                    <a:pt x="1445374" y="698512"/>
                  </a:lnTo>
                  <a:lnTo>
                    <a:pt x="1441170" y="711441"/>
                  </a:lnTo>
                  <a:lnTo>
                    <a:pt x="1444713" y="718413"/>
                  </a:lnTo>
                  <a:lnTo>
                    <a:pt x="1457655" y="722630"/>
                  </a:lnTo>
                  <a:lnTo>
                    <a:pt x="1464602" y="719061"/>
                  </a:lnTo>
                  <a:lnTo>
                    <a:pt x="1468805" y="706132"/>
                  </a:lnTo>
                  <a:close/>
                </a:path>
                <a:path w="1616075" h="979805">
                  <a:moveTo>
                    <a:pt x="1546288" y="815594"/>
                  </a:moveTo>
                  <a:lnTo>
                    <a:pt x="1541970" y="807173"/>
                  </a:lnTo>
                  <a:lnTo>
                    <a:pt x="1526260" y="802068"/>
                  </a:lnTo>
                  <a:lnTo>
                    <a:pt x="1517815" y="806348"/>
                  </a:lnTo>
                  <a:lnTo>
                    <a:pt x="1512709" y="822058"/>
                  </a:lnTo>
                  <a:lnTo>
                    <a:pt x="1517027" y="830491"/>
                  </a:lnTo>
                  <a:lnTo>
                    <a:pt x="1532737" y="835596"/>
                  </a:lnTo>
                  <a:lnTo>
                    <a:pt x="1541183" y="831316"/>
                  </a:lnTo>
                  <a:lnTo>
                    <a:pt x="1546288" y="815594"/>
                  </a:lnTo>
                  <a:close/>
                </a:path>
                <a:path w="1616075" h="979805">
                  <a:moveTo>
                    <a:pt x="1615554" y="931926"/>
                  </a:moveTo>
                  <a:lnTo>
                    <a:pt x="1613547" y="924890"/>
                  </a:lnTo>
                  <a:lnTo>
                    <a:pt x="1609064" y="919137"/>
                  </a:lnTo>
                  <a:lnTo>
                    <a:pt x="1602473" y="915403"/>
                  </a:lnTo>
                  <a:lnTo>
                    <a:pt x="1594942" y="914539"/>
                  </a:lnTo>
                  <a:lnTo>
                    <a:pt x="1587919" y="916559"/>
                  </a:lnTo>
                  <a:lnTo>
                    <a:pt x="1582166" y="921067"/>
                  </a:lnTo>
                  <a:lnTo>
                    <a:pt x="1578444" y="927671"/>
                  </a:lnTo>
                  <a:lnTo>
                    <a:pt x="1577568" y="935189"/>
                  </a:lnTo>
                  <a:lnTo>
                    <a:pt x="1579587" y="942200"/>
                  </a:lnTo>
                  <a:lnTo>
                    <a:pt x="1584083" y="947953"/>
                  </a:lnTo>
                  <a:lnTo>
                    <a:pt x="1590687" y="951661"/>
                  </a:lnTo>
                  <a:lnTo>
                    <a:pt x="1598206" y="952538"/>
                  </a:lnTo>
                  <a:lnTo>
                    <a:pt x="1605216" y="950531"/>
                  </a:lnTo>
                  <a:lnTo>
                    <a:pt x="1610969" y="946035"/>
                  </a:lnTo>
                  <a:lnTo>
                    <a:pt x="1614690" y="939444"/>
                  </a:lnTo>
                  <a:lnTo>
                    <a:pt x="1615554" y="931926"/>
                  </a:lnTo>
                  <a:close/>
                </a:path>
              </a:pathLst>
            </a:custGeom>
            <a:grpFill/>
          </p:spPr>
          <p:txBody>
            <a:bodyPr wrap="square" lIns="0" tIns="0" rIns="0" bIns="0" rtlCol="0"/>
            <a:lstStyle/>
            <a:p>
              <a:endParaRPr/>
            </a:p>
          </p:txBody>
        </p:sp>
        <p:sp>
          <p:nvSpPr>
            <p:cNvPr id="15" name="object 15"/>
            <p:cNvSpPr/>
            <p:nvPr/>
          </p:nvSpPr>
          <p:spPr>
            <a:xfrm>
              <a:off x="5409260" y="0"/>
              <a:ext cx="4399915" cy="1044575"/>
            </a:xfrm>
            <a:custGeom>
              <a:avLst/>
              <a:gdLst/>
              <a:ahLst/>
              <a:cxnLst/>
              <a:rect l="l" t="t" r="r" b="b"/>
              <a:pathLst>
                <a:path w="4399915" h="1044575">
                  <a:moveTo>
                    <a:pt x="12496" y="1017943"/>
                  </a:moveTo>
                  <a:lnTo>
                    <a:pt x="10883" y="1014793"/>
                  </a:lnTo>
                  <a:lnTo>
                    <a:pt x="5041" y="1012901"/>
                  </a:lnTo>
                  <a:lnTo>
                    <a:pt x="1905" y="1014488"/>
                  </a:lnTo>
                  <a:lnTo>
                    <a:pt x="0" y="1020368"/>
                  </a:lnTo>
                  <a:lnTo>
                    <a:pt x="1612" y="1023467"/>
                  </a:lnTo>
                  <a:lnTo>
                    <a:pt x="7442" y="1025372"/>
                  </a:lnTo>
                  <a:lnTo>
                    <a:pt x="10591" y="1023810"/>
                  </a:lnTo>
                  <a:lnTo>
                    <a:pt x="12496" y="1017943"/>
                  </a:lnTo>
                  <a:close/>
                </a:path>
                <a:path w="4399915" h="1044575">
                  <a:moveTo>
                    <a:pt x="68033" y="896988"/>
                  </a:moveTo>
                  <a:lnTo>
                    <a:pt x="66344" y="893686"/>
                  </a:lnTo>
                  <a:lnTo>
                    <a:pt x="60172" y="891679"/>
                  </a:lnTo>
                  <a:lnTo>
                    <a:pt x="56870" y="893356"/>
                  </a:lnTo>
                  <a:lnTo>
                    <a:pt x="54864" y="899528"/>
                  </a:lnTo>
                  <a:lnTo>
                    <a:pt x="56553" y="902830"/>
                  </a:lnTo>
                  <a:lnTo>
                    <a:pt x="62725" y="904836"/>
                  </a:lnTo>
                  <a:lnTo>
                    <a:pt x="66027" y="903160"/>
                  </a:lnTo>
                  <a:lnTo>
                    <a:pt x="68033" y="896988"/>
                  </a:lnTo>
                  <a:close/>
                </a:path>
                <a:path w="4399915" h="1044575">
                  <a:moveTo>
                    <a:pt x="121500" y="1021321"/>
                  </a:moveTo>
                  <a:lnTo>
                    <a:pt x="121234" y="1020813"/>
                  </a:lnTo>
                  <a:lnTo>
                    <a:pt x="120307" y="1020508"/>
                  </a:lnTo>
                  <a:lnTo>
                    <a:pt x="119799" y="1020762"/>
                  </a:lnTo>
                  <a:lnTo>
                    <a:pt x="119494" y="1021715"/>
                  </a:lnTo>
                  <a:lnTo>
                    <a:pt x="119748" y="1022223"/>
                  </a:lnTo>
                  <a:lnTo>
                    <a:pt x="120675" y="1022515"/>
                  </a:lnTo>
                  <a:lnTo>
                    <a:pt x="121196" y="1022273"/>
                  </a:lnTo>
                  <a:lnTo>
                    <a:pt x="121500" y="1021321"/>
                  </a:lnTo>
                  <a:close/>
                </a:path>
                <a:path w="4399915" h="1044575">
                  <a:moveTo>
                    <a:pt x="140576" y="777430"/>
                  </a:moveTo>
                  <a:lnTo>
                    <a:pt x="136194" y="768807"/>
                  </a:lnTo>
                  <a:lnTo>
                    <a:pt x="120180" y="763612"/>
                  </a:lnTo>
                  <a:lnTo>
                    <a:pt x="111556" y="768007"/>
                  </a:lnTo>
                  <a:lnTo>
                    <a:pt x="106362" y="784009"/>
                  </a:lnTo>
                  <a:lnTo>
                    <a:pt x="110744" y="792632"/>
                  </a:lnTo>
                  <a:lnTo>
                    <a:pt x="126771" y="797839"/>
                  </a:lnTo>
                  <a:lnTo>
                    <a:pt x="135369" y="793432"/>
                  </a:lnTo>
                  <a:lnTo>
                    <a:pt x="140576" y="777430"/>
                  </a:lnTo>
                  <a:close/>
                </a:path>
                <a:path w="4399915" h="1044575">
                  <a:moveTo>
                    <a:pt x="178828" y="901661"/>
                  </a:moveTo>
                  <a:lnTo>
                    <a:pt x="178663" y="901319"/>
                  </a:lnTo>
                  <a:lnTo>
                    <a:pt x="178028" y="901115"/>
                  </a:lnTo>
                  <a:lnTo>
                    <a:pt x="177698" y="901293"/>
                  </a:lnTo>
                  <a:lnTo>
                    <a:pt x="177495" y="901915"/>
                  </a:lnTo>
                  <a:lnTo>
                    <a:pt x="177673" y="902233"/>
                  </a:lnTo>
                  <a:lnTo>
                    <a:pt x="178295" y="902436"/>
                  </a:lnTo>
                  <a:lnTo>
                    <a:pt x="178625" y="902271"/>
                  </a:lnTo>
                  <a:lnTo>
                    <a:pt x="178828" y="901661"/>
                  </a:lnTo>
                  <a:close/>
                </a:path>
                <a:path w="4399915" h="1044575">
                  <a:moveTo>
                    <a:pt x="193078" y="666711"/>
                  </a:moveTo>
                  <a:lnTo>
                    <a:pt x="192836" y="666229"/>
                  </a:lnTo>
                  <a:lnTo>
                    <a:pt x="191909" y="665924"/>
                  </a:lnTo>
                  <a:lnTo>
                    <a:pt x="191414" y="666165"/>
                  </a:lnTo>
                  <a:lnTo>
                    <a:pt x="191109" y="667092"/>
                  </a:lnTo>
                  <a:lnTo>
                    <a:pt x="191350" y="667613"/>
                  </a:lnTo>
                  <a:lnTo>
                    <a:pt x="192290" y="667918"/>
                  </a:lnTo>
                  <a:lnTo>
                    <a:pt x="192786" y="667639"/>
                  </a:lnTo>
                  <a:lnTo>
                    <a:pt x="193078" y="666711"/>
                  </a:lnTo>
                  <a:close/>
                </a:path>
                <a:path w="4399915" h="1044575">
                  <a:moveTo>
                    <a:pt x="238544" y="1023670"/>
                  </a:moveTo>
                  <a:lnTo>
                    <a:pt x="237769" y="1022172"/>
                  </a:lnTo>
                  <a:lnTo>
                    <a:pt x="235013" y="1021270"/>
                  </a:lnTo>
                  <a:lnTo>
                    <a:pt x="233514" y="1022032"/>
                  </a:lnTo>
                  <a:lnTo>
                    <a:pt x="232613" y="1024801"/>
                  </a:lnTo>
                  <a:lnTo>
                    <a:pt x="233375" y="1026299"/>
                  </a:lnTo>
                  <a:lnTo>
                    <a:pt x="236143" y="1027201"/>
                  </a:lnTo>
                  <a:lnTo>
                    <a:pt x="237642" y="1026439"/>
                  </a:lnTo>
                  <a:lnTo>
                    <a:pt x="238544" y="1023670"/>
                  </a:lnTo>
                  <a:close/>
                </a:path>
                <a:path w="4399915" h="1044575">
                  <a:moveTo>
                    <a:pt x="243852" y="785520"/>
                  </a:moveTo>
                  <a:lnTo>
                    <a:pt x="243611" y="785025"/>
                  </a:lnTo>
                  <a:lnTo>
                    <a:pt x="242671" y="784720"/>
                  </a:lnTo>
                  <a:lnTo>
                    <a:pt x="242189" y="784974"/>
                  </a:lnTo>
                  <a:lnTo>
                    <a:pt x="241884" y="785901"/>
                  </a:lnTo>
                  <a:lnTo>
                    <a:pt x="242125" y="786384"/>
                  </a:lnTo>
                  <a:lnTo>
                    <a:pt x="243065" y="786688"/>
                  </a:lnTo>
                  <a:lnTo>
                    <a:pt x="243547" y="786447"/>
                  </a:lnTo>
                  <a:lnTo>
                    <a:pt x="243852" y="785520"/>
                  </a:lnTo>
                  <a:close/>
                </a:path>
                <a:path w="4399915" h="1044575">
                  <a:moveTo>
                    <a:pt x="268414" y="556945"/>
                  </a:moveTo>
                  <a:lnTo>
                    <a:pt x="268084" y="556285"/>
                  </a:lnTo>
                  <a:lnTo>
                    <a:pt x="266877" y="555891"/>
                  </a:lnTo>
                  <a:lnTo>
                    <a:pt x="266192" y="556234"/>
                  </a:lnTo>
                  <a:lnTo>
                    <a:pt x="265798" y="557479"/>
                  </a:lnTo>
                  <a:lnTo>
                    <a:pt x="266141" y="558139"/>
                  </a:lnTo>
                  <a:lnTo>
                    <a:pt x="267347" y="558533"/>
                  </a:lnTo>
                  <a:lnTo>
                    <a:pt x="268008" y="558190"/>
                  </a:lnTo>
                  <a:lnTo>
                    <a:pt x="268414" y="556945"/>
                  </a:lnTo>
                  <a:close/>
                </a:path>
                <a:path w="4399915" h="1044575">
                  <a:moveTo>
                    <a:pt x="297891" y="905459"/>
                  </a:moveTo>
                  <a:lnTo>
                    <a:pt x="297370" y="904468"/>
                  </a:lnTo>
                  <a:lnTo>
                    <a:pt x="295516" y="903871"/>
                  </a:lnTo>
                  <a:lnTo>
                    <a:pt x="294538" y="904379"/>
                  </a:lnTo>
                  <a:lnTo>
                    <a:pt x="293928" y="906221"/>
                  </a:lnTo>
                  <a:lnTo>
                    <a:pt x="294436" y="907199"/>
                  </a:lnTo>
                  <a:lnTo>
                    <a:pt x="296291" y="907808"/>
                  </a:lnTo>
                  <a:lnTo>
                    <a:pt x="297294" y="907313"/>
                  </a:lnTo>
                  <a:lnTo>
                    <a:pt x="297891" y="905459"/>
                  </a:lnTo>
                  <a:close/>
                </a:path>
                <a:path w="4399915" h="1044575">
                  <a:moveTo>
                    <a:pt x="315404" y="673531"/>
                  </a:moveTo>
                  <a:lnTo>
                    <a:pt x="315150" y="673036"/>
                  </a:lnTo>
                  <a:lnTo>
                    <a:pt x="314236" y="672731"/>
                  </a:lnTo>
                  <a:lnTo>
                    <a:pt x="313740" y="672998"/>
                  </a:lnTo>
                  <a:lnTo>
                    <a:pt x="313436" y="673912"/>
                  </a:lnTo>
                  <a:lnTo>
                    <a:pt x="313702" y="674395"/>
                  </a:lnTo>
                  <a:lnTo>
                    <a:pt x="314617" y="674700"/>
                  </a:lnTo>
                  <a:lnTo>
                    <a:pt x="315112" y="674458"/>
                  </a:lnTo>
                  <a:lnTo>
                    <a:pt x="315404" y="673531"/>
                  </a:lnTo>
                  <a:close/>
                </a:path>
                <a:path w="4399915" h="1044575">
                  <a:moveTo>
                    <a:pt x="360426" y="449630"/>
                  </a:moveTo>
                  <a:lnTo>
                    <a:pt x="357301" y="443496"/>
                  </a:lnTo>
                  <a:lnTo>
                    <a:pt x="345897" y="439788"/>
                  </a:lnTo>
                  <a:lnTo>
                    <a:pt x="339775" y="442912"/>
                  </a:lnTo>
                  <a:lnTo>
                    <a:pt x="336067" y="454317"/>
                  </a:lnTo>
                  <a:lnTo>
                    <a:pt x="339191" y="460438"/>
                  </a:lnTo>
                  <a:lnTo>
                    <a:pt x="350596" y="464146"/>
                  </a:lnTo>
                  <a:lnTo>
                    <a:pt x="356717" y="461022"/>
                  </a:lnTo>
                  <a:lnTo>
                    <a:pt x="360426" y="449630"/>
                  </a:lnTo>
                  <a:close/>
                </a:path>
                <a:path w="4399915" h="1044575">
                  <a:moveTo>
                    <a:pt x="364553" y="791273"/>
                  </a:moveTo>
                  <a:lnTo>
                    <a:pt x="364299" y="790765"/>
                  </a:lnTo>
                  <a:lnTo>
                    <a:pt x="363359" y="790460"/>
                  </a:lnTo>
                  <a:lnTo>
                    <a:pt x="362864" y="790727"/>
                  </a:lnTo>
                  <a:lnTo>
                    <a:pt x="362572" y="791641"/>
                  </a:lnTo>
                  <a:lnTo>
                    <a:pt x="362826" y="792124"/>
                  </a:lnTo>
                  <a:lnTo>
                    <a:pt x="363766" y="792429"/>
                  </a:lnTo>
                  <a:lnTo>
                    <a:pt x="364248" y="792200"/>
                  </a:lnTo>
                  <a:lnTo>
                    <a:pt x="364553" y="791273"/>
                  </a:lnTo>
                  <a:close/>
                </a:path>
                <a:path w="4399915" h="1044575">
                  <a:moveTo>
                    <a:pt x="393179" y="566089"/>
                  </a:moveTo>
                  <a:lnTo>
                    <a:pt x="393026" y="565721"/>
                  </a:lnTo>
                  <a:lnTo>
                    <a:pt x="392430" y="565531"/>
                  </a:lnTo>
                  <a:lnTo>
                    <a:pt x="392074" y="565734"/>
                  </a:lnTo>
                  <a:lnTo>
                    <a:pt x="391883" y="566331"/>
                  </a:lnTo>
                  <a:lnTo>
                    <a:pt x="392061" y="566661"/>
                  </a:lnTo>
                  <a:lnTo>
                    <a:pt x="392671" y="566851"/>
                  </a:lnTo>
                  <a:lnTo>
                    <a:pt x="392988" y="566686"/>
                  </a:lnTo>
                  <a:lnTo>
                    <a:pt x="393179" y="566089"/>
                  </a:lnTo>
                  <a:close/>
                </a:path>
                <a:path w="4399915" h="1044575">
                  <a:moveTo>
                    <a:pt x="415137" y="910513"/>
                  </a:moveTo>
                  <a:lnTo>
                    <a:pt x="415074" y="910336"/>
                  </a:lnTo>
                  <a:lnTo>
                    <a:pt x="414909" y="910272"/>
                  </a:lnTo>
                  <a:lnTo>
                    <a:pt x="414756" y="910234"/>
                  </a:lnTo>
                  <a:lnTo>
                    <a:pt x="414578" y="910323"/>
                  </a:lnTo>
                  <a:lnTo>
                    <a:pt x="414477" y="910628"/>
                  </a:lnTo>
                  <a:lnTo>
                    <a:pt x="414578" y="910793"/>
                  </a:lnTo>
                  <a:lnTo>
                    <a:pt x="414896" y="910894"/>
                  </a:lnTo>
                  <a:lnTo>
                    <a:pt x="415099" y="910653"/>
                  </a:lnTo>
                  <a:lnTo>
                    <a:pt x="415137" y="910513"/>
                  </a:lnTo>
                  <a:close/>
                </a:path>
                <a:path w="4399915" h="1044575">
                  <a:moveTo>
                    <a:pt x="435610" y="351485"/>
                  </a:moveTo>
                  <a:lnTo>
                    <a:pt x="435533" y="351320"/>
                  </a:lnTo>
                  <a:lnTo>
                    <a:pt x="435216" y="351218"/>
                  </a:lnTo>
                  <a:lnTo>
                    <a:pt x="435051" y="351307"/>
                  </a:lnTo>
                  <a:lnTo>
                    <a:pt x="434962" y="351586"/>
                  </a:lnTo>
                  <a:lnTo>
                    <a:pt x="435038" y="351764"/>
                  </a:lnTo>
                  <a:lnTo>
                    <a:pt x="435343" y="351866"/>
                  </a:lnTo>
                  <a:lnTo>
                    <a:pt x="435571" y="351624"/>
                  </a:lnTo>
                  <a:lnTo>
                    <a:pt x="435610" y="351485"/>
                  </a:lnTo>
                  <a:close/>
                </a:path>
                <a:path w="4399915" h="1044575">
                  <a:moveTo>
                    <a:pt x="438912" y="681393"/>
                  </a:moveTo>
                  <a:lnTo>
                    <a:pt x="438746" y="681075"/>
                  </a:lnTo>
                  <a:lnTo>
                    <a:pt x="438111" y="680872"/>
                  </a:lnTo>
                  <a:lnTo>
                    <a:pt x="437794" y="681024"/>
                  </a:lnTo>
                  <a:lnTo>
                    <a:pt x="437591" y="681647"/>
                  </a:lnTo>
                  <a:lnTo>
                    <a:pt x="437756" y="681990"/>
                  </a:lnTo>
                  <a:lnTo>
                    <a:pt x="438378" y="682193"/>
                  </a:lnTo>
                  <a:lnTo>
                    <a:pt x="438708" y="682015"/>
                  </a:lnTo>
                  <a:lnTo>
                    <a:pt x="438912" y="681393"/>
                  </a:lnTo>
                  <a:close/>
                </a:path>
                <a:path w="4399915" h="1044575">
                  <a:moveTo>
                    <a:pt x="477596" y="463435"/>
                  </a:moveTo>
                  <a:lnTo>
                    <a:pt x="477431" y="463105"/>
                  </a:lnTo>
                  <a:lnTo>
                    <a:pt x="476808" y="462902"/>
                  </a:lnTo>
                  <a:lnTo>
                    <a:pt x="476478" y="463067"/>
                  </a:lnTo>
                  <a:lnTo>
                    <a:pt x="476288" y="463664"/>
                  </a:lnTo>
                  <a:lnTo>
                    <a:pt x="476453" y="463994"/>
                  </a:lnTo>
                  <a:lnTo>
                    <a:pt x="477075" y="464197"/>
                  </a:lnTo>
                  <a:lnTo>
                    <a:pt x="477405" y="464032"/>
                  </a:lnTo>
                  <a:lnTo>
                    <a:pt x="477596" y="463435"/>
                  </a:lnTo>
                  <a:close/>
                </a:path>
                <a:path w="4399915" h="1044575">
                  <a:moveTo>
                    <a:pt x="521347" y="576224"/>
                  </a:moveTo>
                  <a:lnTo>
                    <a:pt x="520928" y="575373"/>
                  </a:lnTo>
                  <a:lnTo>
                    <a:pt x="519391" y="574878"/>
                  </a:lnTo>
                  <a:lnTo>
                    <a:pt x="518553" y="575322"/>
                  </a:lnTo>
                  <a:lnTo>
                    <a:pt x="518058" y="576846"/>
                  </a:lnTo>
                  <a:lnTo>
                    <a:pt x="518477" y="577659"/>
                  </a:lnTo>
                  <a:lnTo>
                    <a:pt x="520014" y="578167"/>
                  </a:lnTo>
                  <a:lnTo>
                    <a:pt x="520839" y="577748"/>
                  </a:lnTo>
                  <a:lnTo>
                    <a:pt x="521347" y="576224"/>
                  </a:lnTo>
                  <a:close/>
                </a:path>
                <a:path w="4399915" h="1044575">
                  <a:moveTo>
                    <a:pt x="531190" y="255600"/>
                  </a:moveTo>
                  <a:lnTo>
                    <a:pt x="530364" y="253936"/>
                  </a:lnTo>
                  <a:lnTo>
                    <a:pt x="527278" y="252933"/>
                  </a:lnTo>
                  <a:lnTo>
                    <a:pt x="525627" y="253796"/>
                  </a:lnTo>
                  <a:lnTo>
                    <a:pt x="524624" y="256857"/>
                  </a:lnTo>
                  <a:lnTo>
                    <a:pt x="525462" y="258521"/>
                  </a:lnTo>
                  <a:lnTo>
                    <a:pt x="528548" y="259524"/>
                  </a:lnTo>
                  <a:lnTo>
                    <a:pt x="530199" y="258660"/>
                  </a:lnTo>
                  <a:lnTo>
                    <a:pt x="531190" y="255600"/>
                  </a:lnTo>
                  <a:close/>
                </a:path>
                <a:path w="4399915" h="1044575">
                  <a:moveTo>
                    <a:pt x="567677" y="366077"/>
                  </a:moveTo>
                  <a:lnTo>
                    <a:pt x="567575" y="365925"/>
                  </a:lnTo>
                  <a:lnTo>
                    <a:pt x="567270" y="365823"/>
                  </a:lnTo>
                  <a:lnTo>
                    <a:pt x="567118" y="365899"/>
                  </a:lnTo>
                  <a:lnTo>
                    <a:pt x="567016" y="366204"/>
                  </a:lnTo>
                  <a:lnTo>
                    <a:pt x="567093" y="366356"/>
                  </a:lnTo>
                  <a:lnTo>
                    <a:pt x="567397" y="366458"/>
                  </a:lnTo>
                  <a:lnTo>
                    <a:pt x="567575" y="366382"/>
                  </a:lnTo>
                  <a:lnTo>
                    <a:pt x="567677" y="366077"/>
                  </a:lnTo>
                  <a:close/>
                </a:path>
                <a:path w="4399915" h="1044575">
                  <a:moveTo>
                    <a:pt x="607910" y="476796"/>
                  </a:moveTo>
                  <a:lnTo>
                    <a:pt x="607834" y="476631"/>
                  </a:lnTo>
                  <a:lnTo>
                    <a:pt x="607529" y="476542"/>
                  </a:lnTo>
                  <a:lnTo>
                    <a:pt x="607314" y="476758"/>
                  </a:lnTo>
                  <a:lnTo>
                    <a:pt x="607275" y="476897"/>
                  </a:lnTo>
                  <a:lnTo>
                    <a:pt x="607352" y="477088"/>
                  </a:lnTo>
                  <a:lnTo>
                    <a:pt x="607656" y="477177"/>
                  </a:lnTo>
                  <a:lnTo>
                    <a:pt x="607822" y="477075"/>
                  </a:lnTo>
                  <a:lnTo>
                    <a:pt x="607910" y="476796"/>
                  </a:lnTo>
                  <a:close/>
                </a:path>
                <a:path w="4399915" h="1044575">
                  <a:moveTo>
                    <a:pt x="626148" y="166306"/>
                  </a:moveTo>
                  <a:lnTo>
                    <a:pt x="626071" y="166141"/>
                  </a:lnTo>
                  <a:lnTo>
                    <a:pt x="625754" y="166039"/>
                  </a:lnTo>
                  <a:lnTo>
                    <a:pt x="625589" y="166128"/>
                  </a:lnTo>
                  <a:lnTo>
                    <a:pt x="625500" y="166433"/>
                  </a:lnTo>
                  <a:lnTo>
                    <a:pt x="625576" y="166585"/>
                  </a:lnTo>
                  <a:lnTo>
                    <a:pt x="625894" y="166687"/>
                  </a:lnTo>
                  <a:lnTo>
                    <a:pt x="626059" y="166611"/>
                  </a:lnTo>
                  <a:lnTo>
                    <a:pt x="626148" y="166306"/>
                  </a:lnTo>
                  <a:close/>
                </a:path>
                <a:path w="4399915" h="1044575">
                  <a:moveTo>
                    <a:pt x="663727" y="274218"/>
                  </a:moveTo>
                  <a:lnTo>
                    <a:pt x="663638" y="274066"/>
                  </a:lnTo>
                  <a:lnTo>
                    <a:pt x="663321" y="273964"/>
                  </a:lnTo>
                  <a:lnTo>
                    <a:pt x="663168" y="274040"/>
                  </a:lnTo>
                  <a:lnTo>
                    <a:pt x="663067" y="274358"/>
                  </a:lnTo>
                  <a:lnTo>
                    <a:pt x="663130" y="274510"/>
                  </a:lnTo>
                  <a:lnTo>
                    <a:pt x="663448" y="274624"/>
                  </a:lnTo>
                  <a:lnTo>
                    <a:pt x="663625" y="274548"/>
                  </a:lnTo>
                  <a:lnTo>
                    <a:pt x="663727" y="274218"/>
                  </a:lnTo>
                  <a:close/>
                </a:path>
                <a:path w="4399915" h="1044575">
                  <a:moveTo>
                    <a:pt x="701890" y="382803"/>
                  </a:moveTo>
                  <a:lnTo>
                    <a:pt x="701802" y="382651"/>
                  </a:lnTo>
                  <a:lnTo>
                    <a:pt x="701484" y="382549"/>
                  </a:lnTo>
                  <a:lnTo>
                    <a:pt x="701344" y="382625"/>
                  </a:lnTo>
                  <a:lnTo>
                    <a:pt x="701230" y="382955"/>
                  </a:lnTo>
                  <a:lnTo>
                    <a:pt x="701306" y="383108"/>
                  </a:lnTo>
                  <a:lnTo>
                    <a:pt x="701611" y="383209"/>
                  </a:lnTo>
                  <a:lnTo>
                    <a:pt x="701789" y="383133"/>
                  </a:lnTo>
                  <a:lnTo>
                    <a:pt x="701890" y="382803"/>
                  </a:lnTo>
                  <a:close/>
                </a:path>
                <a:path w="4399915" h="1044575">
                  <a:moveTo>
                    <a:pt x="729018" y="82181"/>
                  </a:moveTo>
                  <a:lnTo>
                    <a:pt x="728954" y="82003"/>
                  </a:lnTo>
                  <a:lnTo>
                    <a:pt x="728649" y="81902"/>
                  </a:lnTo>
                  <a:lnTo>
                    <a:pt x="728472" y="82003"/>
                  </a:lnTo>
                  <a:lnTo>
                    <a:pt x="728408" y="82169"/>
                  </a:lnTo>
                  <a:lnTo>
                    <a:pt x="728370" y="82308"/>
                  </a:lnTo>
                  <a:lnTo>
                    <a:pt x="728459" y="82473"/>
                  </a:lnTo>
                  <a:lnTo>
                    <a:pt x="728776" y="82575"/>
                  </a:lnTo>
                  <a:lnTo>
                    <a:pt x="728916" y="82486"/>
                  </a:lnTo>
                  <a:lnTo>
                    <a:pt x="729018" y="82181"/>
                  </a:lnTo>
                  <a:close/>
                </a:path>
                <a:path w="4399915" h="1044575">
                  <a:moveTo>
                    <a:pt x="838187" y="3759"/>
                  </a:moveTo>
                  <a:lnTo>
                    <a:pt x="837666" y="2743"/>
                  </a:lnTo>
                  <a:lnTo>
                    <a:pt x="835825" y="2146"/>
                  </a:lnTo>
                  <a:lnTo>
                    <a:pt x="834847" y="2667"/>
                  </a:lnTo>
                  <a:lnTo>
                    <a:pt x="834237" y="4521"/>
                  </a:lnTo>
                  <a:lnTo>
                    <a:pt x="834745" y="5486"/>
                  </a:lnTo>
                  <a:lnTo>
                    <a:pt x="836587" y="6083"/>
                  </a:lnTo>
                  <a:lnTo>
                    <a:pt x="837590" y="5613"/>
                  </a:lnTo>
                  <a:lnTo>
                    <a:pt x="838187" y="3759"/>
                  </a:lnTo>
                  <a:close/>
                </a:path>
                <a:path w="4399915" h="1044575">
                  <a:moveTo>
                    <a:pt x="2833852" y="35179"/>
                  </a:moveTo>
                  <a:lnTo>
                    <a:pt x="2833763" y="35013"/>
                  </a:lnTo>
                  <a:lnTo>
                    <a:pt x="2833459" y="34925"/>
                  </a:lnTo>
                  <a:lnTo>
                    <a:pt x="2833293" y="35001"/>
                  </a:lnTo>
                  <a:lnTo>
                    <a:pt x="2833192" y="35318"/>
                  </a:lnTo>
                  <a:lnTo>
                    <a:pt x="2833281" y="35483"/>
                  </a:lnTo>
                  <a:lnTo>
                    <a:pt x="2833420" y="35521"/>
                  </a:lnTo>
                  <a:lnTo>
                    <a:pt x="2833586" y="35585"/>
                  </a:lnTo>
                  <a:lnTo>
                    <a:pt x="2833751" y="35496"/>
                  </a:lnTo>
                  <a:lnTo>
                    <a:pt x="2833852" y="35179"/>
                  </a:lnTo>
                  <a:close/>
                </a:path>
                <a:path w="4399915" h="1044575">
                  <a:moveTo>
                    <a:pt x="3052318" y="10528"/>
                  </a:moveTo>
                  <a:lnTo>
                    <a:pt x="3051822" y="9525"/>
                  </a:lnTo>
                  <a:lnTo>
                    <a:pt x="3049968" y="8928"/>
                  </a:lnTo>
                  <a:lnTo>
                    <a:pt x="3048965" y="9448"/>
                  </a:lnTo>
                  <a:lnTo>
                    <a:pt x="3048368" y="11277"/>
                  </a:lnTo>
                  <a:lnTo>
                    <a:pt x="3048889" y="12255"/>
                  </a:lnTo>
                  <a:lnTo>
                    <a:pt x="3050743" y="12865"/>
                  </a:lnTo>
                  <a:lnTo>
                    <a:pt x="3051721" y="12357"/>
                  </a:lnTo>
                  <a:lnTo>
                    <a:pt x="3052318" y="10528"/>
                  </a:lnTo>
                  <a:close/>
                </a:path>
                <a:path w="4399915" h="1044575">
                  <a:moveTo>
                    <a:pt x="3170745" y="70827"/>
                  </a:moveTo>
                  <a:lnTo>
                    <a:pt x="3170237" y="69837"/>
                  </a:lnTo>
                  <a:lnTo>
                    <a:pt x="3168383" y="69240"/>
                  </a:lnTo>
                  <a:lnTo>
                    <a:pt x="3167392" y="69735"/>
                  </a:lnTo>
                  <a:lnTo>
                    <a:pt x="3166795" y="71589"/>
                  </a:lnTo>
                  <a:lnTo>
                    <a:pt x="3167291" y="72593"/>
                  </a:lnTo>
                  <a:lnTo>
                    <a:pt x="3169145" y="73202"/>
                  </a:lnTo>
                  <a:lnTo>
                    <a:pt x="3170148" y="72682"/>
                  </a:lnTo>
                  <a:lnTo>
                    <a:pt x="3170745" y="70827"/>
                  </a:lnTo>
                  <a:close/>
                </a:path>
                <a:path w="4399915" h="1044575">
                  <a:moveTo>
                    <a:pt x="3263531" y="698"/>
                  </a:moveTo>
                  <a:lnTo>
                    <a:pt x="3263163" y="0"/>
                  </a:lnTo>
                  <a:lnTo>
                    <a:pt x="3257575" y="0"/>
                  </a:lnTo>
                  <a:lnTo>
                    <a:pt x="3256940" y="1981"/>
                  </a:lnTo>
                  <a:lnTo>
                    <a:pt x="3257766" y="3632"/>
                  </a:lnTo>
                  <a:lnTo>
                    <a:pt x="3260877" y="4635"/>
                  </a:lnTo>
                  <a:lnTo>
                    <a:pt x="3262528" y="3797"/>
                  </a:lnTo>
                  <a:lnTo>
                    <a:pt x="3263531" y="698"/>
                  </a:lnTo>
                  <a:close/>
                </a:path>
                <a:path w="4399915" h="1044575">
                  <a:moveTo>
                    <a:pt x="3288728" y="137782"/>
                  </a:moveTo>
                  <a:lnTo>
                    <a:pt x="3287293" y="134962"/>
                  </a:lnTo>
                  <a:lnTo>
                    <a:pt x="3282035" y="133261"/>
                  </a:lnTo>
                  <a:lnTo>
                    <a:pt x="3279241" y="134696"/>
                  </a:lnTo>
                  <a:lnTo>
                    <a:pt x="3277527" y="139941"/>
                  </a:lnTo>
                  <a:lnTo>
                    <a:pt x="3278962" y="142748"/>
                  </a:lnTo>
                  <a:lnTo>
                    <a:pt x="3284207" y="144449"/>
                  </a:lnTo>
                  <a:lnTo>
                    <a:pt x="3287026" y="143027"/>
                  </a:lnTo>
                  <a:lnTo>
                    <a:pt x="3288728" y="137782"/>
                  </a:lnTo>
                  <a:close/>
                </a:path>
                <a:path w="4399915" h="1044575">
                  <a:moveTo>
                    <a:pt x="3377209" y="70434"/>
                  </a:moveTo>
                  <a:lnTo>
                    <a:pt x="3376218" y="68465"/>
                  </a:lnTo>
                  <a:lnTo>
                    <a:pt x="3372510" y="67271"/>
                  </a:lnTo>
                  <a:lnTo>
                    <a:pt x="3370529" y="68262"/>
                  </a:lnTo>
                  <a:lnTo>
                    <a:pt x="3369335" y="71970"/>
                  </a:lnTo>
                  <a:lnTo>
                    <a:pt x="3370338" y="73964"/>
                  </a:lnTo>
                  <a:lnTo>
                    <a:pt x="3374034" y="75158"/>
                  </a:lnTo>
                  <a:lnTo>
                    <a:pt x="3376015" y="74142"/>
                  </a:lnTo>
                  <a:lnTo>
                    <a:pt x="3377209" y="70434"/>
                  </a:lnTo>
                  <a:close/>
                </a:path>
                <a:path w="4399915" h="1044575">
                  <a:moveTo>
                    <a:pt x="3400933" y="212026"/>
                  </a:moveTo>
                  <a:lnTo>
                    <a:pt x="3398913" y="208064"/>
                  </a:lnTo>
                  <a:lnTo>
                    <a:pt x="3391522" y="205663"/>
                  </a:lnTo>
                  <a:lnTo>
                    <a:pt x="3387547" y="207683"/>
                  </a:lnTo>
                  <a:lnTo>
                    <a:pt x="3385147" y="215061"/>
                  </a:lnTo>
                  <a:lnTo>
                    <a:pt x="3387166" y="219049"/>
                  </a:lnTo>
                  <a:lnTo>
                    <a:pt x="3394570" y="221449"/>
                  </a:lnTo>
                  <a:lnTo>
                    <a:pt x="3398545" y="219405"/>
                  </a:lnTo>
                  <a:lnTo>
                    <a:pt x="3400933" y="212026"/>
                  </a:lnTo>
                  <a:close/>
                </a:path>
                <a:path w="4399915" h="1044575">
                  <a:moveTo>
                    <a:pt x="3467671" y="3238"/>
                  </a:moveTo>
                  <a:lnTo>
                    <a:pt x="3466503" y="914"/>
                  </a:lnTo>
                  <a:lnTo>
                    <a:pt x="3463658" y="0"/>
                  </a:lnTo>
                  <a:lnTo>
                    <a:pt x="3461220" y="0"/>
                  </a:lnTo>
                  <a:lnTo>
                    <a:pt x="3459848" y="698"/>
                  </a:lnTo>
                  <a:lnTo>
                    <a:pt x="3458451" y="4991"/>
                  </a:lnTo>
                  <a:lnTo>
                    <a:pt x="3459645" y="7315"/>
                  </a:lnTo>
                  <a:lnTo>
                    <a:pt x="3463963" y="8712"/>
                  </a:lnTo>
                  <a:lnTo>
                    <a:pt x="3466274" y="7531"/>
                  </a:lnTo>
                  <a:lnTo>
                    <a:pt x="3467671" y="3238"/>
                  </a:lnTo>
                  <a:close/>
                </a:path>
                <a:path w="4399915" h="1044575">
                  <a:moveTo>
                    <a:pt x="3487864" y="146570"/>
                  </a:moveTo>
                  <a:lnTo>
                    <a:pt x="3486353" y="143598"/>
                  </a:lnTo>
                  <a:lnTo>
                    <a:pt x="3480803" y="141795"/>
                  </a:lnTo>
                  <a:lnTo>
                    <a:pt x="3477831" y="143319"/>
                  </a:lnTo>
                  <a:lnTo>
                    <a:pt x="3476028" y="148869"/>
                  </a:lnTo>
                  <a:lnTo>
                    <a:pt x="3477539" y="151841"/>
                  </a:lnTo>
                  <a:lnTo>
                    <a:pt x="3483089" y="153644"/>
                  </a:lnTo>
                  <a:lnTo>
                    <a:pt x="3486061" y="152120"/>
                  </a:lnTo>
                  <a:lnTo>
                    <a:pt x="3487864" y="146570"/>
                  </a:lnTo>
                  <a:close/>
                </a:path>
                <a:path w="4399915" h="1044575">
                  <a:moveTo>
                    <a:pt x="3505289" y="293611"/>
                  </a:moveTo>
                  <a:lnTo>
                    <a:pt x="3503434" y="289966"/>
                  </a:lnTo>
                  <a:lnTo>
                    <a:pt x="3496665" y="287769"/>
                  </a:lnTo>
                  <a:lnTo>
                    <a:pt x="3493008" y="289623"/>
                  </a:lnTo>
                  <a:lnTo>
                    <a:pt x="3490811" y="296392"/>
                  </a:lnTo>
                  <a:lnTo>
                    <a:pt x="3492677" y="300050"/>
                  </a:lnTo>
                  <a:lnTo>
                    <a:pt x="3499447" y="302247"/>
                  </a:lnTo>
                  <a:lnTo>
                    <a:pt x="3503091" y="300393"/>
                  </a:lnTo>
                  <a:lnTo>
                    <a:pt x="3505289" y="293611"/>
                  </a:lnTo>
                  <a:close/>
                </a:path>
                <a:path w="4399915" h="1044575">
                  <a:moveTo>
                    <a:pt x="3575837" y="81203"/>
                  </a:moveTo>
                  <a:lnTo>
                    <a:pt x="3574491" y="78574"/>
                  </a:lnTo>
                  <a:lnTo>
                    <a:pt x="3569551" y="76962"/>
                  </a:lnTo>
                  <a:lnTo>
                    <a:pt x="3566922" y="78308"/>
                  </a:lnTo>
                  <a:lnTo>
                    <a:pt x="3565309" y="83248"/>
                  </a:lnTo>
                  <a:lnTo>
                    <a:pt x="3566655" y="85890"/>
                  </a:lnTo>
                  <a:lnTo>
                    <a:pt x="3571595" y="87490"/>
                  </a:lnTo>
                  <a:lnTo>
                    <a:pt x="3574237" y="86156"/>
                  </a:lnTo>
                  <a:lnTo>
                    <a:pt x="3575837" y="81203"/>
                  </a:lnTo>
                  <a:close/>
                </a:path>
                <a:path w="4399915" h="1044575">
                  <a:moveTo>
                    <a:pt x="3593084" y="229184"/>
                  </a:moveTo>
                  <a:lnTo>
                    <a:pt x="3591229" y="225526"/>
                  </a:lnTo>
                  <a:lnTo>
                    <a:pt x="3584448" y="223329"/>
                  </a:lnTo>
                  <a:lnTo>
                    <a:pt x="3580815" y="225196"/>
                  </a:lnTo>
                  <a:lnTo>
                    <a:pt x="3578618" y="231965"/>
                  </a:lnTo>
                  <a:lnTo>
                    <a:pt x="3580473" y="235597"/>
                  </a:lnTo>
                  <a:lnTo>
                    <a:pt x="3587254" y="237794"/>
                  </a:lnTo>
                  <a:lnTo>
                    <a:pt x="3590887" y="235953"/>
                  </a:lnTo>
                  <a:lnTo>
                    <a:pt x="3593084" y="229184"/>
                  </a:lnTo>
                  <a:close/>
                </a:path>
                <a:path w="4399915" h="1044575">
                  <a:moveTo>
                    <a:pt x="3609251" y="380682"/>
                  </a:moveTo>
                  <a:lnTo>
                    <a:pt x="3606304" y="374878"/>
                  </a:lnTo>
                  <a:lnTo>
                    <a:pt x="3595522" y="371373"/>
                  </a:lnTo>
                  <a:lnTo>
                    <a:pt x="3589731" y="374332"/>
                  </a:lnTo>
                  <a:lnTo>
                    <a:pt x="3586226" y="385114"/>
                  </a:lnTo>
                  <a:lnTo>
                    <a:pt x="3589172" y="390906"/>
                  </a:lnTo>
                  <a:lnTo>
                    <a:pt x="3599954" y="394411"/>
                  </a:lnTo>
                  <a:lnTo>
                    <a:pt x="3605746" y="391452"/>
                  </a:lnTo>
                  <a:lnTo>
                    <a:pt x="3609251" y="380682"/>
                  </a:lnTo>
                  <a:close/>
                </a:path>
                <a:path w="4399915" h="1044575">
                  <a:moveTo>
                    <a:pt x="3680041" y="165100"/>
                  </a:moveTo>
                  <a:lnTo>
                    <a:pt x="3678364" y="161772"/>
                  </a:lnTo>
                  <a:lnTo>
                    <a:pt x="3672192" y="159766"/>
                  </a:lnTo>
                  <a:lnTo>
                    <a:pt x="3668877" y="161467"/>
                  </a:lnTo>
                  <a:lnTo>
                    <a:pt x="3666883" y="167627"/>
                  </a:lnTo>
                  <a:lnTo>
                    <a:pt x="3668560" y="170929"/>
                  </a:lnTo>
                  <a:lnTo>
                    <a:pt x="3674732" y="172935"/>
                  </a:lnTo>
                  <a:lnTo>
                    <a:pt x="3678034" y="171246"/>
                  </a:lnTo>
                  <a:lnTo>
                    <a:pt x="3680041" y="165100"/>
                  </a:lnTo>
                  <a:close/>
                </a:path>
                <a:path w="4399915" h="1044575">
                  <a:moveTo>
                    <a:pt x="3692829" y="317919"/>
                  </a:moveTo>
                  <a:lnTo>
                    <a:pt x="3690721" y="313766"/>
                  </a:lnTo>
                  <a:lnTo>
                    <a:pt x="3683025" y="311277"/>
                  </a:lnTo>
                  <a:lnTo>
                    <a:pt x="3678885" y="313385"/>
                  </a:lnTo>
                  <a:lnTo>
                    <a:pt x="3676370" y="321081"/>
                  </a:lnTo>
                  <a:lnTo>
                    <a:pt x="3678491" y="325221"/>
                  </a:lnTo>
                  <a:lnTo>
                    <a:pt x="3686187" y="327723"/>
                  </a:lnTo>
                  <a:lnTo>
                    <a:pt x="3690328" y="325615"/>
                  </a:lnTo>
                  <a:lnTo>
                    <a:pt x="3692829" y="317919"/>
                  </a:lnTo>
                  <a:close/>
                </a:path>
                <a:path w="4399915" h="1044575">
                  <a:moveTo>
                    <a:pt x="3705517" y="474179"/>
                  </a:moveTo>
                  <a:lnTo>
                    <a:pt x="3701973" y="467245"/>
                  </a:lnTo>
                  <a:lnTo>
                    <a:pt x="3689045" y="463042"/>
                  </a:lnTo>
                  <a:lnTo>
                    <a:pt x="3682098" y="466559"/>
                  </a:lnTo>
                  <a:lnTo>
                    <a:pt x="3677882" y="479513"/>
                  </a:lnTo>
                  <a:lnTo>
                    <a:pt x="3681425" y="486486"/>
                  </a:lnTo>
                  <a:lnTo>
                    <a:pt x="3694366" y="490689"/>
                  </a:lnTo>
                  <a:lnTo>
                    <a:pt x="3701313" y="487121"/>
                  </a:lnTo>
                  <a:lnTo>
                    <a:pt x="3705517" y="474179"/>
                  </a:lnTo>
                  <a:close/>
                </a:path>
                <a:path w="4399915" h="1044575">
                  <a:moveTo>
                    <a:pt x="3766502" y="101244"/>
                  </a:moveTo>
                  <a:lnTo>
                    <a:pt x="3765080" y="98450"/>
                  </a:lnTo>
                  <a:lnTo>
                    <a:pt x="3759835" y="96748"/>
                  </a:lnTo>
                  <a:lnTo>
                    <a:pt x="3757028" y="98171"/>
                  </a:lnTo>
                  <a:lnTo>
                    <a:pt x="3755326" y="103441"/>
                  </a:lnTo>
                  <a:lnTo>
                    <a:pt x="3756761" y="106235"/>
                  </a:lnTo>
                  <a:lnTo>
                    <a:pt x="3761994" y="107937"/>
                  </a:lnTo>
                  <a:lnTo>
                    <a:pt x="3764800" y="106514"/>
                  </a:lnTo>
                  <a:lnTo>
                    <a:pt x="3766502" y="101244"/>
                  </a:lnTo>
                  <a:close/>
                </a:path>
                <a:path w="4399915" h="1044575">
                  <a:moveTo>
                    <a:pt x="3779926" y="254584"/>
                  </a:moveTo>
                  <a:lnTo>
                    <a:pt x="3777742" y="250266"/>
                  </a:lnTo>
                  <a:lnTo>
                    <a:pt x="3769715" y="247662"/>
                  </a:lnTo>
                  <a:lnTo>
                    <a:pt x="3765423" y="249872"/>
                  </a:lnTo>
                  <a:lnTo>
                    <a:pt x="3762819" y="257873"/>
                  </a:lnTo>
                  <a:lnTo>
                    <a:pt x="3765004" y="262178"/>
                  </a:lnTo>
                  <a:lnTo>
                    <a:pt x="3773017" y="264782"/>
                  </a:lnTo>
                  <a:lnTo>
                    <a:pt x="3777323" y="262585"/>
                  </a:lnTo>
                  <a:lnTo>
                    <a:pt x="3779926" y="254584"/>
                  </a:lnTo>
                  <a:close/>
                </a:path>
                <a:path w="4399915" h="1044575">
                  <a:moveTo>
                    <a:pt x="3787749" y="412267"/>
                  </a:moveTo>
                  <a:lnTo>
                    <a:pt x="3785209" y="407289"/>
                  </a:lnTo>
                  <a:lnTo>
                    <a:pt x="3775976" y="404291"/>
                  </a:lnTo>
                  <a:lnTo>
                    <a:pt x="3771011" y="406831"/>
                  </a:lnTo>
                  <a:lnTo>
                    <a:pt x="3768001" y="416077"/>
                  </a:lnTo>
                  <a:lnTo>
                    <a:pt x="3770541" y="421043"/>
                  </a:lnTo>
                  <a:lnTo>
                    <a:pt x="3779774" y="424040"/>
                  </a:lnTo>
                  <a:lnTo>
                    <a:pt x="3784739" y="421513"/>
                  </a:lnTo>
                  <a:lnTo>
                    <a:pt x="3787749" y="412267"/>
                  </a:lnTo>
                  <a:close/>
                </a:path>
                <a:path w="4399915" h="1044575">
                  <a:moveTo>
                    <a:pt x="3791432" y="574268"/>
                  </a:moveTo>
                  <a:lnTo>
                    <a:pt x="3788384" y="568299"/>
                  </a:lnTo>
                  <a:lnTo>
                    <a:pt x="3777310" y="564705"/>
                  </a:lnTo>
                  <a:lnTo>
                    <a:pt x="3771341" y="567740"/>
                  </a:lnTo>
                  <a:lnTo>
                    <a:pt x="3767734" y="578840"/>
                  </a:lnTo>
                  <a:lnTo>
                    <a:pt x="3770782" y="584784"/>
                  </a:lnTo>
                  <a:lnTo>
                    <a:pt x="3781856" y="588378"/>
                  </a:lnTo>
                  <a:lnTo>
                    <a:pt x="3787825" y="585368"/>
                  </a:lnTo>
                  <a:lnTo>
                    <a:pt x="3791432" y="574268"/>
                  </a:lnTo>
                  <a:close/>
                </a:path>
                <a:path w="4399915" h="1044575">
                  <a:moveTo>
                    <a:pt x="3866604" y="191414"/>
                  </a:moveTo>
                  <a:lnTo>
                    <a:pt x="3864394" y="187109"/>
                  </a:lnTo>
                  <a:lnTo>
                    <a:pt x="3856393" y="184492"/>
                  </a:lnTo>
                  <a:lnTo>
                    <a:pt x="3852087" y="186702"/>
                  </a:lnTo>
                  <a:lnTo>
                    <a:pt x="3849497" y="194703"/>
                  </a:lnTo>
                  <a:lnTo>
                    <a:pt x="3851668" y="199009"/>
                  </a:lnTo>
                  <a:lnTo>
                    <a:pt x="3859682" y="201612"/>
                  </a:lnTo>
                  <a:lnTo>
                    <a:pt x="3864000" y="199415"/>
                  </a:lnTo>
                  <a:lnTo>
                    <a:pt x="3866604" y="191414"/>
                  </a:lnTo>
                  <a:close/>
                </a:path>
                <a:path w="4399915" h="1044575">
                  <a:moveTo>
                    <a:pt x="3874185" y="349554"/>
                  </a:moveTo>
                  <a:lnTo>
                    <a:pt x="3871582" y="344424"/>
                  </a:lnTo>
                  <a:lnTo>
                    <a:pt x="3862044" y="341325"/>
                  </a:lnTo>
                  <a:lnTo>
                    <a:pt x="3856901" y="343941"/>
                  </a:lnTo>
                  <a:lnTo>
                    <a:pt x="3853802" y="353491"/>
                  </a:lnTo>
                  <a:lnTo>
                    <a:pt x="3856418" y="358635"/>
                  </a:lnTo>
                  <a:lnTo>
                    <a:pt x="3865956" y="361734"/>
                  </a:lnTo>
                  <a:lnTo>
                    <a:pt x="3871087" y="359105"/>
                  </a:lnTo>
                  <a:lnTo>
                    <a:pt x="3874185" y="349554"/>
                  </a:lnTo>
                  <a:close/>
                </a:path>
                <a:path w="4399915" h="1044575">
                  <a:moveTo>
                    <a:pt x="3876167" y="512152"/>
                  </a:moveTo>
                  <a:lnTo>
                    <a:pt x="3873373" y="506691"/>
                  </a:lnTo>
                  <a:lnTo>
                    <a:pt x="3863200" y="503389"/>
                  </a:lnTo>
                  <a:lnTo>
                    <a:pt x="3857764" y="506171"/>
                  </a:lnTo>
                  <a:lnTo>
                    <a:pt x="3854450" y="516343"/>
                  </a:lnTo>
                  <a:lnTo>
                    <a:pt x="3857218" y="521779"/>
                  </a:lnTo>
                  <a:lnTo>
                    <a:pt x="3867404" y="525094"/>
                  </a:lnTo>
                  <a:lnTo>
                    <a:pt x="3872852" y="522325"/>
                  </a:lnTo>
                  <a:lnTo>
                    <a:pt x="3876167" y="512152"/>
                  </a:lnTo>
                  <a:close/>
                </a:path>
                <a:path w="4399915" h="1044575">
                  <a:moveTo>
                    <a:pt x="3878478" y="678192"/>
                  </a:moveTo>
                  <a:lnTo>
                    <a:pt x="3874020" y="669417"/>
                  </a:lnTo>
                  <a:lnTo>
                    <a:pt x="3857675" y="664108"/>
                  </a:lnTo>
                  <a:lnTo>
                    <a:pt x="3848925" y="668591"/>
                  </a:lnTo>
                  <a:lnTo>
                    <a:pt x="3843617" y="684911"/>
                  </a:lnTo>
                  <a:lnTo>
                    <a:pt x="3848062" y="693699"/>
                  </a:lnTo>
                  <a:lnTo>
                    <a:pt x="3864406" y="699008"/>
                  </a:lnTo>
                  <a:lnTo>
                    <a:pt x="3873169" y="694524"/>
                  </a:lnTo>
                  <a:lnTo>
                    <a:pt x="3878478" y="678192"/>
                  </a:lnTo>
                  <a:close/>
                </a:path>
                <a:path w="4399915" h="1044575">
                  <a:moveTo>
                    <a:pt x="3953573" y="789940"/>
                  </a:moveTo>
                  <a:lnTo>
                    <a:pt x="3951681" y="783361"/>
                  </a:lnTo>
                  <a:lnTo>
                    <a:pt x="3947452" y="777963"/>
                  </a:lnTo>
                  <a:lnTo>
                    <a:pt x="3941267" y="774471"/>
                  </a:lnTo>
                  <a:lnTo>
                    <a:pt x="3934206" y="773658"/>
                  </a:lnTo>
                  <a:lnTo>
                    <a:pt x="3927614" y="775538"/>
                  </a:lnTo>
                  <a:lnTo>
                    <a:pt x="3922204" y="779754"/>
                  </a:lnTo>
                  <a:lnTo>
                    <a:pt x="3918724" y="785939"/>
                  </a:lnTo>
                  <a:lnTo>
                    <a:pt x="3917912" y="793000"/>
                  </a:lnTo>
                  <a:lnTo>
                    <a:pt x="3919804" y="799592"/>
                  </a:lnTo>
                  <a:lnTo>
                    <a:pt x="3924020" y="804989"/>
                  </a:lnTo>
                  <a:lnTo>
                    <a:pt x="3930218" y="808482"/>
                  </a:lnTo>
                  <a:lnTo>
                    <a:pt x="3937266" y="809294"/>
                  </a:lnTo>
                  <a:lnTo>
                    <a:pt x="3943858" y="807415"/>
                  </a:lnTo>
                  <a:lnTo>
                    <a:pt x="3949268" y="803186"/>
                  </a:lnTo>
                  <a:lnTo>
                    <a:pt x="3952760" y="797001"/>
                  </a:lnTo>
                  <a:lnTo>
                    <a:pt x="3953573" y="789940"/>
                  </a:lnTo>
                  <a:close/>
                </a:path>
                <a:path w="4399915" h="1044575">
                  <a:moveTo>
                    <a:pt x="3958628" y="287286"/>
                  </a:moveTo>
                  <a:lnTo>
                    <a:pt x="3956443" y="282981"/>
                  </a:lnTo>
                  <a:lnTo>
                    <a:pt x="3948417" y="280365"/>
                  </a:lnTo>
                  <a:lnTo>
                    <a:pt x="3944112" y="282575"/>
                  </a:lnTo>
                  <a:lnTo>
                    <a:pt x="3941508" y="290588"/>
                  </a:lnTo>
                  <a:lnTo>
                    <a:pt x="3943705" y="294855"/>
                  </a:lnTo>
                  <a:lnTo>
                    <a:pt x="3951732" y="297472"/>
                  </a:lnTo>
                  <a:lnTo>
                    <a:pt x="3956024" y="295313"/>
                  </a:lnTo>
                  <a:lnTo>
                    <a:pt x="3958628" y="287286"/>
                  </a:lnTo>
                  <a:close/>
                </a:path>
                <a:path w="4399915" h="1044575">
                  <a:moveTo>
                    <a:pt x="3959441" y="616915"/>
                  </a:moveTo>
                  <a:lnTo>
                    <a:pt x="3956151" y="610463"/>
                  </a:lnTo>
                  <a:lnTo>
                    <a:pt x="3944137" y="606552"/>
                  </a:lnTo>
                  <a:lnTo>
                    <a:pt x="3937685" y="609841"/>
                  </a:lnTo>
                  <a:lnTo>
                    <a:pt x="3933774" y="621855"/>
                  </a:lnTo>
                  <a:lnTo>
                    <a:pt x="3937063" y="628307"/>
                  </a:lnTo>
                  <a:lnTo>
                    <a:pt x="3949077" y="632206"/>
                  </a:lnTo>
                  <a:lnTo>
                    <a:pt x="3955542" y="628929"/>
                  </a:lnTo>
                  <a:lnTo>
                    <a:pt x="3959441" y="616915"/>
                  </a:lnTo>
                  <a:close/>
                </a:path>
                <a:path w="4399915" h="1044575">
                  <a:moveTo>
                    <a:pt x="3963187" y="449605"/>
                  </a:moveTo>
                  <a:lnTo>
                    <a:pt x="3960076" y="443484"/>
                  </a:lnTo>
                  <a:lnTo>
                    <a:pt x="3948684" y="439788"/>
                  </a:lnTo>
                  <a:lnTo>
                    <a:pt x="3942562" y="442912"/>
                  </a:lnTo>
                  <a:lnTo>
                    <a:pt x="3938854" y="454304"/>
                  </a:lnTo>
                  <a:lnTo>
                    <a:pt x="3941978" y="460425"/>
                  </a:lnTo>
                  <a:lnTo>
                    <a:pt x="3953370" y="464134"/>
                  </a:lnTo>
                  <a:lnTo>
                    <a:pt x="3959479" y="461010"/>
                  </a:lnTo>
                  <a:lnTo>
                    <a:pt x="3963187" y="449605"/>
                  </a:lnTo>
                  <a:close/>
                </a:path>
                <a:path w="4399915" h="1044575">
                  <a:moveTo>
                    <a:pt x="4023537" y="904138"/>
                  </a:moveTo>
                  <a:lnTo>
                    <a:pt x="4021404" y="896683"/>
                  </a:lnTo>
                  <a:lnTo>
                    <a:pt x="4016629" y="890562"/>
                  </a:lnTo>
                  <a:lnTo>
                    <a:pt x="4009644" y="886612"/>
                  </a:lnTo>
                  <a:lnTo>
                    <a:pt x="4001643" y="885698"/>
                  </a:lnTo>
                  <a:lnTo>
                    <a:pt x="3994188" y="887831"/>
                  </a:lnTo>
                  <a:lnTo>
                    <a:pt x="3988066" y="892606"/>
                  </a:lnTo>
                  <a:lnTo>
                    <a:pt x="3984129" y="899591"/>
                  </a:lnTo>
                  <a:lnTo>
                    <a:pt x="3983202" y="907592"/>
                  </a:lnTo>
                  <a:lnTo>
                    <a:pt x="3985336" y="915047"/>
                  </a:lnTo>
                  <a:lnTo>
                    <a:pt x="3990124" y="921169"/>
                  </a:lnTo>
                  <a:lnTo>
                    <a:pt x="3997134" y="925106"/>
                  </a:lnTo>
                  <a:lnTo>
                    <a:pt x="4005110" y="926033"/>
                  </a:lnTo>
                  <a:lnTo>
                    <a:pt x="4012565" y="923886"/>
                  </a:lnTo>
                  <a:lnTo>
                    <a:pt x="4018673" y="919111"/>
                  </a:lnTo>
                  <a:lnTo>
                    <a:pt x="4022623" y="912101"/>
                  </a:lnTo>
                  <a:lnTo>
                    <a:pt x="4023537" y="904138"/>
                  </a:lnTo>
                  <a:close/>
                </a:path>
                <a:path w="4399915" h="1044575">
                  <a:moveTo>
                    <a:pt x="4037596" y="726071"/>
                  </a:moveTo>
                  <a:lnTo>
                    <a:pt x="4033456" y="717969"/>
                  </a:lnTo>
                  <a:lnTo>
                    <a:pt x="4018356" y="713066"/>
                  </a:lnTo>
                  <a:lnTo>
                    <a:pt x="4010253" y="717194"/>
                  </a:lnTo>
                  <a:lnTo>
                    <a:pt x="4005338" y="732307"/>
                  </a:lnTo>
                  <a:lnTo>
                    <a:pt x="4009479" y="740397"/>
                  </a:lnTo>
                  <a:lnTo>
                    <a:pt x="4024566" y="745312"/>
                  </a:lnTo>
                  <a:lnTo>
                    <a:pt x="4032694" y="741184"/>
                  </a:lnTo>
                  <a:lnTo>
                    <a:pt x="4037596" y="726071"/>
                  </a:lnTo>
                  <a:close/>
                </a:path>
                <a:path w="4399915" h="1044575">
                  <a:moveTo>
                    <a:pt x="4045331" y="554685"/>
                  </a:moveTo>
                  <a:lnTo>
                    <a:pt x="4041965" y="548055"/>
                  </a:lnTo>
                  <a:lnTo>
                    <a:pt x="4029646" y="544042"/>
                  </a:lnTo>
                  <a:lnTo>
                    <a:pt x="4023017" y="547433"/>
                  </a:lnTo>
                  <a:lnTo>
                    <a:pt x="4019029" y="559739"/>
                  </a:lnTo>
                  <a:lnTo>
                    <a:pt x="4022394" y="566356"/>
                  </a:lnTo>
                  <a:lnTo>
                    <a:pt x="4034713" y="570357"/>
                  </a:lnTo>
                  <a:lnTo>
                    <a:pt x="4041343" y="566978"/>
                  </a:lnTo>
                  <a:lnTo>
                    <a:pt x="4045331" y="554685"/>
                  </a:lnTo>
                  <a:close/>
                </a:path>
                <a:path w="4399915" h="1044575">
                  <a:moveTo>
                    <a:pt x="4048226" y="387464"/>
                  </a:moveTo>
                  <a:lnTo>
                    <a:pt x="4045280" y="381685"/>
                  </a:lnTo>
                  <a:lnTo>
                    <a:pt x="4034498" y="378180"/>
                  </a:lnTo>
                  <a:lnTo>
                    <a:pt x="4028719" y="381127"/>
                  </a:lnTo>
                  <a:lnTo>
                    <a:pt x="4025214" y="391922"/>
                  </a:lnTo>
                  <a:lnTo>
                    <a:pt x="4028160" y="397700"/>
                  </a:lnTo>
                  <a:lnTo>
                    <a:pt x="4038943" y="401205"/>
                  </a:lnTo>
                  <a:lnTo>
                    <a:pt x="4044721" y="398259"/>
                  </a:lnTo>
                  <a:lnTo>
                    <a:pt x="4048226" y="387464"/>
                  </a:lnTo>
                  <a:close/>
                </a:path>
                <a:path w="4399915" h="1044575">
                  <a:moveTo>
                    <a:pt x="4083875" y="1022540"/>
                  </a:moveTo>
                  <a:lnTo>
                    <a:pt x="4081729" y="1015085"/>
                  </a:lnTo>
                  <a:lnTo>
                    <a:pt x="4076941" y="1008989"/>
                  </a:lnTo>
                  <a:lnTo>
                    <a:pt x="4069943" y="1005027"/>
                  </a:lnTo>
                  <a:lnTo>
                    <a:pt x="4061968" y="1004112"/>
                  </a:lnTo>
                  <a:lnTo>
                    <a:pt x="4054513" y="1006233"/>
                  </a:lnTo>
                  <a:lnTo>
                    <a:pt x="4048404" y="1011008"/>
                  </a:lnTo>
                  <a:lnTo>
                    <a:pt x="4044467" y="1017993"/>
                  </a:lnTo>
                  <a:lnTo>
                    <a:pt x="4043540" y="1025994"/>
                  </a:lnTo>
                  <a:lnTo>
                    <a:pt x="4045674" y="1033449"/>
                  </a:lnTo>
                  <a:lnTo>
                    <a:pt x="4050449" y="1039558"/>
                  </a:lnTo>
                  <a:lnTo>
                    <a:pt x="4057446" y="1043495"/>
                  </a:lnTo>
                  <a:lnTo>
                    <a:pt x="4065435" y="1044435"/>
                  </a:lnTo>
                  <a:lnTo>
                    <a:pt x="4072890" y="1042301"/>
                  </a:lnTo>
                  <a:lnTo>
                    <a:pt x="4079011" y="1037526"/>
                  </a:lnTo>
                  <a:lnTo>
                    <a:pt x="4082961" y="1030503"/>
                  </a:lnTo>
                  <a:lnTo>
                    <a:pt x="4083875" y="1022540"/>
                  </a:lnTo>
                  <a:close/>
                </a:path>
                <a:path w="4399915" h="1044575">
                  <a:moveTo>
                    <a:pt x="4108627" y="841641"/>
                  </a:moveTo>
                  <a:lnTo>
                    <a:pt x="4106621" y="834605"/>
                  </a:lnTo>
                  <a:lnTo>
                    <a:pt x="4102125" y="828840"/>
                  </a:lnTo>
                  <a:lnTo>
                    <a:pt x="4095534" y="825119"/>
                  </a:lnTo>
                  <a:lnTo>
                    <a:pt x="4088003" y="824255"/>
                  </a:lnTo>
                  <a:lnTo>
                    <a:pt x="4080980" y="826274"/>
                  </a:lnTo>
                  <a:lnTo>
                    <a:pt x="4075214" y="830783"/>
                  </a:lnTo>
                  <a:lnTo>
                    <a:pt x="4071505" y="837374"/>
                  </a:lnTo>
                  <a:lnTo>
                    <a:pt x="4070629" y="844905"/>
                  </a:lnTo>
                  <a:lnTo>
                    <a:pt x="4072648" y="851928"/>
                  </a:lnTo>
                  <a:lnTo>
                    <a:pt x="4077144" y="857694"/>
                  </a:lnTo>
                  <a:lnTo>
                    <a:pt x="4083735" y="861402"/>
                  </a:lnTo>
                  <a:lnTo>
                    <a:pt x="4091254" y="862279"/>
                  </a:lnTo>
                  <a:lnTo>
                    <a:pt x="4098277" y="860259"/>
                  </a:lnTo>
                  <a:lnTo>
                    <a:pt x="4104043" y="855764"/>
                  </a:lnTo>
                  <a:lnTo>
                    <a:pt x="4107764" y="849160"/>
                  </a:lnTo>
                  <a:lnTo>
                    <a:pt x="4108627" y="841641"/>
                  </a:lnTo>
                  <a:close/>
                </a:path>
                <a:path w="4399915" h="1044575">
                  <a:moveTo>
                    <a:pt x="4121975" y="664057"/>
                  </a:moveTo>
                  <a:lnTo>
                    <a:pt x="4118191" y="656628"/>
                  </a:lnTo>
                  <a:lnTo>
                    <a:pt x="4104309" y="652119"/>
                  </a:lnTo>
                  <a:lnTo>
                    <a:pt x="4096880" y="655904"/>
                  </a:lnTo>
                  <a:lnTo>
                    <a:pt x="4092384" y="669747"/>
                  </a:lnTo>
                  <a:lnTo>
                    <a:pt x="4096169" y="677202"/>
                  </a:lnTo>
                  <a:lnTo>
                    <a:pt x="4110037" y="681710"/>
                  </a:lnTo>
                  <a:lnTo>
                    <a:pt x="4117479" y="677900"/>
                  </a:lnTo>
                  <a:lnTo>
                    <a:pt x="4121975" y="664057"/>
                  </a:lnTo>
                  <a:close/>
                </a:path>
                <a:path w="4399915" h="1044575">
                  <a:moveTo>
                    <a:pt x="4130916" y="492493"/>
                  </a:moveTo>
                  <a:lnTo>
                    <a:pt x="4127538" y="485876"/>
                  </a:lnTo>
                  <a:lnTo>
                    <a:pt x="4115219" y="481876"/>
                  </a:lnTo>
                  <a:lnTo>
                    <a:pt x="4108615" y="485241"/>
                  </a:lnTo>
                  <a:lnTo>
                    <a:pt x="4104602" y="497586"/>
                  </a:lnTo>
                  <a:lnTo>
                    <a:pt x="4107980" y="504190"/>
                  </a:lnTo>
                  <a:lnTo>
                    <a:pt x="4120286" y="508190"/>
                  </a:lnTo>
                  <a:lnTo>
                    <a:pt x="4126903" y="504825"/>
                  </a:lnTo>
                  <a:lnTo>
                    <a:pt x="4130916" y="492493"/>
                  </a:lnTo>
                  <a:close/>
                </a:path>
                <a:path w="4399915" h="1044575">
                  <a:moveTo>
                    <a:pt x="4162361" y="959015"/>
                  </a:moveTo>
                  <a:lnTo>
                    <a:pt x="4159415" y="953211"/>
                  </a:lnTo>
                  <a:lnTo>
                    <a:pt x="4148632" y="949706"/>
                  </a:lnTo>
                  <a:lnTo>
                    <a:pt x="4142829" y="952665"/>
                  </a:lnTo>
                  <a:lnTo>
                    <a:pt x="4139336" y="963447"/>
                  </a:lnTo>
                  <a:lnTo>
                    <a:pt x="4142282" y="969238"/>
                  </a:lnTo>
                  <a:lnTo>
                    <a:pt x="4153065" y="972743"/>
                  </a:lnTo>
                  <a:lnTo>
                    <a:pt x="4158856" y="969784"/>
                  </a:lnTo>
                  <a:lnTo>
                    <a:pt x="4162361" y="959015"/>
                  </a:lnTo>
                  <a:close/>
                </a:path>
                <a:path w="4399915" h="1044575">
                  <a:moveTo>
                    <a:pt x="4192930" y="777417"/>
                  </a:moveTo>
                  <a:lnTo>
                    <a:pt x="4188536" y="768807"/>
                  </a:lnTo>
                  <a:lnTo>
                    <a:pt x="4172534" y="763600"/>
                  </a:lnTo>
                  <a:lnTo>
                    <a:pt x="4163923" y="767981"/>
                  </a:lnTo>
                  <a:lnTo>
                    <a:pt x="4158716" y="784009"/>
                  </a:lnTo>
                  <a:lnTo>
                    <a:pt x="4163098" y="792632"/>
                  </a:lnTo>
                  <a:lnTo>
                    <a:pt x="4179112" y="797839"/>
                  </a:lnTo>
                  <a:lnTo>
                    <a:pt x="4187723" y="793432"/>
                  </a:lnTo>
                  <a:lnTo>
                    <a:pt x="4192930" y="777417"/>
                  </a:lnTo>
                  <a:close/>
                </a:path>
                <a:path w="4399915" h="1044575">
                  <a:moveTo>
                    <a:pt x="4207357" y="601865"/>
                  </a:moveTo>
                  <a:lnTo>
                    <a:pt x="4203662" y="594563"/>
                  </a:lnTo>
                  <a:lnTo>
                    <a:pt x="4190098" y="590169"/>
                  </a:lnTo>
                  <a:lnTo>
                    <a:pt x="4182808" y="593890"/>
                  </a:lnTo>
                  <a:lnTo>
                    <a:pt x="4178414" y="607441"/>
                  </a:lnTo>
                  <a:lnTo>
                    <a:pt x="4182122" y="614705"/>
                  </a:lnTo>
                  <a:lnTo>
                    <a:pt x="4195686" y="619112"/>
                  </a:lnTo>
                  <a:lnTo>
                    <a:pt x="4202963" y="615403"/>
                  </a:lnTo>
                  <a:lnTo>
                    <a:pt x="4207357" y="601865"/>
                  </a:lnTo>
                  <a:close/>
                </a:path>
                <a:path w="4399915" h="1044575">
                  <a:moveTo>
                    <a:pt x="4247375" y="896416"/>
                  </a:moveTo>
                  <a:lnTo>
                    <a:pt x="4244924" y="891616"/>
                  </a:lnTo>
                  <a:lnTo>
                    <a:pt x="4235996" y="888707"/>
                  </a:lnTo>
                  <a:lnTo>
                    <a:pt x="4231195" y="891159"/>
                  </a:lnTo>
                  <a:lnTo>
                    <a:pt x="4228300" y="900074"/>
                  </a:lnTo>
                  <a:lnTo>
                    <a:pt x="4230725" y="904887"/>
                  </a:lnTo>
                  <a:lnTo>
                    <a:pt x="4239666" y="907796"/>
                  </a:lnTo>
                  <a:lnTo>
                    <a:pt x="4244479" y="905332"/>
                  </a:lnTo>
                  <a:lnTo>
                    <a:pt x="4247375" y="896416"/>
                  </a:lnTo>
                  <a:close/>
                </a:path>
                <a:path w="4399915" h="1044575">
                  <a:moveTo>
                    <a:pt x="4278414" y="715022"/>
                  </a:moveTo>
                  <a:lnTo>
                    <a:pt x="4274185" y="706767"/>
                  </a:lnTo>
                  <a:lnTo>
                    <a:pt x="4258792" y="701763"/>
                  </a:lnTo>
                  <a:lnTo>
                    <a:pt x="4250499" y="705954"/>
                  </a:lnTo>
                  <a:lnTo>
                    <a:pt x="4245495" y="721360"/>
                  </a:lnTo>
                  <a:lnTo>
                    <a:pt x="4249725" y="729640"/>
                  </a:lnTo>
                  <a:lnTo>
                    <a:pt x="4265130" y="734644"/>
                  </a:lnTo>
                  <a:lnTo>
                    <a:pt x="4273410" y="730427"/>
                  </a:lnTo>
                  <a:lnTo>
                    <a:pt x="4278414" y="715022"/>
                  </a:lnTo>
                  <a:close/>
                </a:path>
                <a:path w="4399915" h="1044575">
                  <a:moveTo>
                    <a:pt x="4314952" y="1017257"/>
                  </a:moveTo>
                  <a:lnTo>
                    <a:pt x="4312640" y="1009142"/>
                  </a:lnTo>
                  <a:lnTo>
                    <a:pt x="4307446" y="1002499"/>
                  </a:lnTo>
                  <a:lnTo>
                    <a:pt x="4299851" y="998207"/>
                  </a:lnTo>
                  <a:lnTo>
                    <a:pt x="4291165" y="997204"/>
                  </a:lnTo>
                  <a:lnTo>
                    <a:pt x="4283049" y="999528"/>
                  </a:lnTo>
                  <a:lnTo>
                    <a:pt x="4276407" y="1004722"/>
                  </a:lnTo>
                  <a:lnTo>
                    <a:pt x="4272127" y="1012329"/>
                  </a:lnTo>
                  <a:lnTo>
                    <a:pt x="4271111" y="1021016"/>
                  </a:lnTo>
                  <a:lnTo>
                    <a:pt x="4273435" y="1029131"/>
                  </a:lnTo>
                  <a:lnTo>
                    <a:pt x="4278630" y="1035773"/>
                  </a:lnTo>
                  <a:lnTo>
                    <a:pt x="4286250" y="1040053"/>
                  </a:lnTo>
                  <a:lnTo>
                    <a:pt x="4294911" y="1041057"/>
                  </a:lnTo>
                  <a:lnTo>
                    <a:pt x="4303014" y="1038733"/>
                  </a:lnTo>
                  <a:lnTo>
                    <a:pt x="4309656" y="1033551"/>
                  </a:lnTo>
                  <a:lnTo>
                    <a:pt x="4313961" y="1025931"/>
                  </a:lnTo>
                  <a:lnTo>
                    <a:pt x="4314952" y="1017257"/>
                  </a:lnTo>
                  <a:close/>
                </a:path>
                <a:path w="4399915" h="1044575">
                  <a:moveTo>
                    <a:pt x="4341063" y="833958"/>
                  </a:moveTo>
                  <a:lnTo>
                    <a:pt x="4339336" y="827887"/>
                  </a:lnTo>
                  <a:lnTo>
                    <a:pt x="4335450" y="822934"/>
                  </a:lnTo>
                  <a:lnTo>
                    <a:pt x="4329785" y="819721"/>
                  </a:lnTo>
                  <a:lnTo>
                    <a:pt x="4323296" y="818972"/>
                  </a:lnTo>
                  <a:lnTo>
                    <a:pt x="4317238" y="820712"/>
                  </a:lnTo>
                  <a:lnTo>
                    <a:pt x="4312259" y="824598"/>
                  </a:lnTo>
                  <a:lnTo>
                    <a:pt x="4309059" y="830275"/>
                  </a:lnTo>
                  <a:lnTo>
                    <a:pt x="4308310" y="836752"/>
                  </a:lnTo>
                  <a:lnTo>
                    <a:pt x="4310062" y="842810"/>
                  </a:lnTo>
                  <a:lnTo>
                    <a:pt x="4313948" y="847763"/>
                  </a:lnTo>
                  <a:lnTo>
                    <a:pt x="4319638" y="850963"/>
                  </a:lnTo>
                  <a:lnTo>
                    <a:pt x="4326102" y="851712"/>
                  </a:lnTo>
                  <a:lnTo>
                    <a:pt x="4332160" y="849985"/>
                  </a:lnTo>
                  <a:lnTo>
                    <a:pt x="4337126" y="846112"/>
                  </a:lnTo>
                  <a:lnTo>
                    <a:pt x="4340326" y="840435"/>
                  </a:lnTo>
                  <a:lnTo>
                    <a:pt x="4341063" y="833958"/>
                  </a:lnTo>
                  <a:close/>
                </a:path>
                <a:path w="4399915" h="1044575">
                  <a:moveTo>
                    <a:pt x="4399356" y="954189"/>
                  </a:moveTo>
                  <a:lnTo>
                    <a:pt x="4397413" y="947369"/>
                  </a:lnTo>
                  <a:lnTo>
                    <a:pt x="4393057" y="941793"/>
                  </a:lnTo>
                  <a:lnTo>
                    <a:pt x="4386681" y="938199"/>
                  </a:lnTo>
                  <a:lnTo>
                    <a:pt x="4379379" y="937348"/>
                  </a:lnTo>
                  <a:lnTo>
                    <a:pt x="4372559" y="939292"/>
                  </a:lnTo>
                  <a:lnTo>
                    <a:pt x="4366984" y="943660"/>
                  </a:lnTo>
                  <a:lnTo>
                    <a:pt x="4363377" y="950074"/>
                  </a:lnTo>
                  <a:lnTo>
                    <a:pt x="4362526" y="957351"/>
                  </a:lnTo>
                  <a:lnTo>
                    <a:pt x="4364482" y="964158"/>
                  </a:lnTo>
                  <a:lnTo>
                    <a:pt x="4368851" y="969746"/>
                  </a:lnTo>
                  <a:lnTo>
                    <a:pt x="4375251" y="973353"/>
                  </a:lnTo>
                  <a:lnTo>
                    <a:pt x="4382528" y="974178"/>
                  </a:lnTo>
                  <a:lnTo>
                    <a:pt x="4389336" y="972235"/>
                  </a:lnTo>
                  <a:lnTo>
                    <a:pt x="4394911" y="967867"/>
                  </a:lnTo>
                  <a:lnTo>
                    <a:pt x="4398518" y="961491"/>
                  </a:lnTo>
                  <a:lnTo>
                    <a:pt x="4399356" y="954189"/>
                  </a:lnTo>
                  <a:close/>
                </a:path>
              </a:pathLst>
            </a:custGeom>
            <a:grpFill/>
          </p:spPr>
          <p:txBody>
            <a:bodyPr wrap="square" lIns="0" tIns="0" rIns="0" bIns="0" rtlCol="0"/>
            <a:lstStyle/>
            <a:p>
              <a:endParaRPr/>
            </a:p>
          </p:txBody>
        </p:sp>
        <p:sp>
          <p:nvSpPr>
            <p:cNvPr id="16" name="object 16"/>
            <p:cNvSpPr/>
            <p:nvPr/>
          </p:nvSpPr>
          <p:spPr>
            <a:xfrm>
              <a:off x="4936439" y="1701"/>
              <a:ext cx="5307965" cy="1044575"/>
            </a:xfrm>
            <a:custGeom>
              <a:avLst/>
              <a:gdLst/>
              <a:ahLst/>
              <a:cxnLst/>
              <a:rect l="l" t="t" r="r" b="b"/>
              <a:pathLst>
                <a:path w="5307965" h="1044575">
                  <a:moveTo>
                    <a:pt x="56705" y="1008037"/>
                  </a:moveTo>
                  <a:lnTo>
                    <a:pt x="53695" y="997534"/>
                  </a:lnTo>
                  <a:lnTo>
                    <a:pt x="46977" y="988936"/>
                  </a:lnTo>
                  <a:lnTo>
                    <a:pt x="37134" y="983373"/>
                  </a:lnTo>
                  <a:lnTo>
                    <a:pt x="25920" y="982091"/>
                  </a:lnTo>
                  <a:lnTo>
                    <a:pt x="15430" y="985100"/>
                  </a:lnTo>
                  <a:lnTo>
                    <a:pt x="6832" y="991831"/>
                  </a:lnTo>
                  <a:lnTo>
                    <a:pt x="1295" y="1001674"/>
                  </a:lnTo>
                  <a:lnTo>
                    <a:pt x="0" y="1012901"/>
                  </a:lnTo>
                  <a:lnTo>
                    <a:pt x="2997" y="1023378"/>
                  </a:lnTo>
                  <a:lnTo>
                    <a:pt x="9715" y="1031976"/>
                  </a:lnTo>
                  <a:lnTo>
                    <a:pt x="19545" y="1037526"/>
                  </a:lnTo>
                  <a:lnTo>
                    <a:pt x="30772" y="1038821"/>
                  </a:lnTo>
                  <a:lnTo>
                    <a:pt x="41262" y="1035812"/>
                  </a:lnTo>
                  <a:lnTo>
                    <a:pt x="49860" y="1029093"/>
                  </a:lnTo>
                  <a:lnTo>
                    <a:pt x="55410" y="1019263"/>
                  </a:lnTo>
                  <a:lnTo>
                    <a:pt x="56705" y="1008037"/>
                  </a:lnTo>
                  <a:close/>
                </a:path>
                <a:path w="5307965" h="1044575">
                  <a:moveTo>
                    <a:pt x="94475" y="884567"/>
                  </a:moveTo>
                  <a:lnTo>
                    <a:pt x="92456" y="877531"/>
                  </a:lnTo>
                  <a:lnTo>
                    <a:pt x="87960" y="871778"/>
                  </a:lnTo>
                  <a:lnTo>
                    <a:pt x="81356" y="868045"/>
                  </a:lnTo>
                  <a:lnTo>
                    <a:pt x="73837" y="867181"/>
                  </a:lnTo>
                  <a:lnTo>
                    <a:pt x="66814" y="869200"/>
                  </a:lnTo>
                  <a:lnTo>
                    <a:pt x="61048" y="873696"/>
                  </a:lnTo>
                  <a:lnTo>
                    <a:pt x="57340" y="880287"/>
                  </a:lnTo>
                  <a:lnTo>
                    <a:pt x="56464" y="887818"/>
                  </a:lnTo>
                  <a:lnTo>
                    <a:pt x="58483" y="894842"/>
                  </a:lnTo>
                  <a:lnTo>
                    <a:pt x="62979" y="900595"/>
                  </a:lnTo>
                  <a:lnTo>
                    <a:pt x="69570" y="904303"/>
                  </a:lnTo>
                  <a:lnTo>
                    <a:pt x="77101" y="905179"/>
                  </a:lnTo>
                  <a:lnTo>
                    <a:pt x="84124" y="903173"/>
                  </a:lnTo>
                  <a:lnTo>
                    <a:pt x="89890" y="898677"/>
                  </a:lnTo>
                  <a:lnTo>
                    <a:pt x="93611" y="892073"/>
                  </a:lnTo>
                  <a:lnTo>
                    <a:pt x="94475" y="884567"/>
                  </a:lnTo>
                  <a:close/>
                </a:path>
                <a:path w="5307965" h="1044575">
                  <a:moveTo>
                    <a:pt x="142684" y="761631"/>
                  </a:moveTo>
                  <a:lnTo>
                    <a:pt x="139065" y="754507"/>
                  </a:lnTo>
                  <a:lnTo>
                    <a:pt x="125818" y="750201"/>
                  </a:lnTo>
                  <a:lnTo>
                    <a:pt x="118694" y="753833"/>
                  </a:lnTo>
                  <a:lnTo>
                    <a:pt x="114401" y="767067"/>
                  </a:lnTo>
                  <a:lnTo>
                    <a:pt x="118021" y="774204"/>
                  </a:lnTo>
                  <a:lnTo>
                    <a:pt x="131279" y="778510"/>
                  </a:lnTo>
                  <a:lnTo>
                    <a:pt x="138391" y="774865"/>
                  </a:lnTo>
                  <a:lnTo>
                    <a:pt x="142684" y="761631"/>
                  </a:lnTo>
                  <a:close/>
                </a:path>
                <a:path w="5307965" h="1044575">
                  <a:moveTo>
                    <a:pt x="156286" y="1010526"/>
                  </a:moveTo>
                  <a:lnTo>
                    <a:pt x="154571" y="1004582"/>
                  </a:lnTo>
                  <a:lnTo>
                    <a:pt x="150761" y="999705"/>
                  </a:lnTo>
                  <a:lnTo>
                    <a:pt x="145199" y="996556"/>
                  </a:lnTo>
                  <a:lnTo>
                    <a:pt x="138823" y="995832"/>
                  </a:lnTo>
                  <a:lnTo>
                    <a:pt x="132880" y="997534"/>
                  </a:lnTo>
                  <a:lnTo>
                    <a:pt x="128016" y="1001344"/>
                  </a:lnTo>
                  <a:lnTo>
                    <a:pt x="124879" y="1006906"/>
                  </a:lnTo>
                  <a:lnTo>
                    <a:pt x="124142" y="1013294"/>
                  </a:lnTo>
                  <a:lnTo>
                    <a:pt x="125844" y="1019238"/>
                  </a:lnTo>
                  <a:lnTo>
                    <a:pt x="129641" y="1024102"/>
                  </a:lnTo>
                  <a:lnTo>
                    <a:pt x="135229" y="1027239"/>
                  </a:lnTo>
                  <a:lnTo>
                    <a:pt x="141579" y="1027988"/>
                  </a:lnTo>
                  <a:lnTo>
                    <a:pt x="147523" y="1026287"/>
                  </a:lnTo>
                  <a:lnTo>
                    <a:pt x="152400" y="1022477"/>
                  </a:lnTo>
                  <a:lnTo>
                    <a:pt x="155562" y="1016876"/>
                  </a:lnTo>
                  <a:lnTo>
                    <a:pt x="156286" y="1010526"/>
                  </a:lnTo>
                  <a:close/>
                </a:path>
                <a:path w="5307965" h="1044575">
                  <a:moveTo>
                    <a:pt x="200291" y="642734"/>
                  </a:moveTo>
                  <a:lnTo>
                    <a:pt x="196989" y="636295"/>
                  </a:lnTo>
                  <a:lnTo>
                    <a:pt x="184975" y="632383"/>
                  </a:lnTo>
                  <a:lnTo>
                    <a:pt x="178523" y="635673"/>
                  </a:lnTo>
                  <a:lnTo>
                    <a:pt x="174625" y="647700"/>
                  </a:lnTo>
                  <a:lnTo>
                    <a:pt x="177901" y="654138"/>
                  </a:lnTo>
                  <a:lnTo>
                    <a:pt x="189928" y="658037"/>
                  </a:lnTo>
                  <a:lnTo>
                    <a:pt x="196380" y="654761"/>
                  </a:lnTo>
                  <a:lnTo>
                    <a:pt x="200291" y="642734"/>
                  </a:lnTo>
                  <a:close/>
                </a:path>
                <a:path w="5307965" h="1044575">
                  <a:moveTo>
                    <a:pt x="215150" y="886104"/>
                  </a:moveTo>
                  <a:lnTo>
                    <a:pt x="212394" y="876503"/>
                  </a:lnTo>
                  <a:lnTo>
                    <a:pt x="206235" y="868629"/>
                  </a:lnTo>
                  <a:lnTo>
                    <a:pt x="197218" y="863536"/>
                  </a:lnTo>
                  <a:lnTo>
                    <a:pt x="186905" y="862342"/>
                  </a:lnTo>
                  <a:lnTo>
                    <a:pt x="177292" y="865085"/>
                  </a:lnTo>
                  <a:lnTo>
                    <a:pt x="169405" y="871232"/>
                  </a:lnTo>
                  <a:lnTo>
                    <a:pt x="164312" y="880249"/>
                  </a:lnTo>
                  <a:lnTo>
                    <a:pt x="163118" y="890574"/>
                  </a:lnTo>
                  <a:lnTo>
                    <a:pt x="165874" y="900201"/>
                  </a:lnTo>
                  <a:lnTo>
                    <a:pt x="172046" y="908088"/>
                  </a:lnTo>
                  <a:lnTo>
                    <a:pt x="181089" y="913180"/>
                  </a:lnTo>
                  <a:lnTo>
                    <a:pt x="191363" y="914374"/>
                  </a:lnTo>
                  <a:lnTo>
                    <a:pt x="200990" y="911606"/>
                  </a:lnTo>
                  <a:lnTo>
                    <a:pt x="208864" y="905433"/>
                  </a:lnTo>
                  <a:lnTo>
                    <a:pt x="213969" y="896391"/>
                  </a:lnTo>
                  <a:lnTo>
                    <a:pt x="215150" y="886104"/>
                  </a:lnTo>
                  <a:close/>
                </a:path>
                <a:path w="5307965" h="1044575">
                  <a:moveTo>
                    <a:pt x="257632" y="527977"/>
                  </a:moveTo>
                  <a:lnTo>
                    <a:pt x="256197" y="525183"/>
                  </a:lnTo>
                  <a:lnTo>
                    <a:pt x="250964" y="523481"/>
                  </a:lnTo>
                  <a:lnTo>
                    <a:pt x="248158" y="524903"/>
                  </a:lnTo>
                  <a:lnTo>
                    <a:pt x="246456" y="530148"/>
                  </a:lnTo>
                  <a:lnTo>
                    <a:pt x="247891" y="532968"/>
                  </a:lnTo>
                  <a:lnTo>
                    <a:pt x="253111" y="534657"/>
                  </a:lnTo>
                  <a:lnTo>
                    <a:pt x="255930" y="533222"/>
                  </a:lnTo>
                  <a:lnTo>
                    <a:pt x="257632" y="527977"/>
                  </a:lnTo>
                  <a:close/>
                </a:path>
                <a:path w="5307965" h="1044575">
                  <a:moveTo>
                    <a:pt x="259029" y="764552"/>
                  </a:moveTo>
                  <a:lnTo>
                    <a:pt x="255231" y="757085"/>
                  </a:lnTo>
                  <a:lnTo>
                    <a:pt x="241350" y="752576"/>
                  </a:lnTo>
                  <a:lnTo>
                    <a:pt x="233908" y="756386"/>
                  </a:lnTo>
                  <a:lnTo>
                    <a:pt x="229412" y="770242"/>
                  </a:lnTo>
                  <a:lnTo>
                    <a:pt x="233197" y="777684"/>
                  </a:lnTo>
                  <a:lnTo>
                    <a:pt x="247078" y="782193"/>
                  </a:lnTo>
                  <a:lnTo>
                    <a:pt x="254533" y="778395"/>
                  </a:lnTo>
                  <a:lnTo>
                    <a:pt x="259029" y="764552"/>
                  </a:lnTo>
                  <a:close/>
                </a:path>
                <a:path w="5307965" h="1044575">
                  <a:moveTo>
                    <a:pt x="278879" y="1011288"/>
                  </a:moveTo>
                  <a:lnTo>
                    <a:pt x="276098" y="1001560"/>
                  </a:lnTo>
                  <a:lnTo>
                    <a:pt x="269862" y="993584"/>
                  </a:lnTo>
                  <a:lnTo>
                    <a:pt x="260743" y="988441"/>
                  </a:lnTo>
                  <a:lnTo>
                    <a:pt x="250317" y="987234"/>
                  </a:lnTo>
                  <a:lnTo>
                    <a:pt x="240588" y="990015"/>
                  </a:lnTo>
                  <a:lnTo>
                    <a:pt x="232613" y="996251"/>
                  </a:lnTo>
                  <a:lnTo>
                    <a:pt x="227469" y="1005382"/>
                  </a:lnTo>
                  <a:lnTo>
                    <a:pt x="226263" y="1015784"/>
                  </a:lnTo>
                  <a:lnTo>
                    <a:pt x="229057" y="1025512"/>
                  </a:lnTo>
                  <a:lnTo>
                    <a:pt x="235292" y="1033487"/>
                  </a:lnTo>
                  <a:lnTo>
                    <a:pt x="244424" y="1038644"/>
                  </a:lnTo>
                  <a:lnTo>
                    <a:pt x="254825" y="1039837"/>
                  </a:lnTo>
                  <a:lnTo>
                    <a:pt x="264553" y="1037043"/>
                  </a:lnTo>
                  <a:lnTo>
                    <a:pt x="272529" y="1030820"/>
                  </a:lnTo>
                  <a:lnTo>
                    <a:pt x="277685" y="1021702"/>
                  </a:lnTo>
                  <a:lnTo>
                    <a:pt x="278879" y="1011288"/>
                  </a:lnTo>
                  <a:close/>
                </a:path>
                <a:path w="5307965" h="1044575">
                  <a:moveTo>
                    <a:pt x="317144" y="647065"/>
                  </a:moveTo>
                  <a:lnTo>
                    <a:pt x="314096" y="641096"/>
                  </a:lnTo>
                  <a:lnTo>
                    <a:pt x="303034" y="637501"/>
                  </a:lnTo>
                  <a:lnTo>
                    <a:pt x="297053" y="640537"/>
                  </a:lnTo>
                  <a:lnTo>
                    <a:pt x="293446" y="651637"/>
                  </a:lnTo>
                  <a:lnTo>
                    <a:pt x="296494" y="657606"/>
                  </a:lnTo>
                  <a:lnTo>
                    <a:pt x="307568" y="661200"/>
                  </a:lnTo>
                  <a:lnTo>
                    <a:pt x="313537" y="658164"/>
                  </a:lnTo>
                  <a:lnTo>
                    <a:pt x="317144" y="647065"/>
                  </a:lnTo>
                  <a:close/>
                </a:path>
                <a:path w="5307965" h="1044575">
                  <a:moveTo>
                    <a:pt x="325932" y="888822"/>
                  </a:moveTo>
                  <a:lnTo>
                    <a:pt x="323545" y="880503"/>
                  </a:lnTo>
                  <a:lnTo>
                    <a:pt x="318211" y="873683"/>
                  </a:lnTo>
                  <a:lnTo>
                    <a:pt x="310388" y="869276"/>
                  </a:lnTo>
                  <a:lnTo>
                    <a:pt x="301485" y="868260"/>
                  </a:lnTo>
                  <a:lnTo>
                    <a:pt x="293179" y="870648"/>
                  </a:lnTo>
                  <a:lnTo>
                    <a:pt x="286359" y="875969"/>
                  </a:lnTo>
                  <a:lnTo>
                    <a:pt x="281965" y="883767"/>
                  </a:lnTo>
                  <a:lnTo>
                    <a:pt x="280924" y="892683"/>
                  </a:lnTo>
                  <a:lnTo>
                    <a:pt x="283311" y="901001"/>
                  </a:lnTo>
                  <a:lnTo>
                    <a:pt x="288632" y="907821"/>
                  </a:lnTo>
                  <a:lnTo>
                    <a:pt x="296443" y="912215"/>
                  </a:lnTo>
                  <a:lnTo>
                    <a:pt x="305358" y="913257"/>
                  </a:lnTo>
                  <a:lnTo>
                    <a:pt x="313677" y="910869"/>
                  </a:lnTo>
                  <a:lnTo>
                    <a:pt x="320497" y="905548"/>
                  </a:lnTo>
                  <a:lnTo>
                    <a:pt x="324904" y="897724"/>
                  </a:lnTo>
                  <a:lnTo>
                    <a:pt x="325932" y="888822"/>
                  </a:lnTo>
                  <a:close/>
                </a:path>
                <a:path w="5307965" h="1044575">
                  <a:moveTo>
                    <a:pt x="329730" y="414731"/>
                  </a:moveTo>
                  <a:lnTo>
                    <a:pt x="327812" y="410895"/>
                  </a:lnTo>
                  <a:lnTo>
                    <a:pt x="320713" y="408597"/>
                  </a:lnTo>
                  <a:lnTo>
                    <a:pt x="316903" y="410552"/>
                  </a:lnTo>
                  <a:lnTo>
                    <a:pt x="314604" y="417626"/>
                  </a:lnTo>
                  <a:lnTo>
                    <a:pt x="316547" y="421436"/>
                  </a:lnTo>
                  <a:lnTo>
                    <a:pt x="323634" y="423748"/>
                  </a:lnTo>
                  <a:lnTo>
                    <a:pt x="327431" y="421805"/>
                  </a:lnTo>
                  <a:lnTo>
                    <a:pt x="329730" y="414731"/>
                  </a:lnTo>
                  <a:close/>
                </a:path>
                <a:path w="5307965" h="1044575">
                  <a:moveTo>
                    <a:pt x="374802" y="768070"/>
                  </a:moveTo>
                  <a:lnTo>
                    <a:pt x="371182" y="760958"/>
                  </a:lnTo>
                  <a:lnTo>
                    <a:pt x="357924" y="756653"/>
                  </a:lnTo>
                  <a:lnTo>
                    <a:pt x="350824" y="760272"/>
                  </a:lnTo>
                  <a:lnTo>
                    <a:pt x="346519" y="773531"/>
                  </a:lnTo>
                  <a:lnTo>
                    <a:pt x="350139" y="780630"/>
                  </a:lnTo>
                  <a:lnTo>
                    <a:pt x="363397" y="784948"/>
                  </a:lnTo>
                  <a:lnTo>
                    <a:pt x="370497" y="781316"/>
                  </a:lnTo>
                  <a:lnTo>
                    <a:pt x="374802" y="768070"/>
                  </a:lnTo>
                  <a:close/>
                </a:path>
                <a:path w="5307965" h="1044575">
                  <a:moveTo>
                    <a:pt x="382422" y="532549"/>
                  </a:moveTo>
                  <a:lnTo>
                    <a:pt x="379818" y="527443"/>
                  </a:lnTo>
                  <a:lnTo>
                    <a:pt x="370268" y="524332"/>
                  </a:lnTo>
                  <a:lnTo>
                    <a:pt x="365137" y="526935"/>
                  </a:lnTo>
                  <a:lnTo>
                    <a:pt x="362026" y="536498"/>
                  </a:lnTo>
                  <a:lnTo>
                    <a:pt x="364642" y="541642"/>
                  </a:lnTo>
                  <a:lnTo>
                    <a:pt x="374192" y="544741"/>
                  </a:lnTo>
                  <a:lnTo>
                    <a:pt x="379310" y="542112"/>
                  </a:lnTo>
                  <a:lnTo>
                    <a:pt x="382422" y="532549"/>
                  </a:lnTo>
                  <a:close/>
                </a:path>
                <a:path w="5307965" h="1044575">
                  <a:moveTo>
                    <a:pt x="394157" y="1012901"/>
                  </a:moveTo>
                  <a:lnTo>
                    <a:pt x="391121" y="1002309"/>
                  </a:lnTo>
                  <a:lnTo>
                    <a:pt x="384340" y="993622"/>
                  </a:lnTo>
                  <a:lnTo>
                    <a:pt x="374396" y="988009"/>
                  </a:lnTo>
                  <a:lnTo>
                    <a:pt x="363054" y="986701"/>
                  </a:lnTo>
                  <a:lnTo>
                    <a:pt x="352450" y="989736"/>
                  </a:lnTo>
                  <a:lnTo>
                    <a:pt x="343776" y="996518"/>
                  </a:lnTo>
                  <a:lnTo>
                    <a:pt x="338175" y="1006462"/>
                  </a:lnTo>
                  <a:lnTo>
                    <a:pt x="336854" y="1017803"/>
                  </a:lnTo>
                  <a:lnTo>
                    <a:pt x="339890" y="1028395"/>
                  </a:lnTo>
                  <a:lnTo>
                    <a:pt x="346671" y="1037082"/>
                  </a:lnTo>
                  <a:lnTo>
                    <a:pt x="356628" y="1042682"/>
                  </a:lnTo>
                  <a:lnTo>
                    <a:pt x="367969" y="1043990"/>
                  </a:lnTo>
                  <a:lnTo>
                    <a:pt x="378561" y="1040955"/>
                  </a:lnTo>
                  <a:lnTo>
                    <a:pt x="387248" y="1034173"/>
                  </a:lnTo>
                  <a:lnTo>
                    <a:pt x="392861" y="1024229"/>
                  </a:lnTo>
                  <a:lnTo>
                    <a:pt x="394157" y="1012901"/>
                  </a:lnTo>
                  <a:close/>
                </a:path>
                <a:path w="5307965" h="1044575">
                  <a:moveTo>
                    <a:pt x="403250" y="305714"/>
                  </a:moveTo>
                  <a:lnTo>
                    <a:pt x="401840" y="302907"/>
                  </a:lnTo>
                  <a:lnTo>
                    <a:pt x="396595" y="301193"/>
                  </a:lnTo>
                  <a:lnTo>
                    <a:pt x="393763" y="302641"/>
                  </a:lnTo>
                  <a:lnTo>
                    <a:pt x="392074" y="307860"/>
                  </a:lnTo>
                  <a:lnTo>
                    <a:pt x="393509" y="310692"/>
                  </a:lnTo>
                  <a:lnTo>
                    <a:pt x="398754" y="312394"/>
                  </a:lnTo>
                  <a:lnTo>
                    <a:pt x="401548" y="310946"/>
                  </a:lnTo>
                  <a:lnTo>
                    <a:pt x="403250" y="305714"/>
                  </a:lnTo>
                  <a:close/>
                </a:path>
                <a:path w="5307965" h="1044575">
                  <a:moveTo>
                    <a:pt x="436587" y="651598"/>
                  </a:moveTo>
                  <a:lnTo>
                    <a:pt x="433387" y="645312"/>
                  </a:lnTo>
                  <a:lnTo>
                    <a:pt x="421665" y="641502"/>
                  </a:lnTo>
                  <a:lnTo>
                    <a:pt x="415391" y="644702"/>
                  </a:lnTo>
                  <a:lnTo>
                    <a:pt x="411594" y="656424"/>
                  </a:lnTo>
                  <a:lnTo>
                    <a:pt x="414769" y="662698"/>
                  </a:lnTo>
                  <a:lnTo>
                    <a:pt x="426491" y="666508"/>
                  </a:lnTo>
                  <a:lnTo>
                    <a:pt x="432777" y="663308"/>
                  </a:lnTo>
                  <a:lnTo>
                    <a:pt x="436587" y="651598"/>
                  </a:lnTo>
                  <a:close/>
                </a:path>
                <a:path w="5307965" h="1044575">
                  <a:moveTo>
                    <a:pt x="453224" y="890473"/>
                  </a:moveTo>
                  <a:lnTo>
                    <a:pt x="449541" y="877608"/>
                  </a:lnTo>
                  <a:lnTo>
                    <a:pt x="441312" y="867067"/>
                  </a:lnTo>
                  <a:lnTo>
                    <a:pt x="429247" y="860247"/>
                  </a:lnTo>
                  <a:lnTo>
                    <a:pt x="415467" y="858672"/>
                  </a:lnTo>
                  <a:lnTo>
                    <a:pt x="402615" y="862355"/>
                  </a:lnTo>
                  <a:lnTo>
                    <a:pt x="392074" y="870610"/>
                  </a:lnTo>
                  <a:lnTo>
                    <a:pt x="385279" y="882675"/>
                  </a:lnTo>
                  <a:lnTo>
                    <a:pt x="383679" y="896454"/>
                  </a:lnTo>
                  <a:lnTo>
                    <a:pt x="387350" y="909320"/>
                  </a:lnTo>
                  <a:lnTo>
                    <a:pt x="395579" y="919861"/>
                  </a:lnTo>
                  <a:lnTo>
                    <a:pt x="407657" y="926668"/>
                  </a:lnTo>
                  <a:lnTo>
                    <a:pt x="421424" y="928255"/>
                  </a:lnTo>
                  <a:lnTo>
                    <a:pt x="434289" y="924560"/>
                  </a:lnTo>
                  <a:lnTo>
                    <a:pt x="444830" y="916317"/>
                  </a:lnTo>
                  <a:lnTo>
                    <a:pt x="451637" y="904240"/>
                  </a:lnTo>
                  <a:lnTo>
                    <a:pt x="453224" y="890473"/>
                  </a:lnTo>
                  <a:close/>
                </a:path>
                <a:path w="5307965" h="1044575">
                  <a:moveTo>
                    <a:pt x="453402" y="421576"/>
                  </a:moveTo>
                  <a:lnTo>
                    <a:pt x="451205" y="417271"/>
                  </a:lnTo>
                  <a:lnTo>
                    <a:pt x="443179" y="414667"/>
                  </a:lnTo>
                  <a:lnTo>
                    <a:pt x="438899" y="416864"/>
                  </a:lnTo>
                  <a:lnTo>
                    <a:pt x="436283" y="424891"/>
                  </a:lnTo>
                  <a:lnTo>
                    <a:pt x="438467" y="429158"/>
                  </a:lnTo>
                  <a:lnTo>
                    <a:pt x="446493" y="431774"/>
                  </a:lnTo>
                  <a:lnTo>
                    <a:pt x="450786" y="429602"/>
                  </a:lnTo>
                  <a:lnTo>
                    <a:pt x="453402" y="421576"/>
                  </a:lnTo>
                  <a:close/>
                </a:path>
                <a:path w="5307965" h="1044575">
                  <a:moveTo>
                    <a:pt x="482968" y="200329"/>
                  </a:moveTo>
                  <a:lnTo>
                    <a:pt x="481774" y="197993"/>
                  </a:lnTo>
                  <a:lnTo>
                    <a:pt x="477456" y="196583"/>
                  </a:lnTo>
                  <a:lnTo>
                    <a:pt x="475145" y="197789"/>
                  </a:lnTo>
                  <a:lnTo>
                    <a:pt x="473748" y="202095"/>
                  </a:lnTo>
                  <a:lnTo>
                    <a:pt x="474916" y="204393"/>
                  </a:lnTo>
                  <a:lnTo>
                    <a:pt x="479247" y="205790"/>
                  </a:lnTo>
                  <a:lnTo>
                    <a:pt x="481571" y="204635"/>
                  </a:lnTo>
                  <a:lnTo>
                    <a:pt x="482968" y="200329"/>
                  </a:lnTo>
                  <a:close/>
                </a:path>
                <a:path w="5307965" h="1044575">
                  <a:moveTo>
                    <a:pt x="508368" y="772033"/>
                  </a:moveTo>
                  <a:lnTo>
                    <a:pt x="505155" y="760793"/>
                  </a:lnTo>
                  <a:lnTo>
                    <a:pt x="497954" y="751573"/>
                  </a:lnTo>
                  <a:lnTo>
                    <a:pt x="487413" y="745617"/>
                  </a:lnTo>
                  <a:lnTo>
                    <a:pt x="475373" y="744232"/>
                  </a:lnTo>
                  <a:lnTo>
                    <a:pt x="464134" y="747458"/>
                  </a:lnTo>
                  <a:lnTo>
                    <a:pt x="454926" y="754659"/>
                  </a:lnTo>
                  <a:lnTo>
                    <a:pt x="448983" y="765200"/>
                  </a:lnTo>
                  <a:lnTo>
                    <a:pt x="447586" y="777252"/>
                  </a:lnTo>
                  <a:lnTo>
                    <a:pt x="450799" y="788492"/>
                  </a:lnTo>
                  <a:lnTo>
                    <a:pt x="458000" y="797699"/>
                  </a:lnTo>
                  <a:lnTo>
                    <a:pt x="468553" y="803643"/>
                  </a:lnTo>
                  <a:lnTo>
                    <a:pt x="480580" y="805040"/>
                  </a:lnTo>
                  <a:lnTo>
                    <a:pt x="491820" y="801814"/>
                  </a:lnTo>
                  <a:lnTo>
                    <a:pt x="501040" y="794613"/>
                  </a:lnTo>
                  <a:lnTo>
                    <a:pt x="506996" y="784047"/>
                  </a:lnTo>
                  <a:lnTo>
                    <a:pt x="508368" y="772033"/>
                  </a:lnTo>
                  <a:close/>
                </a:path>
                <a:path w="5307965" h="1044575">
                  <a:moveTo>
                    <a:pt x="515124" y="538835"/>
                  </a:moveTo>
                  <a:lnTo>
                    <a:pt x="512826" y="530834"/>
                  </a:lnTo>
                  <a:lnTo>
                    <a:pt x="507707" y="524281"/>
                  </a:lnTo>
                  <a:lnTo>
                    <a:pt x="500202" y="520039"/>
                  </a:lnTo>
                  <a:lnTo>
                    <a:pt x="491642" y="519061"/>
                  </a:lnTo>
                  <a:lnTo>
                    <a:pt x="483641" y="521347"/>
                  </a:lnTo>
                  <a:lnTo>
                    <a:pt x="477088" y="526478"/>
                  </a:lnTo>
                  <a:lnTo>
                    <a:pt x="472859" y="533984"/>
                  </a:lnTo>
                  <a:lnTo>
                    <a:pt x="471868" y="542531"/>
                  </a:lnTo>
                  <a:lnTo>
                    <a:pt x="474167" y="550519"/>
                  </a:lnTo>
                  <a:lnTo>
                    <a:pt x="479298" y="557072"/>
                  </a:lnTo>
                  <a:lnTo>
                    <a:pt x="486803" y="561301"/>
                  </a:lnTo>
                  <a:lnTo>
                    <a:pt x="495350" y="562305"/>
                  </a:lnTo>
                  <a:lnTo>
                    <a:pt x="503351" y="560006"/>
                  </a:lnTo>
                  <a:lnTo>
                    <a:pt x="509905" y="554901"/>
                  </a:lnTo>
                  <a:lnTo>
                    <a:pt x="514146" y="547395"/>
                  </a:lnTo>
                  <a:lnTo>
                    <a:pt x="515124" y="538835"/>
                  </a:lnTo>
                  <a:close/>
                </a:path>
                <a:path w="5307965" h="1044575">
                  <a:moveTo>
                    <a:pt x="529539" y="314452"/>
                  </a:moveTo>
                  <a:lnTo>
                    <a:pt x="527862" y="311150"/>
                  </a:lnTo>
                  <a:lnTo>
                    <a:pt x="521703" y="309156"/>
                  </a:lnTo>
                  <a:lnTo>
                    <a:pt x="518388" y="310832"/>
                  </a:lnTo>
                  <a:lnTo>
                    <a:pt x="516382" y="316992"/>
                  </a:lnTo>
                  <a:lnTo>
                    <a:pt x="518083" y="320306"/>
                  </a:lnTo>
                  <a:lnTo>
                    <a:pt x="524243" y="322300"/>
                  </a:lnTo>
                  <a:lnTo>
                    <a:pt x="527532" y="320624"/>
                  </a:lnTo>
                  <a:lnTo>
                    <a:pt x="529539" y="314452"/>
                  </a:lnTo>
                  <a:close/>
                </a:path>
                <a:path w="5307965" h="1044575">
                  <a:moveTo>
                    <a:pt x="567029" y="99060"/>
                  </a:moveTo>
                  <a:lnTo>
                    <a:pt x="566254" y="97561"/>
                  </a:lnTo>
                  <a:lnTo>
                    <a:pt x="563486" y="96659"/>
                  </a:lnTo>
                  <a:lnTo>
                    <a:pt x="561987" y="97421"/>
                  </a:lnTo>
                  <a:lnTo>
                    <a:pt x="561086" y="100190"/>
                  </a:lnTo>
                  <a:lnTo>
                    <a:pt x="561860" y="101688"/>
                  </a:lnTo>
                  <a:lnTo>
                    <a:pt x="564629" y="102590"/>
                  </a:lnTo>
                  <a:lnTo>
                    <a:pt x="566127" y="101828"/>
                  </a:lnTo>
                  <a:lnTo>
                    <a:pt x="567029" y="99060"/>
                  </a:lnTo>
                  <a:close/>
                </a:path>
                <a:path w="5307965" h="1044575">
                  <a:moveTo>
                    <a:pt x="567575" y="657225"/>
                  </a:moveTo>
                  <a:lnTo>
                    <a:pt x="565073" y="648462"/>
                  </a:lnTo>
                  <a:lnTo>
                    <a:pt x="559460" y="641299"/>
                  </a:lnTo>
                  <a:lnTo>
                    <a:pt x="551243" y="636651"/>
                  </a:lnTo>
                  <a:lnTo>
                    <a:pt x="541870" y="635571"/>
                  </a:lnTo>
                  <a:lnTo>
                    <a:pt x="533120" y="638086"/>
                  </a:lnTo>
                  <a:lnTo>
                    <a:pt x="525945" y="643686"/>
                  </a:lnTo>
                  <a:lnTo>
                    <a:pt x="521322" y="651903"/>
                  </a:lnTo>
                  <a:lnTo>
                    <a:pt x="520230" y="661276"/>
                  </a:lnTo>
                  <a:lnTo>
                    <a:pt x="522744" y="670026"/>
                  </a:lnTo>
                  <a:lnTo>
                    <a:pt x="528345" y="677214"/>
                  </a:lnTo>
                  <a:lnTo>
                    <a:pt x="536562" y="681837"/>
                  </a:lnTo>
                  <a:lnTo>
                    <a:pt x="545934" y="682917"/>
                  </a:lnTo>
                  <a:lnTo>
                    <a:pt x="554685" y="680402"/>
                  </a:lnTo>
                  <a:lnTo>
                    <a:pt x="561860" y="674801"/>
                  </a:lnTo>
                  <a:lnTo>
                    <a:pt x="566496" y="666584"/>
                  </a:lnTo>
                  <a:lnTo>
                    <a:pt x="567575" y="657225"/>
                  </a:lnTo>
                  <a:close/>
                </a:path>
                <a:path w="5307965" h="1044575">
                  <a:moveTo>
                    <a:pt x="585152" y="429768"/>
                  </a:moveTo>
                  <a:lnTo>
                    <a:pt x="583412" y="423722"/>
                  </a:lnTo>
                  <a:lnTo>
                    <a:pt x="579526" y="418769"/>
                  </a:lnTo>
                  <a:lnTo>
                    <a:pt x="573849" y="415556"/>
                  </a:lnTo>
                  <a:lnTo>
                    <a:pt x="567372" y="414807"/>
                  </a:lnTo>
                  <a:lnTo>
                    <a:pt x="561314" y="416547"/>
                  </a:lnTo>
                  <a:lnTo>
                    <a:pt x="556361" y="420420"/>
                  </a:lnTo>
                  <a:lnTo>
                    <a:pt x="553173" y="426085"/>
                  </a:lnTo>
                  <a:lnTo>
                    <a:pt x="552411" y="432574"/>
                  </a:lnTo>
                  <a:lnTo>
                    <a:pt x="554151" y="438632"/>
                  </a:lnTo>
                  <a:lnTo>
                    <a:pt x="558012" y="443598"/>
                  </a:lnTo>
                  <a:lnTo>
                    <a:pt x="563702" y="446786"/>
                  </a:lnTo>
                  <a:lnTo>
                    <a:pt x="570179" y="447548"/>
                  </a:lnTo>
                  <a:lnTo>
                    <a:pt x="576237" y="445808"/>
                  </a:lnTo>
                  <a:lnTo>
                    <a:pt x="581202" y="441921"/>
                  </a:lnTo>
                  <a:lnTo>
                    <a:pt x="584415" y="436232"/>
                  </a:lnTo>
                  <a:lnTo>
                    <a:pt x="585152" y="429768"/>
                  </a:lnTo>
                  <a:close/>
                </a:path>
                <a:path w="5307965" h="1044575">
                  <a:moveTo>
                    <a:pt x="611644" y="211251"/>
                  </a:moveTo>
                  <a:lnTo>
                    <a:pt x="610298" y="208610"/>
                  </a:lnTo>
                  <a:lnTo>
                    <a:pt x="605370" y="207010"/>
                  </a:lnTo>
                  <a:lnTo>
                    <a:pt x="602729" y="208343"/>
                  </a:lnTo>
                  <a:lnTo>
                    <a:pt x="601129" y="213271"/>
                  </a:lnTo>
                  <a:lnTo>
                    <a:pt x="602475" y="215938"/>
                  </a:lnTo>
                  <a:lnTo>
                    <a:pt x="607402" y="217538"/>
                  </a:lnTo>
                  <a:lnTo>
                    <a:pt x="610044" y="216166"/>
                  </a:lnTo>
                  <a:lnTo>
                    <a:pt x="611644" y="211251"/>
                  </a:lnTo>
                  <a:close/>
                </a:path>
                <a:path w="5307965" h="1044575">
                  <a:moveTo>
                    <a:pt x="638530" y="545693"/>
                  </a:moveTo>
                  <a:lnTo>
                    <a:pt x="636155" y="537375"/>
                  </a:lnTo>
                  <a:lnTo>
                    <a:pt x="630821" y="530555"/>
                  </a:lnTo>
                  <a:lnTo>
                    <a:pt x="623023" y="526148"/>
                  </a:lnTo>
                  <a:lnTo>
                    <a:pt x="614108" y="525132"/>
                  </a:lnTo>
                  <a:lnTo>
                    <a:pt x="605790" y="527507"/>
                  </a:lnTo>
                  <a:lnTo>
                    <a:pt x="598970" y="532841"/>
                  </a:lnTo>
                  <a:lnTo>
                    <a:pt x="594575" y="540639"/>
                  </a:lnTo>
                  <a:lnTo>
                    <a:pt x="593534" y="549554"/>
                  </a:lnTo>
                  <a:lnTo>
                    <a:pt x="595922" y="557872"/>
                  </a:lnTo>
                  <a:lnTo>
                    <a:pt x="601243" y="564692"/>
                  </a:lnTo>
                  <a:lnTo>
                    <a:pt x="609066" y="569087"/>
                  </a:lnTo>
                  <a:lnTo>
                    <a:pt x="617969" y="570115"/>
                  </a:lnTo>
                  <a:lnTo>
                    <a:pt x="626287" y="567740"/>
                  </a:lnTo>
                  <a:lnTo>
                    <a:pt x="633107" y="562406"/>
                  </a:lnTo>
                  <a:lnTo>
                    <a:pt x="637514" y="554596"/>
                  </a:lnTo>
                  <a:lnTo>
                    <a:pt x="638530" y="545693"/>
                  </a:lnTo>
                  <a:close/>
                </a:path>
                <a:path w="5307965" h="1044575">
                  <a:moveTo>
                    <a:pt x="656869" y="1879"/>
                  </a:moveTo>
                  <a:lnTo>
                    <a:pt x="656272" y="711"/>
                  </a:lnTo>
                  <a:lnTo>
                    <a:pt x="654126" y="0"/>
                  </a:lnTo>
                  <a:lnTo>
                    <a:pt x="652957" y="596"/>
                  </a:lnTo>
                  <a:lnTo>
                    <a:pt x="652259" y="2755"/>
                  </a:lnTo>
                  <a:lnTo>
                    <a:pt x="652856" y="3898"/>
                  </a:lnTo>
                  <a:lnTo>
                    <a:pt x="655015" y="4597"/>
                  </a:lnTo>
                  <a:lnTo>
                    <a:pt x="656170" y="4025"/>
                  </a:lnTo>
                  <a:lnTo>
                    <a:pt x="656869" y="1879"/>
                  </a:lnTo>
                  <a:close/>
                </a:path>
                <a:path w="5307965" h="1044575">
                  <a:moveTo>
                    <a:pt x="657275" y="324256"/>
                  </a:moveTo>
                  <a:lnTo>
                    <a:pt x="655320" y="320471"/>
                  </a:lnTo>
                  <a:lnTo>
                    <a:pt x="648220" y="318160"/>
                  </a:lnTo>
                  <a:lnTo>
                    <a:pt x="644436" y="320090"/>
                  </a:lnTo>
                  <a:lnTo>
                    <a:pt x="642124" y="327202"/>
                  </a:lnTo>
                  <a:lnTo>
                    <a:pt x="644055" y="330987"/>
                  </a:lnTo>
                  <a:lnTo>
                    <a:pt x="651154" y="333286"/>
                  </a:lnTo>
                  <a:lnTo>
                    <a:pt x="654964" y="331368"/>
                  </a:lnTo>
                  <a:lnTo>
                    <a:pt x="657275" y="324256"/>
                  </a:lnTo>
                  <a:close/>
                </a:path>
                <a:path w="5307965" h="1044575">
                  <a:moveTo>
                    <a:pt x="698512" y="112420"/>
                  </a:moveTo>
                  <a:lnTo>
                    <a:pt x="697585" y="110604"/>
                  </a:lnTo>
                  <a:lnTo>
                    <a:pt x="694194" y="109512"/>
                  </a:lnTo>
                  <a:lnTo>
                    <a:pt x="692365" y="110426"/>
                  </a:lnTo>
                  <a:lnTo>
                    <a:pt x="691273" y="113804"/>
                  </a:lnTo>
                  <a:lnTo>
                    <a:pt x="692200" y="115633"/>
                  </a:lnTo>
                  <a:lnTo>
                    <a:pt x="695591" y="116738"/>
                  </a:lnTo>
                  <a:lnTo>
                    <a:pt x="697420" y="115798"/>
                  </a:lnTo>
                  <a:lnTo>
                    <a:pt x="698512" y="112420"/>
                  </a:lnTo>
                  <a:close/>
                </a:path>
                <a:path w="5307965" h="1044575">
                  <a:moveTo>
                    <a:pt x="712266" y="438556"/>
                  </a:moveTo>
                  <a:lnTo>
                    <a:pt x="710361" y="431850"/>
                  </a:lnTo>
                  <a:lnTo>
                    <a:pt x="706069" y="426364"/>
                  </a:lnTo>
                  <a:lnTo>
                    <a:pt x="699782" y="422808"/>
                  </a:lnTo>
                  <a:lnTo>
                    <a:pt x="692607" y="421982"/>
                  </a:lnTo>
                  <a:lnTo>
                    <a:pt x="685901" y="423913"/>
                  </a:lnTo>
                  <a:lnTo>
                    <a:pt x="680402" y="428205"/>
                  </a:lnTo>
                  <a:lnTo>
                    <a:pt x="676859" y="434492"/>
                  </a:lnTo>
                  <a:lnTo>
                    <a:pt x="676033" y="441667"/>
                  </a:lnTo>
                  <a:lnTo>
                    <a:pt x="677951" y="448373"/>
                  </a:lnTo>
                  <a:lnTo>
                    <a:pt x="682244" y="453859"/>
                  </a:lnTo>
                  <a:lnTo>
                    <a:pt x="688543" y="457403"/>
                  </a:lnTo>
                  <a:lnTo>
                    <a:pt x="695718" y="458241"/>
                  </a:lnTo>
                  <a:lnTo>
                    <a:pt x="702411" y="456311"/>
                  </a:lnTo>
                  <a:lnTo>
                    <a:pt x="707898" y="452018"/>
                  </a:lnTo>
                  <a:lnTo>
                    <a:pt x="711441" y="445731"/>
                  </a:lnTo>
                  <a:lnTo>
                    <a:pt x="712266" y="438556"/>
                  </a:lnTo>
                  <a:close/>
                </a:path>
                <a:path w="5307965" h="1044575">
                  <a:moveTo>
                    <a:pt x="746861" y="222567"/>
                  </a:moveTo>
                  <a:lnTo>
                    <a:pt x="744080" y="217106"/>
                  </a:lnTo>
                  <a:lnTo>
                    <a:pt x="733920" y="213804"/>
                  </a:lnTo>
                  <a:lnTo>
                    <a:pt x="728459" y="216585"/>
                  </a:lnTo>
                  <a:lnTo>
                    <a:pt x="725157" y="226758"/>
                  </a:lnTo>
                  <a:lnTo>
                    <a:pt x="727938" y="232219"/>
                  </a:lnTo>
                  <a:lnTo>
                    <a:pt x="738098" y="235521"/>
                  </a:lnTo>
                  <a:lnTo>
                    <a:pt x="743546" y="232740"/>
                  </a:lnTo>
                  <a:lnTo>
                    <a:pt x="746861" y="222567"/>
                  </a:lnTo>
                  <a:close/>
                </a:path>
                <a:path w="5307965" h="1044575">
                  <a:moveTo>
                    <a:pt x="789927" y="18262"/>
                  </a:moveTo>
                  <a:lnTo>
                    <a:pt x="789495" y="17411"/>
                  </a:lnTo>
                  <a:lnTo>
                    <a:pt x="787958" y="16916"/>
                  </a:lnTo>
                  <a:lnTo>
                    <a:pt x="787133" y="17360"/>
                  </a:lnTo>
                  <a:lnTo>
                    <a:pt x="786638" y="18884"/>
                  </a:lnTo>
                  <a:lnTo>
                    <a:pt x="787057" y="19710"/>
                  </a:lnTo>
                  <a:lnTo>
                    <a:pt x="788593" y="20205"/>
                  </a:lnTo>
                  <a:lnTo>
                    <a:pt x="789419" y="19786"/>
                  </a:lnTo>
                  <a:lnTo>
                    <a:pt x="789927" y="18262"/>
                  </a:lnTo>
                  <a:close/>
                </a:path>
                <a:path w="5307965" h="1044575">
                  <a:moveTo>
                    <a:pt x="794092" y="335635"/>
                  </a:moveTo>
                  <a:lnTo>
                    <a:pt x="792391" y="329679"/>
                  </a:lnTo>
                  <a:lnTo>
                    <a:pt x="788593" y="324802"/>
                  </a:lnTo>
                  <a:lnTo>
                    <a:pt x="783018" y="321652"/>
                  </a:lnTo>
                  <a:lnTo>
                    <a:pt x="776643" y="320929"/>
                  </a:lnTo>
                  <a:lnTo>
                    <a:pt x="770699" y="322630"/>
                  </a:lnTo>
                  <a:lnTo>
                    <a:pt x="765822" y="326453"/>
                  </a:lnTo>
                  <a:lnTo>
                    <a:pt x="762685" y="332016"/>
                  </a:lnTo>
                  <a:lnTo>
                    <a:pt x="761949" y="338391"/>
                  </a:lnTo>
                  <a:lnTo>
                    <a:pt x="763651" y="344347"/>
                  </a:lnTo>
                  <a:lnTo>
                    <a:pt x="767448" y="349224"/>
                  </a:lnTo>
                  <a:lnTo>
                    <a:pt x="773036" y="352361"/>
                  </a:lnTo>
                  <a:lnTo>
                    <a:pt x="779399" y="353098"/>
                  </a:lnTo>
                  <a:lnTo>
                    <a:pt x="785342" y="351396"/>
                  </a:lnTo>
                  <a:lnTo>
                    <a:pt x="790219" y="347573"/>
                  </a:lnTo>
                  <a:lnTo>
                    <a:pt x="793369" y="341985"/>
                  </a:lnTo>
                  <a:lnTo>
                    <a:pt x="794092" y="335635"/>
                  </a:lnTo>
                  <a:close/>
                </a:path>
                <a:path w="5307965" h="1044575">
                  <a:moveTo>
                    <a:pt x="830122" y="127762"/>
                  </a:moveTo>
                  <a:lnTo>
                    <a:pt x="829449" y="126428"/>
                  </a:lnTo>
                  <a:lnTo>
                    <a:pt x="826973" y="125628"/>
                  </a:lnTo>
                  <a:lnTo>
                    <a:pt x="825652" y="126314"/>
                  </a:lnTo>
                  <a:lnTo>
                    <a:pt x="824865" y="128765"/>
                  </a:lnTo>
                  <a:lnTo>
                    <a:pt x="825525" y="130098"/>
                  </a:lnTo>
                  <a:lnTo>
                    <a:pt x="828001" y="130898"/>
                  </a:lnTo>
                  <a:lnTo>
                    <a:pt x="829322" y="130213"/>
                  </a:lnTo>
                  <a:lnTo>
                    <a:pt x="830122" y="127762"/>
                  </a:lnTo>
                  <a:close/>
                </a:path>
                <a:path w="5307965" h="1044575">
                  <a:moveTo>
                    <a:pt x="884186" y="235407"/>
                  </a:moveTo>
                  <a:lnTo>
                    <a:pt x="879881" y="226999"/>
                  </a:lnTo>
                  <a:lnTo>
                    <a:pt x="864158" y="221881"/>
                  </a:lnTo>
                  <a:lnTo>
                    <a:pt x="855726" y="226174"/>
                  </a:lnTo>
                  <a:lnTo>
                    <a:pt x="850620" y="241884"/>
                  </a:lnTo>
                  <a:lnTo>
                    <a:pt x="854913" y="250329"/>
                  </a:lnTo>
                  <a:lnTo>
                    <a:pt x="870635" y="255435"/>
                  </a:lnTo>
                  <a:lnTo>
                    <a:pt x="879081" y="251129"/>
                  </a:lnTo>
                  <a:lnTo>
                    <a:pt x="884186" y="235407"/>
                  </a:lnTo>
                  <a:close/>
                </a:path>
                <a:path w="5307965" h="1044575">
                  <a:moveTo>
                    <a:pt x="931443" y="35331"/>
                  </a:moveTo>
                  <a:lnTo>
                    <a:pt x="929513" y="31534"/>
                  </a:lnTo>
                  <a:lnTo>
                    <a:pt x="922439" y="29235"/>
                  </a:lnTo>
                  <a:lnTo>
                    <a:pt x="918616" y="31165"/>
                  </a:lnTo>
                  <a:lnTo>
                    <a:pt x="916305" y="38265"/>
                  </a:lnTo>
                  <a:lnTo>
                    <a:pt x="918260" y="42049"/>
                  </a:lnTo>
                  <a:lnTo>
                    <a:pt x="925347" y="44361"/>
                  </a:lnTo>
                  <a:lnTo>
                    <a:pt x="929144" y="42430"/>
                  </a:lnTo>
                  <a:lnTo>
                    <a:pt x="931443" y="35331"/>
                  </a:lnTo>
                  <a:close/>
                </a:path>
                <a:path w="5307965" h="1044575">
                  <a:moveTo>
                    <a:pt x="965288" y="144703"/>
                  </a:moveTo>
                  <a:lnTo>
                    <a:pt x="964463" y="143040"/>
                  </a:lnTo>
                  <a:lnTo>
                    <a:pt x="961390" y="142036"/>
                  </a:lnTo>
                  <a:lnTo>
                    <a:pt x="959726" y="142900"/>
                  </a:lnTo>
                  <a:lnTo>
                    <a:pt x="958735" y="145948"/>
                  </a:lnTo>
                  <a:lnTo>
                    <a:pt x="959573" y="147624"/>
                  </a:lnTo>
                  <a:lnTo>
                    <a:pt x="962647" y="148615"/>
                  </a:lnTo>
                  <a:lnTo>
                    <a:pt x="964298" y="147751"/>
                  </a:lnTo>
                  <a:lnTo>
                    <a:pt x="965288" y="144703"/>
                  </a:lnTo>
                  <a:close/>
                </a:path>
                <a:path w="5307965" h="1044575">
                  <a:moveTo>
                    <a:pt x="1068158" y="56045"/>
                  </a:moveTo>
                  <a:lnTo>
                    <a:pt x="1066482" y="52743"/>
                  </a:lnTo>
                  <a:lnTo>
                    <a:pt x="1060310" y="50736"/>
                  </a:lnTo>
                  <a:lnTo>
                    <a:pt x="1057021" y="52425"/>
                  </a:lnTo>
                  <a:lnTo>
                    <a:pt x="1055014" y="58585"/>
                  </a:lnTo>
                  <a:lnTo>
                    <a:pt x="1056690" y="61899"/>
                  </a:lnTo>
                  <a:lnTo>
                    <a:pt x="1062863" y="63893"/>
                  </a:lnTo>
                  <a:lnTo>
                    <a:pt x="1066152" y="62191"/>
                  </a:lnTo>
                  <a:lnTo>
                    <a:pt x="1068158" y="56045"/>
                  </a:lnTo>
                  <a:close/>
                </a:path>
                <a:path w="5307965" h="1044575">
                  <a:moveTo>
                    <a:pt x="4137063" y="14363"/>
                  </a:moveTo>
                  <a:lnTo>
                    <a:pt x="4135717" y="11709"/>
                  </a:lnTo>
                  <a:lnTo>
                    <a:pt x="4130776" y="10096"/>
                  </a:lnTo>
                  <a:lnTo>
                    <a:pt x="4128135" y="11468"/>
                  </a:lnTo>
                  <a:lnTo>
                    <a:pt x="4126534" y="16383"/>
                  </a:lnTo>
                  <a:lnTo>
                    <a:pt x="4127881" y="19024"/>
                  </a:lnTo>
                  <a:lnTo>
                    <a:pt x="4132821" y="20624"/>
                  </a:lnTo>
                  <a:lnTo>
                    <a:pt x="4135463" y="19291"/>
                  </a:lnTo>
                  <a:lnTo>
                    <a:pt x="4137063" y="14363"/>
                  </a:lnTo>
                  <a:close/>
                </a:path>
                <a:path w="5307965" h="1044575">
                  <a:moveTo>
                    <a:pt x="4239323" y="99542"/>
                  </a:moveTo>
                  <a:lnTo>
                    <a:pt x="4237901" y="96748"/>
                  </a:lnTo>
                  <a:lnTo>
                    <a:pt x="4232656" y="95046"/>
                  </a:lnTo>
                  <a:lnTo>
                    <a:pt x="4229849" y="96469"/>
                  </a:lnTo>
                  <a:lnTo>
                    <a:pt x="4228147" y="101739"/>
                  </a:lnTo>
                  <a:lnTo>
                    <a:pt x="4229582" y="104533"/>
                  </a:lnTo>
                  <a:lnTo>
                    <a:pt x="4234815" y="106235"/>
                  </a:lnTo>
                  <a:lnTo>
                    <a:pt x="4237621" y="104813"/>
                  </a:lnTo>
                  <a:lnTo>
                    <a:pt x="4239323" y="99542"/>
                  </a:lnTo>
                  <a:close/>
                </a:path>
                <a:path w="5307965" h="1044575">
                  <a:moveTo>
                    <a:pt x="4327944" y="35445"/>
                  </a:moveTo>
                  <a:lnTo>
                    <a:pt x="4326166" y="31978"/>
                  </a:lnTo>
                  <a:lnTo>
                    <a:pt x="4319702" y="29883"/>
                  </a:lnTo>
                  <a:lnTo>
                    <a:pt x="4316234" y="31648"/>
                  </a:lnTo>
                  <a:lnTo>
                    <a:pt x="4314126" y="38112"/>
                  </a:lnTo>
                  <a:lnTo>
                    <a:pt x="4315904" y="41605"/>
                  </a:lnTo>
                  <a:lnTo>
                    <a:pt x="4322356" y="43700"/>
                  </a:lnTo>
                  <a:lnTo>
                    <a:pt x="4325836" y="41922"/>
                  </a:lnTo>
                  <a:lnTo>
                    <a:pt x="4327944" y="35445"/>
                  </a:lnTo>
                  <a:close/>
                </a:path>
                <a:path w="5307965" h="1044575">
                  <a:moveTo>
                    <a:pt x="4424667" y="126873"/>
                  </a:moveTo>
                  <a:lnTo>
                    <a:pt x="4422826" y="123228"/>
                  </a:lnTo>
                  <a:lnTo>
                    <a:pt x="4416031" y="121031"/>
                  </a:lnTo>
                  <a:lnTo>
                    <a:pt x="4412412" y="122885"/>
                  </a:lnTo>
                  <a:lnTo>
                    <a:pt x="4410214" y="129667"/>
                  </a:lnTo>
                  <a:lnTo>
                    <a:pt x="4412043" y="133299"/>
                  </a:lnTo>
                  <a:lnTo>
                    <a:pt x="4418825" y="135509"/>
                  </a:lnTo>
                  <a:lnTo>
                    <a:pt x="4422470" y="133654"/>
                  </a:lnTo>
                  <a:lnTo>
                    <a:pt x="4424667" y="126873"/>
                  </a:lnTo>
                  <a:close/>
                </a:path>
                <a:path w="5307965" h="1044575">
                  <a:moveTo>
                    <a:pt x="4515790" y="62979"/>
                  </a:moveTo>
                  <a:lnTo>
                    <a:pt x="4512742" y="57035"/>
                  </a:lnTo>
                  <a:lnTo>
                    <a:pt x="4501654" y="53428"/>
                  </a:lnTo>
                  <a:lnTo>
                    <a:pt x="4495698" y="56451"/>
                  </a:lnTo>
                  <a:lnTo>
                    <a:pt x="4492091" y="67551"/>
                  </a:lnTo>
                  <a:lnTo>
                    <a:pt x="4495127" y="73507"/>
                  </a:lnTo>
                  <a:lnTo>
                    <a:pt x="4506214" y="77114"/>
                  </a:lnTo>
                  <a:lnTo>
                    <a:pt x="4512183" y="74079"/>
                  </a:lnTo>
                  <a:lnTo>
                    <a:pt x="4515790" y="62979"/>
                  </a:lnTo>
                  <a:close/>
                </a:path>
                <a:path w="5307965" h="1044575">
                  <a:moveTo>
                    <a:pt x="4517809" y="222961"/>
                  </a:moveTo>
                  <a:lnTo>
                    <a:pt x="4515523" y="218490"/>
                  </a:lnTo>
                  <a:lnTo>
                    <a:pt x="4507204" y="215785"/>
                  </a:lnTo>
                  <a:lnTo>
                    <a:pt x="4502747" y="218071"/>
                  </a:lnTo>
                  <a:lnTo>
                    <a:pt x="4500042" y="226390"/>
                  </a:lnTo>
                  <a:lnTo>
                    <a:pt x="4502302" y="230860"/>
                  </a:lnTo>
                  <a:lnTo>
                    <a:pt x="4510633" y="233565"/>
                  </a:lnTo>
                  <a:lnTo>
                    <a:pt x="4515104" y="231279"/>
                  </a:lnTo>
                  <a:lnTo>
                    <a:pt x="4517809" y="222961"/>
                  </a:lnTo>
                  <a:close/>
                </a:path>
                <a:path w="5307965" h="1044575">
                  <a:moveTo>
                    <a:pt x="4591037" y="2197"/>
                  </a:moveTo>
                  <a:lnTo>
                    <a:pt x="4590872" y="1879"/>
                  </a:lnTo>
                  <a:lnTo>
                    <a:pt x="4590250" y="1676"/>
                  </a:lnTo>
                  <a:lnTo>
                    <a:pt x="4589919" y="1841"/>
                  </a:lnTo>
                  <a:lnTo>
                    <a:pt x="4589729" y="2463"/>
                  </a:lnTo>
                  <a:lnTo>
                    <a:pt x="4589881" y="2781"/>
                  </a:lnTo>
                  <a:lnTo>
                    <a:pt x="4590516" y="2984"/>
                  </a:lnTo>
                  <a:lnTo>
                    <a:pt x="4590834" y="2819"/>
                  </a:lnTo>
                  <a:lnTo>
                    <a:pt x="4591037" y="2197"/>
                  </a:lnTo>
                  <a:close/>
                </a:path>
                <a:path w="5307965" h="1044575">
                  <a:moveTo>
                    <a:pt x="4603813" y="160439"/>
                  </a:moveTo>
                  <a:lnTo>
                    <a:pt x="4601540" y="155968"/>
                  </a:lnTo>
                  <a:lnTo>
                    <a:pt x="4593221" y="153276"/>
                  </a:lnTo>
                  <a:lnTo>
                    <a:pt x="4588751" y="155549"/>
                  </a:lnTo>
                  <a:lnTo>
                    <a:pt x="4586059" y="163868"/>
                  </a:lnTo>
                  <a:lnTo>
                    <a:pt x="4588332" y="168325"/>
                  </a:lnTo>
                  <a:lnTo>
                    <a:pt x="4596650" y="171030"/>
                  </a:lnTo>
                  <a:lnTo>
                    <a:pt x="4601121" y="168770"/>
                  </a:lnTo>
                  <a:lnTo>
                    <a:pt x="4603813" y="160439"/>
                  </a:lnTo>
                  <a:close/>
                </a:path>
                <a:path w="5307965" h="1044575">
                  <a:moveTo>
                    <a:pt x="4605096" y="323811"/>
                  </a:moveTo>
                  <a:lnTo>
                    <a:pt x="4602569" y="318858"/>
                  </a:lnTo>
                  <a:lnTo>
                    <a:pt x="4593323" y="315861"/>
                  </a:lnTo>
                  <a:lnTo>
                    <a:pt x="4588383" y="318376"/>
                  </a:lnTo>
                  <a:lnTo>
                    <a:pt x="4585373" y="327621"/>
                  </a:lnTo>
                  <a:lnTo>
                    <a:pt x="4587887" y="332600"/>
                  </a:lnTo>
                  <a:lnTo>
                    <a:pt x="4597120" y="335597"/>
                  </a:lnTo>
                  <a:lnTo>
                    <a:pt x="4602099" y="333057"/>
                  </a:lnTo>
                  <a:lnTo>
                    <a:pt x="4605096" y="323811"/>
                  </a:lnTo>
                  <a:close/>
                </a:path>
                <a:path w="5307965" h="1044575">
                  <a:moveTo>
                    <a:pt x="4681867" y="99466"/>
                  </a:moveTo>
                  <a:lnTo>
                    <a:pt x="4681626" y="98945"/>
                  </a:lnTo>
                  <a:lnTo>
                    <a:pt x="4680712" y="98640"/>
                  </a:lnTo>
                  <a:lnTo>
                    <a:pt x="4680204" y="98920"/>
                  </a:lnTo>
                  <a:lnTo>
                    <a:pt x="4679899" y="99847"/>
                  </a:lnTo>
                  <a:lnTo>
                    <a:pt x="4680153" y="100330"/>
                  </a:lnTo>
                  <a:lnTo>
                    <a:pt x="4681067" y="100634"/>
                  </a:lnTo>
                  <a:lnTo>
                    <a:pt x="4681575" y="100393"/>
                  </a:lnTo>
                  <a:lnTo>
                    <a:pt x="4681867" y="99466"/>
                  </a:lnTo>
                  <a:close/>
                </a:path>
                <a:path w="5307965" h="1044575">
                  <a:moveTo>
                    <a:pt x="4686973" y="429082"/>
                  </a:moveTo>
                  <a:lnTo>
                    <a:pt x="4684230" y="423608"/>
                  </a:lnTo>
                  <a:lnTo>
                    <a:pt x="4674057" y="420306"/>
                  </a:lnTo>
                  <a:lnTo>
                    <a:pt x="4668583" y="423113"/>
                  </a:lnTo>
                  <a:lnTo>
                    <a:pt x="4665281" y="433273"/>
                  </a:lnTo>
                  <a:lnTo>
                    <a:pt x="4668075" y="438721"/>
                  </a:lnTo>
                  <a:lnTo>
                    <a:pt x="4678235" y="442023"/>
                  </a:lnTo>
                  <a:lnTo>
                    <a:pt x="4683671" y="439254"/>
                  </a:lnTo>
                  <a:lnTo>
                    <a:pt x="4686973" y="429082"/>
                  </a:lnTo>
                  <a:close/>
                </a:path>
                <a:path w="5307965" h="1044575">
                  <a:moveTo>
                    <a:pt x="4695075" y="260731"/>
                  </a:moveTo>
                  <a:lnTo>
                    <a:pt x="4691443" y="253644"/>
                  </a:lnTo>
                  <a:lnTo>
                    <a:pt x="4678210" y="249339"/>
                  </a:lnTo>
                  <a:lnTo>
                    <a:pt x="4671085" y="252933"/>
                  </a:lnTo>
                  <a:lnTo>
                    <a:pt x="4666780" y="266204"/>
                  </a:lnTo>
                  <a:lnTo>
                    <a:pt x="4670412" y="273316"/>
                  </a:lnTo>
                  <a:lnTo>
                    <a:pt x="4683645" y="277622"/>
                  </a:lnTo>
                  <a:lnTo>
                    <a:pt x="4690757" y="273989"/>
                  </a:lnTo>
                  <a:lnTo>
                    <a:pt x="4695075" y="260731"/>
                  </a:lnTo>
                  <a:close/>
                </a:path>
                <a:path w="5307965" h="1044575">
                  <a:moveTo>
                    <a:pt x="4764227" y="538213"/>
                  </a:moveTo>
                  <a:lnTo>
                    <a:pt x="4760950" y="531761"/>
                  </a:lnTo>
                  <a:lnTo>
                    <a:pt x="4748936" y="527850"/>
                  </a:lnTo>
                  <a:lnTo>
                    <a:pt x="4742472" y="531152"/>
                  </a:lnTo>
                  <a:lnTo>
                    <a:pt x="4738560" y="543166"/>
                  </a:lnTo>
                  <a:lnTo>
                    <a:pt x="4741862" y="549617"/>
                  </a:lnTo>
                  <a:lnTo>
                    <a:pt x="4753876" y="553516"/>
                  </a:lnTo>
                  <a:lnTo>
                    <a:pt x="4760328" y="550240"/>
                  </a:lnTo>
                  <a:lnTo>
                    <a:pt x="4764227" y="538213"/>
                  </a:lnTo>
                  <a:close/>
                </a:path>
                <a:path w="5307965" h="1044575">
                  <a:moveTo>
                    <a:pt x="4768964" y="367614"/>
                  </a:moveTo>
                  <a:lnTo>
                    <a:pt x="4767084" y="363956"/>
                  </a:lnTo>
                  <a:lnTo>
                    <a:pt x="4760328" y="361759"/>
                  </a:lnTo>
                  <a:lnTo>
                    <a:pt x="4756670" y="363613"/>
                  </a:lnTo>
                  <a:lnTo>
                    <a:pt x="4754473" y="370382"/>
                  </a:lnTo>
                  <a:lnTo>
                    <a:pt x="4756340" y="374040"/>
                  </a:lnTo>
                  <a:lnTo>
                    <a:pt x="4763097" y="376237"/>
                  </a:lnTo>
                  <a:lnTo>
                    <a:pt x="4766767" y="374383"/>
                  </a:lnTo>
                  <a:lnTo>
                    <a:pt x="4768964" y="367614"/>
                  </a:lnTo>
                  <a:close/>
                </a:path>
                <a:path w="5307965" h="1044575">
                  <a:moveTo>
                    <a:pt x="4835004" y="651281"/>
                  </a:moveTo>
                  <a:lnTo>
                    <a:pt x="4831372" y="644169"/>
                  </a:lnTo>
                  <a:lnTo>
                    <a:pt x="4818113" y="639864"/>
                  </a:lnTo>
                  <a:lnTo>
                    <a:pt x="4811001" y="643483"/>
                  </a:lnTo>
                  <a:lnTo>
                    <a:pt x="4806696" y="656729"/>
                  </a:lnTo>
                  <a:lnTo>
                    <a:pt x="4810328" y="663841"/>
                  </a:lnTo>
                  <a:lnTo>
                    <a:pt x="4823587" y="668147"/>
                  </a:lnTo>
                  <a:lnTo>
                    <a:pt x="4830699" y="664527"/>
                  </a:lnTo>
                  <a:lnTo>
                    <a:pt x="4835004" y="651281"/>
                  </a:lnTo>
                  <a:close/>
                </a:path>
                <a:path w="5307965" h="1044575">
                  <a:moveTo>
                    <a:pt x="4848263" y="306641"/>
                  </a:moveTo>
                  <a:lnTo>
                    <a:pt x="4848022" y="306146"/>
                  </a:lnTo>
                  <a:lnTo>
                    <a:pt x="4847094" y="305841"/>
                  </a:lnTo>
                  <a:lnTo>
                    <a:pt x="4846586" y="306095"/>
                  </a:lnTo>
                  <a:lnTo>
                    <a:pt x="4846282" y="307022"/>
                  </a:lnTo>
                  <a:lnTo>
                    <a:pt x="4846548" y="307505"/>
                  </a:lnTo>
                  <a:lnTo>
                    <a:pt x="4847488" y="307809"/>
                  </a:lnTo>
                  <a:lnTo>
                    <a:pt x="4847971" y="307568"/>
                  </a:lnTo>
                  <a:lnTo>
                    <a:pt x="4848263" y="306641"/>
                  </a:lnTo>
                  <a:close/>
                </a:path>
                <a:path w="5307965" h="1044575">
                  <a:moveTo>
                    <a:pt x="4851908" y="475602"/>
                  </a:moveTo>
                  <a:lnTo>
                    <a:pt x="4848123" y="468147"/>
                  </a:lnTo>
                  <a:lnTo>
                    <a:pt x="4834242" y="463638"/>
                  </a:lnTo>
                  <a:lnTo>
                    <a:pt x="4826813" y="467448"/>
                  </a:lnTo>
                  <a:lnTo>
                    <a:pt x="4822304" y="481317"/>
                  </a:lnTo>
                  <a:lnTo>
                    <a:pt x="4826089" y="488734"/>
                  </a:lnTo>
                  <a:lnTo>
                    <a:pt x="4839970" y="493255"/>
                  </a:lnTo>
                  <a:lnTo>
                    <a:pt x="4847399" y="489470"/>
                  </a:lnTo>
                  <a:lnTo>
                    <a:pt x="4851908" y="475602"/>
                  </a:lnTo>
                  <a:close/>
                </a:path>
                <a:path w="5307965" h="1044575">
                  <a:moveTo>
                    <a:pt x="4900053" y="767753"/>
                  </a:moveTo>
                  <a:lnTo>
                    <a:pt x="4896002" y="759815"/>
                  </a:lnTo>
                  <a:lnTo>
                    <a:pt x="4881219" y="755015"/>
                  </a:lnTo>
                  <a:lnTo>
                    <a:pt x="4873282" y="759053"/>
                  </a:lnTo>
                  <a:lnTo>
                    <a:pt x="4868469" y="773849"/>
                  </a:lnTo>
                  <a:lnTo>
                    <a:pt x="4872533" y="781786"/>
                  </a:lnTo>
                  <a:lnTo>
                    <a:pt x="4887315" y="786587"/>
                  </a:lnTo>
                  <a:lnTo>
                    <a:pt x="4895253" y="782548"/>
                  </a:lnTo>
                  <a:lnTo>
                    <a:pt x="4900053" y="767753"/>
                  </a:lnTo>
                  <a:close/>
                </a:path>
                <a:path w="5307965" h="1044575">
                  <a:moveTo>
                    <a:pt x="4921034" y="588822"/>
                  </a:moveTo>
                  <a:lnTo>
                    <a:pt x="4917427" y="581685"/>
                  </a:lnTo>
                  <a:lnTo>
                    <a:pt x="4904168" y="577380"/>
                  </a:lnTo>
                  <a:lnTo>
                    <a:pt x="4897056" y="581025"/>
                  </a:lnTo>
                  <a:lnTo>
                    <a:pt x="4892751" y="594271"/>
                  </a:lnTo>
                  <a:lnTo>
                    <a:pt x="4896370" y="601383"/>
                  </a:lnTo>
                  <a:lnTo>
                    <a:pt x="4909629" y="605688"/>
                  </a:lnTo>
                  <a:lnTo>
                    <a:pt x="4916741" y="602068"/>
                  </a:lnTo>
                  <a:lnTo>
                    <a:pt x="4921034" y="588822"/>
                  </a:lnTo>
                  <a:close/>
                </a:path>
                <a:path w="5307965" h="1044575">
                  <a:moveTo>
                    <a:pt x="4923777" y="416026"/>
                  </a:moveTo>
                  <a:lnTo>
                    <a:pt x="4923523" y="415544"/>
                  </a:lnTo>
                  <a:lnTo>
                    <a:pt x="4922583" y="415239"/>
                  </a:lnTo>
                  <a:lnTo>
                    <a:pt x="4922101" y="415480"/>
                  </a:lnTo>
                  <a:lnTo>
                    <a:pt x="4921796" y="416407"/>
                  </a:lnTo>
                  <a:lnTo>
                    <a:pt x="4922050" y="416890"/>
                  </a:lnTo>
                  <a:lnTo>
                    <a:pt x="4922990" y="417195"/>
                  </a:lnTo>
                  <a:lnTo>
                    <a:pt x="4923472" y="416941"/>
                  </a:lnTo>
                  <a:lnTo>
                    <a:pt x="4923777" y="416026"/>
                  </a:lnTo>
                  <a:close/>
                </a:path>
                <a:path w="5307965" h="1044575">
                  <a:moveTo>
                    <a:pt x="4958435" y="889304"/>
                  </a:moveTo>
                  <a:lnTo>
                    <a:pt x="4956645" y="883031"/>
                  </a:lnTo>
                  <a:lnTo>
                    <a:pt x="4952631" y="877900"/>
                  </a:lnTo>
                  <a:lnTo>
                    <a:pt x="4946739" y="874572"/>
                  </a:lnTo>
                  <a:lnTo>
                    <a:pt x="4940020" y="873810"/>
                  </a:lnTo>
                  <a:lnTo>
                    <a:pt x="4933759" y="875601"/>
                  </a:lnTo>
                  <a:lnTo>
                    <a:pt x="4928616" y="879614"/>
                  </a:lnTo>
                  <a:lnTo>
                    <a:pt x="4925314" y="885482"/>
                  </a:lnTo>
                  <a:lnTo>
                    <a:pt x="4924526" y="892200"/>
                  </a:lnTo>
                  <a:lnTo>
                    <a:pt x="4926330" y="898486"/>
                  </a:lnTo>
                  <a:lnTo>
                    <a:pt x="4930343" y="903630"/>
                  </a:lnTo>
                  <a:lnTo>
                    <a:pt x="4936236" y="906945"/>
                  </a:lnTo>
                  <a:lnTo>
                    <a:pt x="4942941" y="907719"/>
                  </a:lnTo>
                  <a:lnTo>
                    <a:pt x="4949215" y="905916"/>
                  </a:lnTo>
                  <a:lnTo>
                    <a:pt x="4954346" y="901890"/>
                  </a:lnTo>
                  <a:lnTo>
                    <a:pt x="4957673" y="895997"/>
                  </a:lnTo>
                  <a:lnTo>
                    <a:pt x="4958435" y="889304"/>
                  </a:lnTo>
                  <a:close/>
                </a:path>
                <a:path w="5307965" h="1044575">
                  <a:moveTo>
                    <a:pt x="4987569" y="706589"/>
                  </a:moveTo>
                  <a:lnTo>
                    <a:pt x="4985804" y="700430"/>
                  </a:lnTo>
                  <a:lnTo>
                    <a:pt x="4981867" y="695375"/>
                  </a:lnTo>
                  <a:lnTo>
                    <a:pt x="4976088" y="692099"/>
                  </a:lnTo>
                  <a:lnTo>
                    <a:pt x="4969497" y="691349"/>
                  </a:lnTo>
                  <a:lnTo>
                    <a:pt x="4963338" y="693127"/>
                  </a:lnTo>
                  <a:lnTo>
                    <a:pt x="4958283" y="697077"/>
                  </a:lnTo>
                  <a:lnTo>
                    <a:pt x="4955032" y="702843"/>
                  </a:lnTo>
                  <a:lnTo>
                    <a:pt x="4954257" y="709447"/>
                  </a:lnTo>
                  <a:lnTo>
                    <a:pt x="4956022" y="715606"/>
                  </a:lnTo>
                  <a:lnTo>
                    <a:pt x="4959972" y="720648"/>
                  </a:lnTo>
                  <a:lnTo>
                    <a:pt x="4965751" y="723900"/>
                  </a:lnTo>
                  <a:lnTo>
                    <a:pt x="4972342" y="724674"/>
                  </a:lnTo>
                  <a:lnTo>
                    <a:pt x="4978501" y="722909"/>
                  </a:lnTo>
                  <a:lnTo>
                    <a:pt x="4983556" y="718959"/>
                  </a:lnTo>
                  <a:lnTo>
                    <a:pt x="4986820" y="713168"/>
                  </a:lnTo>
                  <a:lnTo>
                    <a:pt x="4987569" y="706589"/>
                  </a:lnTo>
                  <a:close/>
                </a:path>
                <a:path w="5307965" h="1044575">
                  <a:moveTo>
                    <a:pt x="4993894" y="528916"/>
                  </a:moveTo>
                  <a:lnTo>
                    <a:pt x="4993627" y="528408"/>
                  </a:lnTo>
                  <a:lnTo>
                    <a:pt x="4992725" y="528116"/>
                  </a:lnTo>
                  <a:lnTo>
                    <a:pt x="4992217" y="528370"/>
                  </a:lnTo>
                  <a:lnTo>
                    <a:pt x="4991925" y="529297"/>
                  </a:lnTo>
                  <a:lnTo>
                    <a:pt x="4992179" y="529805"/>
                  </a:lnTo>
                  <a:lnTo>
                    <a:pt x="4993081" y="530098"/>
                  </a:lnTo>
                  <a:lnTo>
                    <a:pt x="4993589" y="529844"/>
                  </a:lnTo>
                  <a:lnTo>
                    <a:pt x="4993894" y="528916"/>
                  </a:lnTo>
                  <a:close/>
                </a:path>
                <a:path w="5307965" h="1044575">
                  <a:moveTo>
                    <a:pt x="5010455" y="1011986"/>
                  </a:moveTo>
                  <a:lnTo>
                    <a:pt x="5008537" y="1005281"/>
                  </a:lnTo>
                  <a:lnTo>
                    <a:pt x="5004244" y="999794"/>
                  </a:lnTo>
                  <a:lnTo>
                    <a:pt x="4997970" y="996251"/>
                  </a:lnTo>
                  <a:lnTo>
                    <a:pt x="4990782" y="995426"/>
                  </a:lnTo>
                  <a:lnTo>
                    <a:pt x="4984077" y="997343"/>
                  </a:lnTo>
                  <a:lnTo>
                    <a:pt x="4978578" y="1001623"/>
                  </a:lnTo>
                  <a:lnTo>
                    <a:pt x="4975034" y="1007910"/>
                  </a:lnTo>
                  <a:lnTo>
                    <a:pt x="4974209" y="1015098"/>
                  </a:lnTo>
                  <a:lnTo>
                    <a:pt x="4976126" y="1021791"/>
                  </a:lnTo>
                  <a:lnTo>
                    <a:pt x="4980432" y="1027277"/>
                  </a:lnTo>
                  <a:lnTo>
                    <a:pt x="4986744" y="1030820"/>
                  </a:lnTo>
                  <a:lnTo>
                    <a:pt x="4993906" y="1031659"/>
                  </a:lnTo>
                  <a:lnTo>
                    <a:pt x="5000599" y="1029741"/>
                  </a:lnTo>
                  <a:lnTo>
                    <a:pt x="5006086" y="1025448"/>
                  </a:lnTo>
                  <a:lnTo>
                    <a:pt x="5009642" y="1019149"/>
                  </a:lnTo>
                  <a:lnTo>
                    <a:pt x="5010455" y="1011986"/>
                  </a:lnTo>
                  <a:close/>
                </a:path>
                <a:path w="5307965" h="1044575">
                  <a:moveTo>
                    <a:pt x="5039880" y="825423"/>
                  </a:moveTo>
                  <a:lnTo>
                    <a:pt x="5037086" y="819988"/>
                  </a:lnTo>
                  <a:lnTo>
                    <a:pt x="5026901" y="816673"/>
                  </a:lnTo>
                  <a:lnTo>
                    <a:pt x="5021465" y="819442"/>
                  </a:lnTo>
                  <a:lnTo>
                    <a:pt x="5018163" y="829627"/>
                  </a:lnTo>
                  <a:lnTo>
                    <a:pt x="5020919" y="835088"/>
                  </a:lnTo>
                  <a:lnTo>
                    <a:pt x="5031105" y="838390"/>
                  </a:lnTo>
                  <a:lnTo>
                    <a:pt x="5036566" y="835609"/>
                  </a:lnTo>
                  <a:lnTo>
                    <a:pt x="5039880" y="825423"/>
                  </a:lnTo>
                  <a:close/>
                </a:path>
                <a:path w="5307965" h="1044575">
                  <a:moveTo>
                    <a:pt x="5092878" y="947534"/>
                  </a:moveTo>
                  <a:lnTo>
                    <a:pt x="5089830" y="941603"/>
                  </a:lnTo>
                  <a:lnTo>
                    <a:pt x="5078742" y="938009"/>
                  </a:lnTo>
                  <a:lnTo>
                    <a:pt x="5072786" y="941006"/>
                  </a:lnTo>
                  <a:lnTo>
                    <a:pt x="5069179" y="952119"/>
                  </a:lnTo>
                  <a:lnTo>
                    <a:pt x="5072227" y="958062"/>
                  </a:lnTo>
                  <a:lnTo>
                    <a:pt x="5083314" y="961669"/>
                  </a:lnTo>
                  <a:lnTo>
                    <a:pt x="5089271" y="958646"/>
                  </a:lnTo>
                  <a:lnTo>
                    <a:pt x="5092878" y="947534"/>
                  </a:lnTo>
                  <a:close/>
                </a:path>
                <a:path w="5307965" h="1044575">
                  <a:moveTo>
                    <a:pt x="5117058" y="764260"/>
                  </a:moveTo>
                  <a:lnTo>
                    <a:pt x="5116868" y="763930"/>
                  </a:lnTo>
                  <a:lnTo>
                    <a:pt x="5116271" y="763739"/>
                  </a:lnTo>
                  <a:lnTo>
                    <a:pt x="5115915" y="763892"/>
                  </a:lnTo>
                  <a:lnTo>
                    <a:pt x="5115712" y="764514"/>
                  </a:lnTo>
                  <a:lnTo>
                    <a:pt x="5115903" y="764844"/>
                  </a:lnTo>
                  <a:lnTo>
                    <a:pt x="5116512" y="765035"/>
                  </a:lnTo>
                  <a:lnTo>
                    <a:pt x="5116855" y="764882"/>
                  </a:lnTo>
                  <a:lnTo>
                    <a:pt x="5117058" y="764260"/>
                  </a:lnTo>
                  <a:close/>
                </a:path>
                <a:path w="5307965" h="1044575">
                  <a:moveTo>
                    <a:pt x="5170462" y="886040"/>
                  </a:moveTo>
                  <a:lnTo>
                    <a:pt x="5170195" y="885545"/>
                  </a:lnTo>
                  <a:lnTo>
                    <a:pt x="5169281" y="885253"/>
                  </a:lnTo>
                  <a:lnTo>
                    <a:pt x="5168773" y="885494"/>
                  </a:lnTo>
                  <a:lnTo>
                    <a:pt x="5168468" y="886409"/>
                  </a:lnTo>
                  <a:lnTo>
                    <a:pt x="5168747" y="886929"/>
                  </a:lnTo>
                  <a:lnTo>
                    <a:pt x="5169649" y="887222"/>
                  </a:lnTo>
                  <a:lnTo>
                    <a:pt x="5170170" y="886968"/>
                  </a:lnTo>
                  <a:lnTo>
                    <a:pt x="5170462" y="886040"/>
                  </a:lnTo>
                  <a:close/>
                </a:path>
                <a:path w="5307965" h="1044575">
                  <a:moveTo>
                    <a:pt x="5217909" y="1010246"/>
                  </a:moveTo>
                  <a:lnTo>
                    <a:pt x="5217592" y="1009586"/>
                  </a:lnTo>
                  <a:lnTo>
                    <a:pt x="5216334" y="1009180"/>
                  </a:lnTo>
                  <a:lnTo>
                    <a:pt x="5215687" y="1009523"/>
                  </a:lnTo>
                  <a:lnTo>
                    <a:pt x="5215280" y="1010767"/>
                  </a:lnTo>
                  <a:lnTo>
                    <a:pt x="5215610" y="1011415"/>
                  </a:lnTo>
                  <a:lnTo>
                    <a:pt x="5216855" y="1011821"/>
                  </a:lnTo>
                  <a:lnTo>
                    <a:pt x="5217515" y="1011504"/>
                  </a:lnTo>
                  <a:lnTo>
                    <a:pt x="5217909" y="1010246"/>
                  </a:lnTo>
                  <a:close/>
                </a:path>
                <a:path w="5307965" h="1044575">
                  <a:moveTo>
                    <a:pt x="5258663" y="822515"/>
                  </a:moveTo>
                  <a:lnTo>
                    <a:pt x="5258409" y="822032"/>
                  </a:lnTo>
                  <a:lnTo>
                    <a:pt x="5257482" y="821728"/>
                  </a:lnTo>
                  <a:lnTo>
                    <a:pt x="5256987" y="821969"/>
                  </a:lnTo>
                  <a:lnTo>
                    <a:pt x="5256695" y="822896"/>
                  </a:lnTo>
                  <a:lnTo>
                    <a:pt x="5256949" y="823404"/>
                  </a:lnTo>
                  <a:lnTo>
                    <a:pt x="5257863" y="823696"/>
                  </a:lnTo>
                  <a:lnTo>
                    <a:pt x="5258371" y="823442"/>
                  </a:lnTo>
                  <a:lnTo>
                    <a:pt x="5258663" y="822515"/>
                  </a:lnTo>
                  <a:close/>
                </a:path>
                <a:path w="5307965" h="1044575">
                  <a:moveTo>
                    <a:pt x="5307698" y="946200"/>
                  </a:moveTo>
                  <a:lnTo>
                    <a:pt x="5307266" y="945375"/>
                  </a:lnTo>
                  <a:lnTo>
                    <a:pt x="5305730" y="944867"/>
                  </a:lnTo>
                  <a:lnTo>
                    <a:pt x="5304904" y="945299"/>
                  </a:lnTo>
                  <a:lnTo>
                    <a:pt x="5304396" y="946835"/>
                  </a:lnTo>
                  <a:lnTo>
                    <a:pt x="5304815" y="947661"/>
                  </a:lnTo>
                  <a:lnTo>
                    <a:pt x="5306352" y="948169"/>
                  </a:lnTo>
                  <a:lnTo>
                    <a:pt x="5307190" y="947750"/>
                  </a:lnTo>
                  <a:lnTo>
                    <a:pt x="5307698" y="946200"/>
                  </a:lnTo>
                  <a:close/>
                </a:path>
              </a:pathLst>
            </a:custGeom>
            <a:grpFill/>
          </p:spPr>
          <p:txBody>
            <a:bodyPr wrap="square" lIns="0" tIns="0" rIns="0" bIns="0" rtlCol="0"/>
            <a:lstStyle/>
            <a:p>
              <a:endParaRPr/>
            </a:p>
          </p:txBody>
        </p:sp>
        <p:sp>
          <p:nvSpPr>
            <p:cNvPr id="17" name="object 17"/>
            <p:cNvSpPr/>
            <p:nvPr/>
          </p:nvSpPr>
          <p:spPr>
            <a:xfrm>
              <a:off x="5006645" y="37883"/>
              <a:ext cx="5461000" cy="974090"/>
            </a:xfrm>
            <a:custGeom>
              <a:avLst/>
              <a:gdLst/>
              <a:ahLst/>
              <a:cxnLst/>
              <a:rect l="l" t="t" r="r" b="b"/>
              <a:pathLst>
                <a:path w="5461000" h="974090">
                  <a:moveTo>
                    <a:pt x="520" y="605447"/>
                  </a:moveTo>
                  <a:lnTo>
                    <a:pt x="419" y="605129"/>
                  </a:lnTo>
                  <a:lnTo>
                    <a:pt x="177" y="605040"/>
                  </a:lnTo>
                  <a:lnTo>
                    <a:pt x="0" y="605129"/>
                  </a:lnTo>
                  <a:lnTo>
                    <a:pt x="0" y="605586"/>
                  </a:lnTo>
                  <a:lnTo>
                    <a:pt x="292" y="605688"/>
                  </a:lnTo>
                  <a:lnTo>
                    <a:pt x="520" y="605447"/>
                  </a:lnTo>
                  <a:close/>
                </a:path>
                <a:path w="5461000" h="974090">
                  <a:moveTo>
                    <a:pt x="62966" y="487959"/>
                  </a:moveTo>
                  <a:lnTo>
                    <a:pt x="62877" y="487781"/>
                  </a:lnTo>
                  <a:lnTo>
                    <a:pt x="62572" y="487680"/>
                  </a:lnTo>
                  <a:lnTo>
                    <a:pt x="62407" y="487781"/>
                  </a:lnTo>
                  <a:lnTo>
                    <a:pt x="62306" y="488086"/>
                  </a:lnTo>
                  <a:lnTo>
                    <a:pt x="62382" y="488238"/>
                  </a:lnTo>
                  <a:lnTo>
                    <a:pt x="62699" y="488340"/>
                  </a:lnTo>
                  <a:lnTo>
                    <a:pt x="62865" y="488264"/>
                  </a:lnTo>
                  <a:lnTo>
                    <a:pt x="62966" y="487959"/>
                  </a:lnTo>
                  <a:close/>
                </a:path>
                <a:path w="5461000" h="974090">
                  <a:moveTo>
                    <a:pt x="131406" y="373532"/>
                  </a:moveTo>
                  <a:lnTo>
                    <a:pt x="131165" y="372999"/>
                  </a:lnTo>
                  <a:lnTo>
                    <a:pt x="130238" y="372706"/>
                  </a:lnTo>
                  <a:lnTo>
                    <a:pt x="129743" y="372986"/>
                  </a:lnTo>
                  <a:lnTo>
                    <a:pt x="129438" y="373913"/>
                  </a:lnTo>
                  <a:lnTo>
                    <a:pt x="129692" y="374396"/>
                  </a:lnTo>
                  <a:lnTo>
                    <a:pt x="130606" y="374700"/>
                  </a:lnTo>
                  <a:lnTo>
                    <a:pt x="131114" y="374459"/>
                  </a:lnTo>
                  <a:lnTo>
                    <a:pt x="131406" y="373532"/>
                  </a:lnTo>
                  <a:close/>
                </a:path>
                <a:path w="5461000" h="974090">
                  <a:moveTo>
                    <a:pt x="203771" y="262597"/>
                  </a:moveTo>
                  <a:lnTo>
                    <a:pt x="203695" y="262445"/>
                  </a:lnTo>
                  <a:lnTo>
                    <a:pt x="203390" y="262343"/>
                  </a:lnTo>
                  <a:lnTo>
                    <a:pt x="203225" y="262420"/>
                  </a:lnTo>
                  <a:lnTo>
                    <a:pt x="203111" y="262750"/>
                  </a:lnTo>
                  <a:lnTo>
                    <a:pt x="203212" y="262915"/>
                  </a:lnTo>
                  <a:lnTo>
                    <a:pt x="203517" y="263017"/>
                  </a:lnTo>
                  <a:lnTo>
                    <a:pt x="203720" y="262763"/>
                  </a:lnTo>
                  <a:lnTo>
                    <a:pt x="203771" y="262597"/>
                  </a:lnTo>
                  <a:close/>
                </a:path>
                <a:path w="5461000" h="974090">
                  <a:moveTo>
                    <a:pt x="281901" y="155105"/>
                  </a:moveTo>
                  <a:lnTo>
                    <a:pt x="281813" y="154927"/>
                  </a:lnTo>
                  <a:lnTo>
                    <a:pt x="281508" y="154825"/>
                  </a:lnTo>
                  <a:lnTo>
                    <a:pt x="281305" y="155067"/>
                  </a:lnTo>
                  <a:lnTo>
                    <a:pt x="281254" y="155206"/>
                  </a:lnTo>
                  <a:lnTo>
                    <a:pt x="281330" y="155384"/>
                  </a:lnTo>
                  <a:lnTo>
                    <a:pt x="281622" y="155486"/>
                  </a:lnTo>
                  <a:lnTo>
                    <a:pt x="281813" y="155384"/>
                  </a:lnTo>
                  <a:lnTo>
                    <a:pt x="281901" y="155105"/>
                  </a:lnTo>
                  <a:close/>
                </a:path>
                <a:path w="5461000" h="974090">
                  <a:moveTo>
                    <a:pt x="4697603" y="787"/>
                  </a:moveTo>
                  <a:lnTo>
                    <a:pt x="4697349" y="292"/>
                  </a:lnTo>
                  <a:lnTo>
                    <a:pt x="4696447" y="0"/>
                  </a:lnTo>
                  <a:lnTo>
                    <a:pt x="4695939" y="254"/>
                  </a:lnTo>
                  <a:lnTo>
                    <a:pt x="4695622" y="1193"/>
                  </a:lnTo>
                  <a:lnTo>
                    <a:pt x="4695901" y="1689"/>
                  </a:lnTo>
                  <a:lnTo>
                    <a:pt x="4696803" y="1981"/>
                  </a:lnTo>
                  <a:lnTo>
                    <a:pt x="4697298" y="1739"/>
                  </a:lnTo>
                  <a:lnTo>
                    <a:pt x="4697603" y="787"/>
                  </a:lnTo>
                  <a:close/>
                </a:path>
                <a:path w="5461000" h="974090">
                  <a:moveTo>
                    <a:pt x="5009654" y="430288"/>
                  </a:moveTo>
                  <a:lnTo>
                    <a:pt x="5009400" y="429806"/>
                  </a:lnTo>
                  <a:lnTo>
                    <a:pt x="5008486" y="429501"/>
                  </a:lnTo>
                  <a:lnTo>
                    <a:pt x="5007991" y="429742"/>
                  </a:lnTo>
                  <a:lnTo>
                    <a:pt x="5007686" y="430669"/>
                  </a:lnTo>
                  <a:lnTo>
                    <a:pt x="5007953" y="431177"/>
                  </a:lnTo>
                  <a:lnTo>
                    <a:pt x="5008854" y="431469"/>
                  </a:lnTo>
                  <a:lnTo>
                    <a:pt x="5009362" y="431215"/>
                  </a:lnTo>
                  <a:lnTo>
                    <a:pt x="5009654" y="430288"/>
                  </a:lnTo>
                  <a:close/>
                </a:path>
                <a:path w="5461000" h="974090">
                  <a:moveTo>
                    <a:pt x="5188458" y="786333"/>
                  </a:moveTo>
                  <a:lnTo>
                    <a:pt x="5188204" y="785850"/>
                  </a:lnTo>
                  <a:lnTo>
                    <a:pt x="5187277" y="785545"/>
                  </a:lnTo>
                  <a:lnTo>
                    <a:pt x="5186781" y="785787"/>
                  </a:lnTo>
                  <a:lnTo>
                    <a:pt x="5186489" y="786714"/>
                  </a:lnTo>
                  <a:lnTo>
                    <a:pt x="5186743" y="787222"/>
                  </a:lnTo>
                  <a:lnTo>
                    <a:pt x="5187658" y="787514"/>
                  </a:lnTo>
                  <a:lnTo>
                    <a:pt x="5188166" y="787260"/>
                  </a:lnTo>
                  <a:lnTo>
                    <a:pt x="5188458" y="786333"/>
                  </a:lnTo>
                  <a:close/>
                </a:path>
                <a:path w="5461000" h="974090">
                  <a:moveTo>
                    <a:pt x="5326621" y="846137"/>
                  </a:moveTo>
                  <a:lnTo>
                    <a:pt x="5326202" y="845312"/>
                  </a:lnTo>
                  <a:lnTo>
                    <a:pt x="5324665" y="844816"/>
                  </a:lnTo>
                  <a:lnTo>
                    <a:pt x="5323827" y="845235"/>
                  </a:lnTo>
                  <a:lnTo>
                    <a:pt x="5323319" y="846785"/>
                  </a:lnTo>
                  <a:lnTo>
                    <a:pt x="5323764" y="847585"/>
                  </a:lnTo>
                  <a:lnTo>
                    <a:pt x="5325300" y="848093"/>
                  </a:lnTo>
                  <a:lnTo>
                    <a:pt x="5326113" y="847686"/>
                  </a:lnTo>
                  <a:lnTo>
                    <a:pt x="5326621" y="846137"/>
                  </a:lnTo>
                  <a:close/>
                </a:path>
                <a:path w="5461000" h="974090">
                  <a:moveTo>
                    <a:pt x="5370855" y="971524"/>
                  </a:moveTo>
                  <a:lnTo>
                    <a:pt x="5370334" y="970534"/>
                  </a:lnTo>
                  <a:lnTo>
                    <a:pt x="5368493" y="969937"/>
                  </a:lnTo>
                  <a:lnTo>
                    <a:pt x="5367515" y="970445"/>
                  </a:lnTo>
                  <a:lnTo>
                    <a:pt x="5366918" y="972273"/>
                  </a:lnTo>
                  <a:lnTo>
                    <a:pt x="5367401" y="973277"/>
                  </a:lnTo>
                  <a:lnTo>
                    <a:pt x="5369255" y="973874"/>
                  </a:lnTo>
                  <a:lnTo>
                    <a:pt x="5370258" y="973353"/>
                  </a:lnTo>
                  <a:lnTo>
                    <a:pt x="5370855" y="971524"/>
                  </a:lnTo>
                  <a:close/>
                </a:path>
                <a:path w="5461000" h="974090">
                  <a:moveTo>
                    <a:pt x="5414861" y="782485"/>
                  </a:moveTo>
                  <a:lnTo>
                    <a:pt x="5414594" y="781989"/>
                  </a:lnTo>
                  <a:lnTo>
                    <a:pt x="5413680" y="781697"/>
                  </a:lnTo>
                  <a:lnTo>
                    <a:pt x="5413184" y="781939"/>
                  </a:lnTo>
                  <a:lnTo>
                    <a:pt x="5412879" y="782853"/>
                  </a:lnTo>
                  <a:lnTo>
                    <a:pt x="5413146" y="783348"/>
                  </a:lnTo>
                  <a:lnTo>
                    <a:pt x="5414061" y="783640"/>
                  </a:lnTo>
                  <a:lnTo>
                    <a:pt x="5414556" y="783399"/>
                  </a:lnTo>
                  <a:lnTo>
                    <a:pt x="5414861" y="782485"/>
                  </a:lnTo>
                  <a:close/>
                </a:path>
                <a:path w="5461000" h="974090">
                  <a:moveTo>
                    <a:pt x="5460682" y="907364"/>
                  </a:moveTo>
                  <a:lnTo>
                    <a:pt x="5460250" y="906513"/>
                  </a:lnTo>
                  <a:lnTo>
                    <a:pt x="5458701" y="906018"/>
                  </a:lnTo>
                  <a:lnTo>
                    <a:pt x="5457876" y="906449"/>
                  </a:lnTo>
                  <a:lnTo>
                    <a:pt x="5457380" y="907986"/>
                  </a:lnTo>
                  <a:lnTo>
                    <a:pt x="5457799" y="908812"/>
                  </a:lnTo>
                  <a:lnTo>
                    <a:pt x="5459349" y="909307"/>
                  </a:lnTo>
                  <a:lnTo>
                    <a:pt x="5460174" y="908888"/>
                  </a:lnTo>
                  <a:lnTo>
                    <a:pt x="5460682" y="907364"/>
                  </a:lnTo>
                  <a:close/>
                </a:path>
              </a:pathLst>
            </a:custGeom>
            <a:grpFill/>
          </p:spPr>
          <p:txBody>
            <a:bodyPr wrap="square" lIns="0" tIns="0" rIns="0" bIns="0" rtlCol="0"/>
            <a:lstStyle/>
            <a:p>
              <a:endParaRPr/>
            </a:p>
          </p:txBody>
        </p:sp>
      </p:grpSp>
      <p:sp>
        <p:nvSpPr>
          <p:cNvPr id="18" name="object 18"/>
          <p:cNvSpPr txBox="1"/>
          <p:nvPr/>
        </p:nvSpPr>
        <p:spPr>
          <a:xfrm>
            <a:off x="4563694" y="381000"/>
            <a:ext cx="1367155" cy="330200"/>
          </a:xfrm>
          <a:prstGeom prst="rect">
            <a:avLst/>
          </a:prstGeom>
        </p:spPr>
        <p:txBody>
          <a:bodyPr vert="horz" wrap="square" lIns="0" tIns="12700" rIns="0" bIns="0" rtlCol="0">
            <a:spAutoFit/>
          </a:bodyPr>
          <a:lstStyle/>
          <a:p>
            <a:pPr marL="12700">
              <a:lnSpc>
                <a:spcPct val="100000"/>
              </a:lnSpc>
              <a:spcBef>
                <a:spcPts val="100"/>
              </a:spcBef>
            </a:pPr>
            <a:r>
              <a:rPr sz="2000" b="1" dirty="0">
                <a:solidFill>
                  <a:srgbClr val="FFFFFF"/>
                </a:solidFill>
                <a:latin typeface="TeXGyreAdventor"/>
                <a:cs typeface="TeXGyreAdventor"/>
              </a:rPr>
              <a:t>THE</a:t>
            </a:r>
            <a:r>
              <a:rPr sz="2000" b="1" spc="-60" dirty="0">
                <a:solidFill>
                  <a:srgbClr val="FFFFFF"/>
                </a:solidFill>
                <a:latin typeface="TeXGyreAdventor"/>
                <a:cs typeface="TeXGyreAdventor"/>
              </a:rPr>
              <a:t> </a:t>
            </a:r>
            <a:r>
              <a:rPr sz="2000" b="1" spc="-5" dirty="0">
                <a:solidFill>
                  <a:srgbClr val="FFFFFF"/>
                </a:solidFill>
                <a:latin typeface="TeXGyreAdventor"/>
                <a:cs typeface="TeXGyreAdventor"/>
              </a:rPr>
              <a:t>OFFICE</a:t>
            </a:r>
            <a:endParaRPr sz="2000" dirty="0">
              <a:latin typeface="TeXGyreAdventor"/>
              <a:cs typeface="TeXGyreAdventor"/>
            </a:endParaRPr>
          </a:p>
        </p:txBody>
      </p:sp>
      <p:sp>
        <p:nvSpPr>
          <p:cNvPr id="19" name="object 19"/>
          <p:cNvSpPr txBox="1"/>
          <p:nvPr/>
        </p:nvSpPr>
        <p:spPr>
          <a:xfrm>
            <a:off x="8624570" y="4349686"/>
            <a:ext cx="1370330" cy="254000"/>
          </a:xfrm>
          <a:prstGeom prst="rect">
            <a:avLst/>
          </a:prstGeom>
        </p:spPr>
        <p:txBody>
          <a:bodyPr vert="horz" wrap="square" lIns="0" tIns="12700" rIns="0" bIns="0" rtlCol="0">
            <a:spAutoFit/>
          </a:bodyPr>
          <a:lstStyle/>
          <a:p>
            <a:pPr marL="12700">
              <a:lnSpc>
                <a:spcPct val="100000"/>
              </a:lnSpc>
              <a:spcBef>
                <a:spcPts val="100"/>
              </a:spcBef>
            </a:pPr>
            <a:r>
              <a:rPr sz="1500" b="1" spc="-10" dirty="0">
                <a:solidFill>
                  <a:srgbClr val="2587C8"/>
                </a:solidFill>
                <a:latin typeface="TeXGyreAdventor"/>
                <a:cs typeface="TeXGyreAdventor"/>
              </a:rPr>
              <a:t>PROFESSIONAL</a:t>
            </a:r>
            <a:endParaRPr sz="1500" dirty="0">
              <a:latin typeface="TeXGyreAdventor"/>
              <a:cs typeface="TeXGyreAdventor"/>
            </a:endParaRPr>
          </a:p>
        </p:txBody>
      </p:sp>
      <p:sp>
        <p:nvSpPr>
          <p:cNvPr id="20" name="object 20"/>
          <p:cNvSpPr txBox="1"/>
          <p:nvPr/>
        </p:nvSpPr>
        <p:spPr>
          <a:xfrm>
            <a:off x="8757730" y="4812792"/>
            <a:ext cx="966469" cy="254000"/>
          </a:xfrm>
          <a:prstGeom prst="rect">
            <a:avLst/>
          </a:prstGeom>
        </p:spPr>
        <p:txBody>
          <a:bodyPr vert="horz" wrap="square" lIns="0" tIns="12700" rIns="0" bIns="0" rtlCol="0">
            <a:spAutoFit/>
          </a:bodyPr>
          <a:lstStyle/>
          <a:p>
            <a:pPr marL="12700">
              <a:lnSpc>
                <a:spcPct val="100000"/>
              </a:lnSpc>
              <a:spcBef>
                <a:spcPts val="100"/>
              </a:spcBef>
            </a:pPr>
            <a:r>
              <a:rPr sz="1500" b="1" dirty="0">
                <a:solidFill>
                  <a:srgbClr val="2587C8"/>
                </a:solidFill>
                <a:latin typeface="TeXGyreAdventor"/>
                <a:cs typeface="TeXGyreAdventor"/>
              </a:rPr>
              <a:t>EXPEDIENT</a:t>
            </a:r>
            <a:endParaRPr sz="1500" dirty="0">
              <a:latin typeface="TeXGyreAdventor"/>
              <a:cs typeface="TeXGyreAdventor"/>
            </a:endParaRPr>
          </a:p>
        </p:txBody>
      </p:sp>
      <p:sp>
        <p:nvSpPr>
          <p:cNvPr id="21" name="object 21"/>
          <p:cNvSpPr txBox="1"/>
          <p:nvPr/>
        </p:nvSpPr>
        <p:spPr>
          <a:xfrm>
            <a:off x="8540560" y="5275897"/>
            <a:ext cx="1412875" cy="254000"/>
          </a:xfrm>
          <a:prstGeom prst="rect">
            <a:avLst/>
          </a:prstGeom>
        </p:spPr>
        <p:txBody>
          <a:bodyPr vert="horz" wrap="square" lIns="0" tIns="12700" rIns="0" bIns="0" rtlCol="0">
            <a:spAutoFit/>
          </a:bodyPr>
          <a:lstStyle/>
          <a:p>
            <a:pPr marL="12700">
              <a:lnSpc>
                <a:spcPct val="100000"/>
              </a:lnSpc>
              <a:spcBef>
                <a:spcPts val="100"/>
              </a:spcBef>
            </a:pPr>
            <a:r>
              <a:rPr sz="1500" b="1" spc="90" dirty="0">
                <a:solidFill>
                  <a:srgbClr val="2587C8"/>
                </a:solidFill>
                <a:latin typeface="TeXGyreAdventor"/>
                <a:cs typeface="TeXGyreAdventor"/>
              </a:rPr>
              <a:t>TRUSTWORTHY</a:t>
            </a:r>
            <a:endParaRPr sz="1500" dirty="0">
              <a:latin typeface="TeXGyreAdventor"/>
              <a:cs typeface="TeXGyreAdventor"/>
            </a:endParaRPr>
          </a:p>
        </p:txBody>
      </p:sp>
      <p:sp>
        <p:nvSpPr>
          <p:cNvPr id="22" name="object 22"/>
          <p:cNvSpPr txBox="1"/>
          <p:nvPr/>
        </p:nvSpPr>
        <p:spPr>
          <a:xfrm>
            <a:off x="4313555" y="3322282"/>
            <a:ext cx="3090545" cy="3056606"/>
          </a:xfrm>
          <a:prstGeom prst="rect">
            <a:avLst/>
          </a:prstGeom>
          <a:solidFill>
            <a:srgbClr val="C0C0C0"/>
          </a:solidFill>
        </p:spPr>
        <p:txBody>
          <a:bodyPr vert="horz" wrap="square" lIns="0" tIns="1905" rIns="0" bIns="0" rtlCol="0">
            <a:spAutoFit/>
          </a:bodyPr>
          <a:lstStyle/>
          <a:p>
            <a:pPr>
              <a:lnSpc>
                <a:spcPct val="100000"/>
              </a:lnSpc>
              <a:spcBef>
                <a:spcPts val="15"/>
              </a:spcBef>
            </a:pPr>
            <a:endParaRPr sz="1450" dirty="0">
              <a:latin typeface="Times New Roman"/>
              <a:cs typeface="Times New Roman"/>
            </a:endParaRPr>
          </a:p>
          <a:p>
            <a:pPr marL="282575" marR="267970" algn="just">
              <a:lnSpc>
                <a:spcPct val="100000"/>
              </a:lnSpc>
            </a:pPr>
            <a:r>
              <a:rPr sz="1100" spc="-30" dirty="0">
                <a:solidFill>
                  <a:srgbClr val="6D6E71"/>
                </a:solidFill>
                <a:latin typeface="Verdana"/>
                <a:cs typeface="Verdana"/>
              </a:rPr>
              <a:t>Our</a:t>
            </a:r>
            <a:r>
              <a:rPr sz="1100" spc="-204" dirty="0">
                <a:solidFill>
                  <a:srgbClr val="6D6E71"/>
                </a:solidFill>
                <a:latin typeface="Verdana"/>
                <a:cs typeface="Verdana"/>
              </a:rPr>
              <a:t> </a:t>
            </a:r>
            <a:r>
              <a:rPr sz="1100" spc="-15" dirty="0">
                <a:solidFill>
                  <a:srgbClr val="6D6E71"/>
                </a:solidFill>
                <a:latin typeface="Verdana"/>
                <a:cs typeface="Verdana"/>
              </a:rPr>
              <a:t>Offices</a:t>
            </a:r>
            <a:r>
              <a:rPr sz="1100" spc="-200" dirty="0">
                <a:solidFill>
                  <a:srgbClr val="6D6E71"/>
                </a:solidFill>
                <a:latin typeface="Verdana"/>
                <a:cs typeface="Verdana"/>
              </a:rPr>
              <a:t> </a:t>
            </a:r>
            <a:r>
              <a:rPr sz="1100" spc="-15" dirty="0">
                <a:solidFill>
                  <a:srgbClr val="6D6E71"/>
                </a:solidFill>
                <a:latin typeface="Verdana"/>
                <a:cs typeface="Verdana"/>
              </a:rPr>
              <a:t>specialize</a:t>
            </a:r>
            <a:r>
              <a:rPr sz="1100" spc="-200" dirty="0">
                <a:solidFill>
                  <a:srgbClr val="6D6E71"/>
                </a:solidFill>
                <a:latin typeface="Verdana"/>
                <a:cs typeface="Verdana"/>
              </a:rPr>
              <a:t> </a:t>
            </a:r>
            <a:r>
              <a:rPr sz="1100" spc="-60" dirty="0">
                <a:solidFill>
                  <a:srgbClr val="6D6E71"/>
                </a:solidFill>
                <a:latin typeface="Verdana"/>
                <a:cs typeface="Verdana"/>
              </a:rPr>
              <a:t>in</a:t>
            </a:r>
            <a:r>
              <a:rPr sz="1100" spc="-200" dirty="0">
                <a:solidFill>
                  <a:srgbClr val="6D6E71"/>
                </a:solidFill>
                <a:latin typeface="Verdana"/>
                <a:cs typeface="Verdana"/>
              </a:rPr>
              <a:t> </a:t>
            </a:r>
            <a:r>
              <a:rPr sz="1100" spc="-40" dirty="0">
                <a:solidFill>
                  <a:srgbClr val="6D6E71"/>
                </a:solidFill>
                <a:latin typeface="Verdana"/>
                <a:cs typeface="Verdana"/>
              </a:rPr>
              <a:t>administrative  </a:t>
            </a:r>
            <a:r>
              <a:rPr sz="1100" spc="40" dirty="0">
                <a:solidFill>
                  <a:srgbClr val="6D6E71"/>
                </a:solidFill>
                <a:latin typeface="Verdana"/>
                <a:cs typeface="Verdana"/>
              </a:rPr>
              <a:t>and </a:t>
            </a:r>
            <a:r>
              <a:rPr sz="1100" dirty="0">
                <a:solidFill>
                  <a:srgbClr val="6D6E71"/>
                </a:solidFill>
                <a:latin typeface="Verdana"/>
                <a:cs typeface="Verdana"/>
              </a:rPr>
              <a:t>legal </a:t>
            </a:r>
            <a:r>
              <a:rPr sz="1100" spc="-45" dirty="0">
                <a:solidFill>
                  <a:srgbClr val="6D6E71"/>
                </a:solidFill>
                <a:latin typeface="Verdana"/>
                <a:cs typeface="Verdana"/>
              </a:rPr>
              <a:t>formalities </a:t>
            </a:r>
            <a:r>
              <a:rPr sz="1100" spc="-60" dirty="0">
                <a:solidFill>
                  <a:srgbClr val="6D6E71"/>
                </a:solidFill>
                <a:latin typeface="Verdana"/>
                <a:cs typeface="Verdana"/>
              </a:rPr>
              <a:t>in </a:t>
            </a:r>
            <a:r>
              <a:rPr sz="1100" spc="-20" dirty="0">
                <a:solidFill>
                  <a:srgbClr val="6D6E71"/>
                </a:solidFill>
                <a:latin typeface="Verdana"/>
                <a:cs typeface="Verdana"/>
              </a:rPr>
              <a:t>Europe </a:t>
            </a:r>
            <a:r>
              <a:rPr sz="1100" spc="40" dirty="0">
                <a:solidFill>
                  <a:srgbClr val="6D6E71"/>
                </a:solidFill>
                <a:latin typeface="Verdana"/>
                <a:cs typeface="Verdana"/>
              </a:rPr>
              <a:t>and</a:t>
            </a:r>
            <a:r>
              <a:rPr sz="1100" spc="-245" dirty="0">
                <a:solidFill>
                  <a:srgbClr val="6D6E71"/>
                </a:solidFill>
                <a:latin typeface="Verdana"/>
                <a:cs typeface="Verdana"/>
              </a:rPr>
              <a:t> </a:t>
            </a:r>
            <a:r>
              <a:rPr sz="1100" spc="-60" dirty="0">
                <a:solidFill>
                  <a:srgbClr val="6D6E71"/>
                </a:solidFill>
                <a:latin typeface="Verdana"/>
                <a:cs typeface="Verdana"/>
              </a:rPr>
              <a:t>in  </a:t>
            </a:r>
            <a:r>
              <a:rPr sz="1100" spc="-10" dirty="0">
                <a:solidFill>
                  <a:srgbClr val="6D6E71"/>
                </a:solidFill>
                <a:latin typeface="Verdana"/>
                <a:cs typeface="Verdana"/>
              </a:rPr>
              <a:t>the</a:t>
            </a:r>
            <a:r>
              <a:rPr sz="1100" spc="-90" dirty="0">
                <a:solidFill>
                  <a:srgbClr val="6D6E71"/>
                </a:solidFill>
                <a:latin typeface="Verdana"/>
                <a:cs typeface="Verdana"/>
              </a:rPr>
              <a:t> </a:t>
            </a:r>
            <a:r>
              <a:rPr sz="1100" spc="-130" dirty="0">
                <a:solidFill>
                  <a:srgbClr val="6D6E71"/>
                </a:solidFill>
                <a:latin typeface="Verdana"/>
                <a:cs typeface="Verdana"/>
              </a:rPr>
              <a:t>US.</a:t>
            </a:r>
            <a:endParaRPr sz="1100" dirty="0">
              <a:latin typeface="Verdana"/>
              <a:cs typeface="Verdana"/>
            </a:endParaRPr>
          </a:p>
          <a:p>
            <a:pPr>
              <a:lnSpc>
                <a:spcPct val="100000"/>
              </a:lnSpc>
            </a:pPr>
            <a:endParaRPr sz="1300" dirty="0">
              <a:latin typeface="Verdana"/>
              <a:cs typeface="Verdana"/>
            </a:endParaRPr>
          </a:p>
          <a:p>
            <a:pPr marL="282575" marR="266700" algn="just">
              <a:lnSpc>
                <a:spcPct val="100000"/>
              </a:lnSpc>
              <a:spcBef>
                <a:spcPts val="875"/>
              </a:spcBef>
            </a:pPr>
            <a:r>
              <a:rPr sz="1100" spc="-15" dirty="0">
                <a:solidFill>
                  <a:srgbClr val="6D6E71"/>
                </a:solidFill>
                <a:latin typeface="Verdana"/>
              </a:rPr>
              <a:t>Founded in 1995 by </a:t>
            </a:r>
            <a:r>
              <a:rPr sz="1100" b="1" spc="-15" dirty="0">
                <a:solidFill>
                  <a:srgbClr val="6D6E71"/>
                </a:solidFill>
                <a:latin typeface="Verdana"/>
              </a:rPr>
              <a:t>Claudine  Dahan</a:t>
            </a:r>
            <a:r>
              <a:rPr sz="1100" spc="-15" dirty="0">
                <a:solidFill>
                  <a:srgbClr val="6D6E71"/>
                </a:solidFill>
                <a:latin typeface="Verdana"/>
              </a:rPr>
              <a:t>, we have earned our clients’  trust </a:t>
            </a:r>
            <a:r>
              <a:rPr sz="1100" spc="40" dirty="0">
                <a:solidFill>
                  <a:srgbClr val="6D6E71"/>
                </a:solidFill>
                <a:latin typeface="Verdana"/>
                <a:cs typeface="Verdana"/>
              </a:rPr>
              <a:t>and </a:t>
            </a:r>
            <a:r>
              <a:rPr sz="1100" spc="30" dirty="0">
                <a:solidFill>
                  <a:srgbClr val="6D6E71"/>
                </a:solidFill>
                <a:latin typeface="Verdana"/>
                <a:cs typeface="Verdana"/>
              </a:rPr>
              <a:t>confidence </a:t>
            </a:r>
            <a:r>
              <a:rPr sz="1100" spc="-45" dirty="0">
                <a:solidFill>
                  <a:srgbClr val="6D6E71"/>
                </a:solidFill>
                <a:latin typeface="Verdana"/>
                <a:cs typeface="Verdana"/>
              </a:rPr>
              <a:t>with  </a:t>
            </a:r>
            <a:r>
              <a:rPr sz="1100" spc="-20" dirty="0">
                <a:solidFill>
                  <a:srgbClr val="6D6E71"/>
                </a:solidFill>
                <a:latin typeface="Verdana"/>
                <a:cs typeface="Verdana"/>
              </a:rPr>
              <a:t>more  </a:t>
            </a:r>
            <a:r>
              <a:rPr sz="1100" spc="-15" dirty="0">
                <a:solidFill>
                  <a:srgbClr val="6D6E71"/>
                </a:solidFill>
                <a:latin typeface="Verdana"/>
              </a:rPr>
              <a:t>than </a:t>
            </a:r>
            <a:r>
              <a:rPr sz="1100" b="1" spc="-15" dirty="0">
                <a:solidFill>
                  <a:srgbClr val="6D6E71"/>
                </a:solidFill>
                <a:latin typeface="Verdana"/>
              </a:rPr>
              <a:t>40 years </a:t>
            </a:r>
            <a:r>
              <a:rPr sz="1100" spc="-15" dirty="0">
                <a:solidFill>
                  <a:srgbClr val="6D6E71"/>
                </a:solidFill>
                <a:latin typeface="Verdana"/>
              </a:rPr>
              <a:t>of </a:t>
            </a:r>
            <a:r>
              <a:rPr sz="1100" spc="-15" dirty="0">
                <a:solidFill>
                  <a:srgbClr val="6D6E71"/>
                </a:solidFill>
                <a:latin typeface="Verdana"/>
                <a:cs typeface="Verdana"/>
              </a:rPr>
              <a:t>reliable </a:t>
            </a:r>
            <a:r>
              <a:rPr sz="1100" spc="-30" dirty="0">
                <a:solidFill>
                  <a:srgbClr val="6D6E71"/>
                </a:solidFill>
                <a:latin typeface="Verdana"/>
                <a:cs typeface="Verdana"/>
              </a:rPr>
              <a:t>service </a:t>
            </a:r>
            <a:r>
              <a:rPr sz="1100" spc="-5" dirty="0">
                <a:solidFill>
                  <a:srgbClr val="6D6E71"/>
                </a:solidFill>
                <a:latin typeface="Verdana"/>
                <a:cs typeface="Verdana"/>
              </a:rPr>
              <a:t>to  </a:t>
            </a:r>
            <a:r>
              <a:rPr sz="1100" spc="-50" dirty="0">
                <a:solidFill>
                  <a:srgbClr val="6D6E71"/>
                </a:solidFill>
                <a:latin typeface="Verdana"/>
                <a:cs typeface="Verdana"/>
              </a:rPr>
              <a:t>prestigious </a:t>
            </a:r>
            <a:r>
              <a:rPr sz="1100" dirty="0">
                <a:solidFill>
                  <a:srgbClr val="6D6E71"/>
                </a:solidFill>
                <a:latin typeface="Verdana"/>
                <a:cs typeface="Verdana"/>
              </a:rPr>
              <a:t>law </a:t>
            </a:r>
            <a:r>
              <a:rPr sz="1100" spc="-100" dirty="0">
                <a:solidFill>
                  <a:srgbClr val="6D6E71"/>
                </a:solidFill>
                <a:latin typeface="Verdana"/>
                <a:cs typeface="Verdana"/>
              </a:rPr>
              <a:t>firms, </a:t>
            </a:r>
            <a:r>
              <a:rPr sz="1100" spc="55" dirty="0">
                <a:solidFill>
                  <a:srgbClr val="6D6E71"/>
                </a:solidFill>
                <a:latin typeface="Verdana"/>
                <a:cs typeface="Verdana"/>
              </a:rPr>
              <a:t>CPA </a:t>
            </a:r>
            <a:r>
              <a:rPr sz="1100" spc="-100" dirty="0">
                <a:solidFill>
                  <a:srgbClr val="6D6E71"/>
                </a:solidFill>
                <a:latin typeface="Verdana"/>
                <a:cs typeface="Verdana"/>
              </a:rPr>
              <a:t>firms </a:t>
            </a:r>
            <a:r>
              <a:rPr sz="1100" spc="35" dirty="0">
                <a:solidFill>
                  <a:srgbClr val="6D6E71"/>
                </a:solidFill>
                <a:latin typeface="Verdana"/>
                <a:cs typeface="Verdana"/>
              </a:rPr>
              <a:t>and  </a:t>
            </a:r>
            <a:r>
              <a:rPr sz="1100" spc="-65" dirty="0">
                <a:solidFill>
                  <a:srgbClr val="6D6E71"/>
                </a:solidFill>
                <a:latin typeface="Verdana"/>
                <a:cs typeface="Verdana"/>
              </a:rPr>
              <a:t>Institutional</a:t>
            </a:r>
            <a:r>
              <a:rPr sz="1100" spc="-90" dirty="0">
                <a:solidFill>
                  <a:srgbClr val="6D6E71"/>
                </a:solidFill>
                <a:latin typeface="Verdana"/>
                <a:cs typeface="Verdana"/>
              </a:rPr>
              <a:t> </a:t>
            </a:r>
            <a:r>
              <a:rPr sz="1100" spc="-50" dirty="0">
                <a:solidFill>
                  <a:srgbClr val="6D6E71"/>
                </a:solidFill>
                <a:latin typeface="Verdana"/>
                <a:cs typeface="Verdana"/>
              </a:rPr>
              <a:t>entities.</a:t>
            </a:r>
            <a:endParaRPr sz="1100" dirty="0">
              <a:latin typeface="Verdana"/>
              <a:cs typeface="Verdana"/>
            </a:endParaRPr>
          </a:p>
          <a:p>
            <a:pPr>
              <a:lnSpc>
                <a:spcPct val="100000"/>
              </a:lnSpc>
            </a:pPr>
            <a:endParaRPr sz="1300" dirty="0">
              <a:latin typeface="Verdana"/>
              <a:cs typeface="Verdana"/>
            </a:endParaRPr>
          </a:p>
          <a:p>
            <a:pPr marL="282575" marR="266700" algn="just">
              <a:lnSpc>
                <a:spcPct val="100000"/>
              </a:lnSpc>
              <a:spcBef>
                <a:spcPts val="875"/>
              </a:spcBef>
            </a:pPr>
            <a:r>
              <a:rPr sz="1100" spc="15" dirty="0">
                <a:solidFill>
                  <a:srgbClr val="6D6E71"/>
                </a:solidFill>
                <a:latin typeface="Verdana"/>
              </a:rPr>
              <a:t>Today, </a:t>
            </a:r>
            <a:r>
              <a:rPr sz="1100" b="1" spc="15" dirty="0">
                <a:solidFill>
                  <a:srgbClr val="6D6E71"/>
                </a:solidFill>
                <a:latin typeface="Verdana"/>
              </a:rPr>
              <a:t>Sabine Dahan</a:t>
            </a:r>
            <a:r>
              <a:rPr sz="1100" spc="15" dirty="0">
                <a:solidFill>
                  <a:srgbClr val="6D6E71"/>
                </a:solidFill>
                <a:latin typeface="Verdana"/>
              </a:rPr>
              <a:t>, President  of the company</a:t>
            </a:r>
            <a:r>
              <a:rPr lang="fr-FR" sz="1100" spc="15" dirty="0">
                <a:solidFill>
                  <a:srgbClr val="6D6E71"/>
                </a:solidFill>
                <a:latin typeface="Verdana"/>
              </a:rPr>
              <a:t>,</a:t>
            </a:r>
            <a:r>
              <a:rPr sz="1100" spc="15" dirty="0">
                <a:solidFill>
                  <a:srgbClr val="6D6E71"/>
                </a:solidFill>
                <a:latin typeface="Verdana"/>
              </a:rPr>
              <a:t> is surrounded by a  professional and competent team</a:t>
            </a:r>
            <a:r>
              <a:rPr lang="fr-FR" sz="1100" spc="15" dirty="0">
                <a:solidFill>
                  <a:srgbClr val="6D6E71"/>
                </a:solidFill>
                <a:latin typeface="Verdana"/>
              </a:rPr>
              <a:t>.</a:t>
            </a:r>
            <a:endParaRPr sz="1100" spc="15" dirty="0">
              <a:solidFill>
                <a:srgbClr val="6D6E71"/>
              </a:solidFill>
              <a:latin typeface="Verdana"/>
            </a:endParaRPr>
          </a:p>
        </p:txBody>
      </p:sp>
      <p:grpSp>
        <p:nvGrpSpPr>
          <p:cNvPr id="23" name="object 23"/>
          <p:cNvGrpSpPr/>
          <p:nvPr/>
        </p:nvGrpSpPr>
        <p:grpSpPr>
          <a:xfrm>
            <a:off x="7608341" y="3276003"/>
            <a:ext cx="402590" cy="3474085"/>
            <a:chOff x="7286408" y="3276003"/>
            <a:chExt cx="402590" cy="3474085"/>
          </a:xfrm>
        </p:grpSpPr>
        <p:sp>
          <p:nvSpPr>
            <p:cNvPr id="24" name="object 24"/>
            <p:cNvSpPr/>
            <p:nvPr/>
          </p:nvSpPr>
          <p:spPr>
            <a:xfrm>
              <a:off x="7484452" y="3276003"/>
              <a:ext cx="0" cy="3474085"/>
            </a:xfrm>
            <a:custGeom>
              <a:avLst/>
              <a:gdLst/>
              <a:ahLst/>
              <a:cxnLst/>
              <a:rect l="l" t="t" r="r" b="b"/>
              <a:pathLst>
                <a:path h="3474084">
                  <a:moveTo>
                    <a:pt x="0" y="0"/>
                  </a:moveTo>
                  <a:lnTo>
                    <a:pt x="0" y="3473996"/>
                  </a:lnTo>
                </a:path>
              </a:pathLst>
            </a:custGeom>
            <a:ln w="6350">
              <a:solidFill>
                <a:srgbClr val="C0C0C0"/>
              </a:solidFill>
            </a:ln>
          </p:spPr>
          <p:txBody>
            <a:bodyPr wrap="square" lIns="0" tIns="0" rIns="0" bIns="0" rtlCol="0"/>
            <a:lstStyle/>
            <a:p>
              <a:endParaRPr/>
            </a:p>
          </p:txBody>
        </p:sp>
        <p:sp>
          <p:nvSpPr>
            <p:cNvPr id="25" name="object 25"/>
            <p:cNvSpPr/>
            <p:nvPr/>
          </p:nvSpPr>
          <p:spPr>
            <a:xfrm>
              <a:off x="7304061" y="5011331"/>
              <a:ext cx="363983" cy="118681"/>
            </a:xfrm>
            <a:prstGeom prst="rect">
              <a:avLst/>
            </a:prstGeom>
            <a:blipFill>
              <a:blip r:embed="rId3" cstate="print"/>
              <a:stretch>
                <a:fillRect/>
              </a:stretch>
            </a:blipFill>
          </p:spPr>
          <p:txBody>
            <a:bodyPr wrap="square" lIns="0" tIns="0" rIns="0" bIns="0" rtlCol="0"/>
            <a:lstStyle/>
            <a:p>
              <a:endParaRPr/>
            </a:p>
          </p:txBody>
        </p:sp>
        <p:sp>
          <p:nvSpPr>
            <p:cNvPr id="26" name="object 26"/>
            <p:cNvSpPr/>
            <p:nvPr/>
          </p:nvSpPr>
          <p:spPr>
            <a:xfrm>
              <a:off x="7286408" y="4727575"/>
              <a:ext cx="402437" cy="289084"/>
            </a:xfrm>
            <a:prstGeom prst="rect">
              <a:avLst/>
            </a:prstGeom>
            <a:blipFill>
              <a:blip r:embed="rId4" cstate="print"/>
              <a:stretch>
                <a:fillRect/>
              </a:stretch>
            </a:blipFill>
          </p:spPr>
          <p:txBody>
            <a:bodyPr wrap="square" lIns="0" tIns="0" rIns="0" bIns="0" rtlCol="0"/>
            <a:lstStyle/>
            <a:p>
              <a:endParaRPr/>
            </a:p>
          </p:txBody>
        </p:sp>
        <p:sp>
          <p:nvSpPr>
            <p:cNvPr id="27" name="object 27"/>
            <p:cNvSpPr/>
            <p:nvPr/>
          </p:nvSpPr>
          <p:spPr>
            <a:xfrm>
              <a:off x="7289642" y="4860467"/>
              <a:ext cx="292735" cy="40640"/>
            </a:xfrm>
            <a:custGeom>
              <a:avLst/>
              <a:gdLst/>
              <a:ahLst/>
              <a:cxnLst/>
              <a:rect l="l" t="t" r="r" b="b"/>
              <a:pathLst>
                <a:path w="292734" h="40639">
                  <a:moveTo>
                    <a:pt x="292663" y="0"/>
                  </a:moveTo>
                  <a:lnTo>
                    <a:pt x="10010" y="0"/>
                  </a:lnTo>
                  <a:lnTo>
                    <a:pt x="2079" y="22189"/>
                  </a:lnTo>
                  <a:lnTo>
                    <a:pt x="0" y="40246"/>
                  </a:lnTo>
                  <a:lnTo>
                    <a:pt x="292663" y="40246"/>
                  </a:lnTo>
                  <a:lnTo>
                    <a:pt x="292663" y="0"/>
                  </a:lnTo>
                  <a:close/>
                </a:path>
              </a:pathLst>
            </a:custGeom>
            <a:solidFill>
              <a:srgbClr val="EFEEED"/>
            </a:solidFill>
          </p:spPr>
          <p:txBody>
            <a:bodyPr wrap="square" lIns="0" tIns="0" rIns="0" bIns="0" rtlCol="0"/>
            <a:lstStyle/>
            <a:p>
              <a:endParaRPr/>
            </a:p>
          </p:txBody>
        </p:sp>
        <p:sp>
          <p:nvSpPr>
            <p:cNvPr id="28" name="object 28"/>
            <p:cNvSpPr/>
            <p:nvPr/>
          </p:nvSpPr>
          <p:spPr>
            <a:xfrm>
              <a:off x="7296543" y="4992077"/>
              <a:ext cx="382143" cy="38709"/>
            </a:xfrm>
            <a:prstGeom prst="rect">
              <a:avLst/>
            </a:prstGeom>
            <a:blipFill>
              <a:blip r:embed="rId5" cstate="print"/>
              <a:stretch>
                <a:fillRect/>
              </a:stretch>
            </a:blipFill>
          </p:spPr>
          <p:txBody>
            <a:bodyPr wrap="square" lIns="0" tIns="0" rIns="0" bIns="0" rtlCol="0"/>
            <a:lstStyle/>
            <a:p>
              <a:endParaRPr/>
            </a:p>
          </p:txBody>
        </p:sp>
        <p:sp>
          <p:nvSpPr>
            <p:cNvPr id="29" name="object 29"/>
            <p:cNvSpPr/>
            <p:nvPr/>
          </p:nvSpPr>
          <p:spPr>
            <a:xfrm>
              <a:off x="7517295" y="4757928"/>
              <a:ext cx="109461" cy="272859"/>
            </a:xfrm>
            <a:prstGeom prst="rect">
              <a:avLst/>
            </a:prstGeom>
            <a:blipFill>
              <a:blip r:embed="rId6" cstate="print"/>
              <a:stretch>
                <a:fillRect/>
              </a:stretch>
            </a:blipFill>
          </p:spPr>
          <p:txBody>
            <a:bodyPr wrap="square" lIns="0" tIns="0" rIns="0" bIns="0" rtlCol="0"/>
            <a:lstStyle/>
            <a:p>
              <a:endParaRPr/>
            </a:p>
          </p:txBody>
        </p:sp>
      </p:grpSp>
      <p:sp>
        <p:nvSpPr>
          <p:cNvPr id="30" name="object 30"/>
          <p:cNvSpPr txBox="1"/>
          <p:nvPr/>
        </p:nvSpPr>
        <p:spPr>
          <a:xfrm>
            <a:off x="3444217" y="1038225"/>
            <a:ext cx="4721883" cy="1090042"/>
          </a:xfrm>
          <a:prstGeom prst="rect">
            <a:avLst/>
          </a:prstGeom>
        </p:spPr>
        <p:txBody>
          <a:bodyPr vert="horz" wrap="square" lIns="0" tIns="12700" rIns="0" bIns="0" rtlCol="0">
            <a:spAutoFit/>
          </a:bodyPr>
          <a:lstStyle/>
          <a:p>
            <a:pPr marL="38100">
              <a:lnSpc>
                <a:spcPct val="100000"/>
              </a:lnSpc>
              <a:spcBef>
                <a:spcPts val="100"/>
              </a:spcBef>
            </a:pPr>
            <a:r>
              <a:rPr sz="10500" spc="-225" baseline="-21428" dirty="0">
                <a:solidFill>
                  <a:srgbClr val="2684C6"/>
                </a:solidFill>
                <a:latin typeface="Georgia"/>
                <a:cs typeface="Georgia"/>
              </a:rPr>
              <a:t>“</a:t>
            </a:r>
            <a:r>
              <a:rPr sz="10500" spc="-682" baseline="-21428" dirty="0">
                <a:solidFill>
                  <a:srgbClr val="2684C6"/>
                </a:solidFill>
                <a:latin typeface="Georgia"/>
                <a:cs typeface="Georgia"/>
              </a:rPr>
              <a:t> </a:t>
            </a:r>
            <a:r>
              <a:rPr sz="1400" b="1" spc="-140" dirty="0">
                <a:solidFill>
                  <a:srgbClr val="2684C6"/>
                </a:solidFill>
                <a:latin typeface="Verdana"/>
                <a:cs typeface="Verdana"/>
              </a:rPr>
              <a:t>Our </a:t>
            </a:r>
            <a:r>
              <a:rPr sz="1400" b="1" spc="-110" dirty="0">
                <a:solidFill>
                  <a:srgbClr val="2684C6"/>
                </a:solidFill>
                <a:latin typeface="Verdana"/>
                <a:cs typeface="Verdana"/>
              </a:rPr>
              <a:t>Experience </a:t>
            </a:r>
            <a:r>
              <a:rPr sz="1400" b="1" spc="-180" dirty="0">
                <a:solidFill>
                  <a:srgbClr val="2684C6"/>
                </a:solidFill>
                <a:latin typeface="Verdana"/>
                <a:cs typeface="Verdana"/>
              </a:rPr>
              <a:t>is </a:t>
            </a:r>
            <a:r>
              <a:rPr sz="1400" b="1" spc="-120" dirty="0">
                <a:solidFill>
                  <a:srgbClr val="2684C6"/>
                </a:solidFill>
                <a:latin typeface="Verdana"/>
                <a:cs typeface="Verdana"/>
              </a:rPr>
              <a:t>at </a:t>
            </a:r>
            <a:r>
              <a:rPr sz="1400" b="1" spc="-150" dirty="0">
                <a:solidFill>
                  <a:srgbClr val="2684C6"/>
                </a:solidFill>
                <a:latin typeface="Verdana"/>
                <a:cs typeface="Verdana"/>
              </a:rPr>
              <a:t>your </a:t>
            </a:r>
            <a:r>
              <a:rPr sz="1400" b="1" spc="-114" dirty="0">
                <a:solidFill>
                  <a:srgbClr val="2684C6"/>
                </a:solidFill>
                <a:latin typeface="Verdana"/>
                <a:cs typeface="Verdana"/>
              </a:rPr>
              <a:t>Service.</a:t>
            </a:r>
            <a:r>
              <a:rPr lang="fr-FR" sz="1400" b="1" spc="-114" dirty="0">
                <a:solidFill>
                  <a:srgbClr val="2684C6"/>
                </a:solidFill>
                <a:latin typeface="Verdana"/>
                <a:cs typeface="Verdana"/>
              </a:rPr>
              <a:t> </a:t>
            </a:r>
            <a:endParaRPr sz="1400" dirty="0">
              <a:latin typeface="Verdana"/>
              <a:cs typeface="Verdana"/>
            </a:endParaRPr>
          </a:p>
        </p:txBody>
      </p:sp>
      <p:sp>
        <p:nvSpPr>
          <p:cNvPr id="37" name="Ellipse 36">
            <a:extLst>
              <a:ext uri="{FF2B5EF4-FFF2-40B4-BE49-F238E27FC236}">
                <a16:creationId xmlns:a16="http://schemas.microsoft.com/office/drawing/2014/main" id="{20EB86E6-329A-42B7-B0AF-39E6538B5B2B}"/>
              </a:ext>
            </a:extLst>
          </p:cNvPr>
          <p:cNvSpPr/>
          <p:nvPr/>
        </p:nvSpPr>
        <p:spPr>
          <a:xfrm>
            <a:off x="1079500" y="4619625"/>
            <a:ext cx="2388235" cy="2387968"/>
          </a:xfrm>
          <a:prstGeom prst="ellipse">
            <a:avLst/>
          </a:prstGeom>
          <a:blipFill dpi="0" rotWithShape="1">
            <a:blip r:embed="rId7" cstate="print">
              <a:extLst>
                <a:ext uri="{28A0092B-C50C-407E-A947-70E740481C1C}">
                  <a14:useLocalDpi xmlns:a14="http://schemas.microsoft.com/office/drawing/2010/main" val="0"/>
                </a:ext>
              </a:extLst>
            </a:blip>
            <a:srcRect/>
            <a:stretch>
              <a:fillRect t="-9000"/>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9" name="object 11">
            <a:extLst>
              <a:ext uri="{FF2B5EF4-FFF2-40B4-BE49-F238E27FC236}">
                <a16:creationId xmlns:a16="http://schemas.microsoft.com/office/drawing/2014/main" id="{ED03A4E0-619C-4C7C-BB78-D19878DC62A2}"/>
              </a:ext>
            </a:extLst>
          </p:cNvPr>
          <p:cNvGrpSpPr/>
          <p:nvPr/>
        </p:nvGrpSpPr>
        <p:grpSpPr>
          <a:xfrm>
            <a:off x="88900" y="2142591"/>
            <a:ext cx="1197610" cy="1305560"/>
            <a:chOff x="2081682" y="1999907"/>
            <a:chExt cx="1197610" cy="1305560"/>
          </a:xfrm>
        </p:grpSpPr>
        <p:sp>
          <p:nvSpPr>
            <p:cNvPr id="40" name="object 12">
              <a:extLst>
                <a:ext uri="{FF2B5EF4-FFF2-40B4-BE49-F238E27FC236}">
                  <a16:creationId xmlns:a16="http://schemas.microsoft.com/office/drawing/2014/main" id="{99FC717E-41A8-4EFE-929A-1024AC88D9CB}"/>
                </a:ext>
              </a:extLst>
            </p:cNvPr>
            <p:cNvSpPr/>
            <p:nvPr/>
          </p:nvSpPr>
          <p:spPr>
            <a:xfrm>
              <a:off x="2962681" y="2111984"/>
              <a:ext cx="33655" cy="170815"/>
            </a:xfrm>
            <a:custGeom>
              <a:avLst/>
              <a:gdLst/>
              <a:ahLst/>
              <a:cxnLst/>
              <a:rect l="l" t="t" r="r" b="b"/>
              <a:pathLst>
                <a:path w="33655" h="170814">
                  <a:moveTo>
                    <a:pt x="17640" y="165061"/>
                  </a:moveTo>
                  <a:lnTo>
                    <a:pt x="16217" y="156121"/>
                  </a:lnTo>
                  <a:lnTo>
                    <a:pt x="12014" y="153073"/>
                  </a:lnTo>
                  <a:lnTo>
                    <a:pt x="3048" y="154495"/>
                  </a:lnTo>
                  <a:lnTo>
                    <a:pt x="0" y="158699"/>
                  </a:lnTo>
                  <a:lnTo>
                    <a:pt x="1422" y="167627"/>
                  </a:lnTo>
                  <a:lnTo>
                    <a:pt x="5613" y="170713"/>
                  </a:lnTo>
                  <a:lnTo>
                    <a:pt x="14579" y="169291"/>
                  </a:lnTo>
                  <a:lnTo>
                    <a:pt x="17640" y="165061"/>
                  </a:lnTo>
                  <a:close/>
                </a:path>
                <a:path w="33655" h="170814">
                  <a:moveTo>
                    <a:pt x="33642" y="2146"/>
                  </a:moveTo>
                  <a:lnTo>
                    <a:pt x="33388" y="546"/>
                  </a:lnTo>
                  <a:lnTo>
                    <a:pt x="32639" y="0"/>
                  </a:lnTo>
                  <a:lnTo>
                    <a:pt x="31038" y="254"/>
                  </a:lnTo>
                  <a:lnTo>
                    <a:pt x="30480" y="1003"/>
                  </a:lnTo>
                  <a:lnTo>
                    <a:pt x="30734" y="2603"/>
                  </a:lnTo>
                  <a:lnTo>
                    <a:pt x="31496" y="3149"/>
                  </a:lnTo>
                  <a:lnTo>
                    <a:pt x="33096" y="2895"/>
                  </a:lnTo>
                  <a:lnTo>
                    <a:pt x="33642" y="2146"/>
                  </a:lnTo>
                  <a:close/>
                </a:path>
              </a:pathLst>
            </a:custGeom>
            <a:solidFill>
              <a:srgbClr val="FFFFFF">
                <a:alpha val="22999"/>
              </a:srgbClr>
            </a:solidFill>
          </p:spPr>
          <p:txBody>
            <a:bodyPr wrap="square" lIns="0" tIns="0" rIns="0" bIns="0" rtlCol="0"/>
            <a:lstStyle/>
            <a:p>
              <a:endParaRPr/>
            </a:p>
          </p:txBody>
        </p:sp>
        <p:sp>
          <p:nvSpPr>
            <p:cNvPr id="41" name="object 13">
              <a:extLst>
                <a:ext uri="{FF2B5EF4-FFF2-40B4-BE49-F238E27FC236}">
                  <a16:creationId xmlns:a16="http://schemas.microsoft.com/office/drawing/2014/main" id="{B806645C-1A8B-4A4B-9FF4-427067E5540F}"/>
                </a:ext>
              </a:extLst>
            </p:cNvPr>
            <p:cNvSpPr/>
            <p:nvPr/>
          </p:nvSpPr>
          <p:spPr>
            <a:xfrm>
              <a:off x="2186698" y="1999907"/>
              <a:ext cx="1092009" cy="1270253"/>
            </a:xfrm>
            <a:prstGeom prst="rect">
              <a:avLst/>
            </a:prstGeom>
            <a:blipFill>
              <a:blip r:embed="rId8" cstate="print"/>
              <a:stretch>
                <a:fillRect/>
              </a:stretch>
            </a:blipFill>
          </p:spPr>
          <p:txBody>
            <a:bodyPr wrap="square" lIns="0" tIns="0" rIns="0" bIns="0" rtlCol="0"/>
            <a:lstStyle/>
            <a:p>
              <a:endParaRPr/>
            </a:p>
          </p:txBody>
        </p:sp>
        <p:sp>
          <p:nvSpPr>
            <p:cNvPr id="42" name="object 14">
              <a:extLst>
                <a:ext uri="{FF2B5EF4-FFF2-40B4-BE49-F238E27FC236}">
                  <a16:creationId xmlns:a16="http://schemas.microsoft.com/office/drawing/2014/main" id="{120A2C69-074A-44C6-95A7-D035F9B0B6AF}"/>
                </a:ext>
              </a:extLst>
            </p:cNvPr>
            <p:cNvSpPr/>
            <p:nvPr/>
          </p:nvSpPr>
          <p:spPr>
            <a:xfrm>
              <a:off x="2081682" y="2087232"/>
              <a:ext cx="843280" cy="1217930"/>
            </a:xfrm>
            <a:custGeom>
              <a:avLst/>
              <a:gdLst/>
              <a:ahLst/>
              <a:cxnLst/>
              <a:rect l="l" t="t" r="r" b="b"/>
              <a:pathLst>
                <a:path w="843280" h="1217929">
                  <a:moveTo>
                    <a:pt x="1270" y="342341"/>
                  </a:moveTo>
                  <a:lnTo>
                    <a:pt x="1168" y="341680"/>
                  </a:lnTo>
                  <a:lnTo>
                    <a:pt x="876" y="341464"/>
                  </a:lnTo>
                  <a:lnTo>
                    <a:pt x="228" y="341566"/>
                  </a:lnTo>
                  <a:lnTo>
                    <a:pt x="0" y="341858"/>
                  </a:lnTo>
                  <a:lnTo>
                    <a:pt x="114" y="342531"/>
                  </a:lnTo>
                  <a:lnTo>
                    <a:pt x="406" y="342734"/>
                  </a:lnTo>
                  <a:lnTo>
                    <a:pt x="1066" y="342633"/>
                  </a:lnTo>
                  <a:lnTo>
                    <a:pt x="1270" y="342341"/>
                  </a:lnTo>
                  <a:close/>
                </a:path>
                <a:path w="843280" h="1217929">
                  <a:moveTo>
                    <a:pt x="37947" y="174510"/>
                  </a:moveTo>
                  <a:lnTo>
                    <a:pt x="37846" y="173888"/>
                  </a:lnTo>
                  <a:lnTo>
                    <a:pt x="37553" y="173672"/>
                  </a:lnTo>
                  <a:lnTo>
                    <a:pt x="36906" y="173774"/>
                  </a:lnTo>
                  <a:lnTo>
                    <a:pt x="36703" y="174066"/>
                  </a:lnTo>
                  <a:lnTo>
                    <a:pt x="36791" y="174688"/>
                  </a:lnTo>
                  <a:lnTo>
                    <a:pt x="37096" y="174942"/>
                  </a:lnTo>
                  <a:lnTo>
                    <a:pt x="37744" y="174840"/>
                  </a:lnTo>
                  <a:lnTo>
                    <a:pt x="37947" y="174510"/>
                  </a:lnTo>
                  <a:close/>
                </a:path>
                <a:path w="843280" h="1217929">
                  <a:moveTo>
                    <a:pt x="83870" y="5130"/>
                  </a:moveTo>
                  <a:lnTo>
                    <a:pt x="83261" y="1295"/>
                  </a:lnTo>
                  <a:lnTo>
                    <a:pt x="81445" y="0"/>
                  </a:lnTo>
                  <a:lnTo>
                    <a:pt x="77597" y="596"/>
                  </a:lnTo>
                  <a:lnTo>
                    <a:pt x="76288" y="2400"/>
                  </a:lnTo>
                  <a:lnTo>
                    <a:pt x="76898" y="6235"/>
                  </a:lnTo>
                  <a:lnTo>
                    <a:pt x="78701" y="7531"/>
                  </a:lnTo>
                  <a:lnTo>
                    <a:pt x="82537" y="6921"/>
                  </a:lnTo>
                  <a:lnTo>
                    <a:pt x="83870" y="5130"/>
                  </a:lnTo>
                  <a:close/>
                </a:path>
                <a:path w="843280" h="1217929">
                  <a:moveTo>
                    <a:pt x="95199" y="294220"/>
                  </a:moveTo>
                  <a:lnTo>
                    <a:pt x="95148" y="293890"/>
                  </a:lnTo>
                  <a:lnTo>
                    <a:pt x="94996" y="293789"/>
                  </a:lnTo>
                  <a:lnTo>
                    <a:pt x="94665" y="293827"/>
                  </a:lnTo>
                  <a:lnTo>
                    <a:pt x="94564" y="293979"/>
                  </a:lnTo>
                  <a:lnTo>
                    <a:pt x="94615" y="294309"/>
                  </a:lnTo>
                  <a:lnTo>
                    <a:pt x="94767" y="294411"/>
                  </a:lnTo>
                  <a:lnTo>
                    <a:pt x="95084" y="294360"/>
                  </a:lnTo>
                  <a:lnTo>
                    <a:pt x="95199" y="294220"/>
                  </a:lnTo>
                  <a:close/>
                </a:path>
                <a:path w="843280" h="1217929">
                  <a:moveTo>
                    <a:pt x="842810" y="1217206"/>
                  </a:moveTo>
                  <a:lnTo>
                    <a:pt x="842708" y="1216571"/>
                  </a:lnTo>
                  <a:lnTo>
                    <a:pt x="842416" y="1216355"/>
                  </a:lnTo>
                  <a:lnTo>
                    <a:pt x="841768" y="1216456"/>
                  </a:lnTo>
                  <a:lnTo>
                    <a:pt x="841552" y="1216748"/>
                  </a:lnTo>
                  <a:lnTo>
                    <a:pt x="841667" y="1217396"/>
                  </a:lnTo>
                  <a:lnTo>
                    <a:pt x="841946" y="1217612"/>
                  </a:lnTo>
                  <a:lnTo>
                    <a:pt x="842594" y="1217498"/>
                  </a:lnTo>
                  <a:lnTo>
                    <a:pt x="842810" y="1217206"/>
                  </a:lnTo>
                  <a:close/>
                </a:path>
              </a:pathLst>
            </a:custGeom>
            <a:solidFill>
              <a:srgbClr val="FFFFFF">
                <a:alpha val="22999"/>
              </a:srgbClr>
            </a:solidFill>
          </p:spPr>
          <p:txBody>
            <a:bodyPr wrap="square" lIns="0" tIns="0" rIns="0" bIns="0" rtlCol="0"/>
            <a:lstStyle/>
            <a:p>
              <a:endParaRPr/>
            </a:p>
          </p:txBody>
        </p:sp>
      </p:grpSp>
      <p:sp>
        <p:nvSpPr>
          <p:cNvPr id="38" name="Ellipse 37">
            <a:extLst>
              <a:ext uri="{FF2B5EF4-FFF2-40B4-BE49-F238E27FC236}">
                <a16:creationId xmlns:a16="http://schemas.microsoft.com/office/drawing/2014/main" id="{3F358AA1-444C-4272-A51A-6D8A012DD131}"/>
              </a:ext>
            </a:extLst>
          </p:cNvPr>
          <p:cNvSpPr/>
          <p:nvPr/>
        </p:nvSpPr>
        <p:spPr>
          <a:xfrm>
            <a:off x="1079500" y="1571625"/>
            <a:ext cx="2388235" cy="2387968"/>
          </a:xfrm>
          <a:prstGeom prst="ellipse">
            <a:avLst/>
          </a:prstGeom>
          <a:blipFill dpi="0" rotWithShape="1">
            <a:blip r:embed="rId9"/>
            <a:srcRect/>
            <a:stretch>
              <a:fillRect t="-8000" b="-27000"/>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5" name="Image 44">
            <a:extLst>
              <a:ext uri="{FF2B5EF4-FFF2-40B4-BE49-F238E27FC236}">
                <a16:creationId xmlns:a16="http://schemas.microsoft.com/office/drawing/2014/main" id="{37832EA7-4BC1-41E8-A20F-68750DABCBB1}"/>
              </a:ext>
            </a:extLst>
          </p:cNvPr>
          <p:cNvPicPr>
            <a:picLocks noChangeAspect="1"/>
          </p:cNvPicPr>
          <p:nvPr/>
        </p:nvPicPr>
        <p:blipFill>
          <a:blip r:embed="rId10"/>
          <a:stretch>
            <a:fillRect/>
          </a:stretch>
        </p:blipFill>
        <p:spPr>
          <a:xfrm flipH="1">
            <a:off x="6580674" y="1364667"/>
            <a:ext cx="845888" cy="1374567"/>
          </a:xfrm>
          <a:prstGeom prst="rect">
            <a:avLst/>
          </a:prstGeom>
        </p:spPr>
      </p:pic>
      <p:sp>
        <p:nvSpPr>
          <p:cNvPr id="31" name="ZoneTexte 30">
            <a:extLst>
              <a:ext uri="{FF2B5EF4-FFF2-40B4-BE49-F238E27FC236}">
                <a16:creationId xmlns:a16="http://schemas.microsoft.com/office/drawing/2014/main" id="{0D377BC3-BD6B-4F0F-99D4-1AA7A6BD8127}"/>
              </a:ext>
            </a:extLst>
          </p:cNvPr>
          <p:cNvSpPr txBox="1"/>
          <p:nvPr/>
        </p:nvSpPr>
        <p:spPr>
          <a:xfrm>
            <a:off x="1519241" y="3982478"/>
            <a:ext cx="2535555" cy="276999"/>
          </a:xfrm>
          <a:prstGeom prst="rect">
            <a:avLst/>
          </a:prstGeom>
          <a:noFill/>
        </p:spPr>
        <p:txBody>
          <a:bodyPr wrap="square" rtlCol="0">
            <a:spAutoFit/>
          </a:bodyPr>
          <a:lstStyle/>
          <a:p>
            <a:r>
              <a:rPr lang="fr-FR" sz="1200" dirty="0">
                <a:solidFill>
                  <a:srgbClr val="6D6E71"/>
                </a:solidFill>
                <a:latin typeface="Verdana" panose="020B0604030504040204" pitchFamily="34" charset="0"/>
                <a:ea typeface="Verdana" panose="020B0604030504040204" pitchFamily="34" charset="0"/>
              </a:rPr>
              <a:t>Sabine DAHAN - CEO </a:t>
            </a:r>
          </a:p>
        </p:txBody>
      </p:sp>
      <p:sp>
        <p:nvSpPr>
          <p:cNvPr id="43" name="ZoneTexte 42">
            <a:extLst>
              <a:ext uri="{FF2B5EF4-FFF2-40B4-BE49-F238E27FC236}">
                <a16:creationId xmlns:a16="http://schemas.microsoft.com/office/drawing/2014/main" id="{2801A2B6-23A3-4D9C-841F-51DD5BDD3CB2}"/>
              </a:ext>
            </a:extLst>
          </p:cNvPr>
          <p:cNvSpPr txBox="1"/>
          <p:nvPr/>
        </p:nvSpPr>
        <p:spPr>
          <a:xfrm>
            <a:off x="967476" y="7121520"/>
            <a:ext cx="3095072" cy="276999"/>
          </a:xfrm>
          <a:prstGeom prst="rect">
            <a:avLst/>
          </a:prstGeom>
          <a:noFill/>
        </p:spPr>
        <p:txBody>
          <a:bodyPr wrap="square" rtlCol="0">
            <a:spAutoFit/>
          </a:bodyPr>
          <a:lstStyle/>
          <a:p>
            <a:r>
              <a:rPr lang="fr-FR" sz="1200" dirty="0">
                <a:solidFill>
                  <a:srgbClr val="6D6E71"/>
                </a:solidFill>
                <a:latin typeface="Verdana" panose="020B0604030504040204" pitchFamily="34" charset="0"/>
                <a:ea typeface="Verdana" panose="020B0604030504040204" pitchFamily="34" charset="0"/>
              </a:rPr>
              <a:t>Lionel DAHAN Financial </a:t>
            </a:r>
            <a:r>
              <a:rPr lang="fr-FR" sz="1200" dirty="0" err="1">
                <a:solidFill>
                  <a:srgbClr val="6D6E71"/>
                </a:solidFill>
                <a:latin typeface="Verdana" panose="020B0604030504040204" pitchFamily="34" charset="0"/>
                <a:ea typeface="Verdana" panose="020B0604030504040204" pitchFamily="34" charset="0"/>
              </a:rPr>
              <a:t>Director</a:t>
            </a:r>
            <a:endParaRPr lang="fr-FR" sz="1200" dirty="0">
              <a:solidFill>
                <a:srgbClr val="6D6E71"/>
              </a:solidFill>
              <a:latin typeface="Verdana" panose="020B0604030504040204" pitchFamily="34" charset="0"/>
              <a:ea typeface="Verdana" panose="020B060403050404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3" name="object 24">
            <a:extLst>
              <a:ext uri="{FF2B5EF4-FFF2-40B4-BE49-F238E27FC236}">
                <a16:creationId xmlns:a16="http://schemas.microsoft.com/office/drawing/2014/main" id="{A329D148-C769-4091-9AAA-CAED75BC21E0}"/>
              </a:ext>
            </a:extLst>
          </p:cNvPr>
          <p:cNvGrpSpPr/>
          <p:nvPr/>
        </p:nvGrpSpPr>
        <p:grpSpPr>
          <a:xfrm>
            <a:off x="7014083" y="3559724"/>
            <a:ext cx="2862580" cy="2660203"/>
            <a:chOff x="3914800" y="3564013"/>
            <a:chExt cx="2862580" cy="2892425"/>
          </a:xfrm>
        </p:grpSpPr>
        <p:sp>
          <p:nvSpPr>
            <p:cNvPr id="84" name="object 25">
              <a:extLst>
                <a:ext uri="{FF2B5EF4-FFF2-40B4-BE49-F238E27FC236}">
                  <a16:creationId xmlns:a16="http://schemas.microsoft.com/office/drawing/2014/main" id="{3290CC08-E315-4180-92EC-F926A74DD648}"/>
                </a:ext>
              </a:extLst>
            </p:cNvPr>
            <p:cNvSpPr/>
            <p:nvPr/>
          </p:nvSpPr>
          <p:spPr>
            <a:xfrm>
              <a:off x="3914800" y="3564013"/>
              <a:ext cx="2862402" cy="2891993"/>
            </a:xfrm>
            <a:prstGeom prst="rect">
              <a:avLst/>
            </a:prstGeom>
            <a:blipFill>
              <a:blip r:embed="rId2" cstate="print"/>
              <a:stretch>
                <a:fillRect/>
              </a:stretch>
            </a:blipFill>
          </p:spPr>
          <p:txBody>
            <a:bodyPr wrap="square" lIns="0" tIns="0" rIns="0" bIns="0" rtlCol="0"/>
            <a:lstStyle/>
            <a:p>
              <a:endParaRPr/>
            </a:p>
          </p:txBody>
        </p:sp>
        <p:sp>
          <p:nvSpPr>
            <p:cNvPr id="85" name="object 26">
              <a:extLst>
                <a:ext uri="{FF2B5EF4-FFF2-40B4-BE49-F238E27FC236}">
                  <a16:creationId xmlns:a16="http://schemas.microsoft.com/office/drawing/2014/main" id="{C5634E30-244D-436C-A782-B7C608E65570}"/>
                </a:ext>
              </a:extLst>
            </p:cNvPr>
            <p:cNvSpPr/>
            <p:nvPr/>
          </p:nvSpPr>
          <p:spPr>
            <a:xfrm>
              <a:off x="4158005" y="3803865"/>
              <a:ext cx="728980" cy="0"/>
            </a:xfrm>
            <a:custGeom>
              <a:avLst/>
              <a:gdLst/>
              <a:ahLst/>
              <a:cxnLst/>
              <a:rect l="l" t="t" r="r" b="b"/>
              <a:pathLst>
                <a:path w="728979">
                  <a:moveTo>
                    <a:pt x="0" y="0"/>
                  </a:moveTo>
                  <a:lnTo>
                    <a:pt x="728802" y="0"/>
                  </a:lnTo>
                </a:path>
              </a:pathLst>
            </a:custGeom>
            <a:ln w="12700">
              <a:solidFill>
                <a:srgbClr val="FFFFFF"/>
              </a:solidFill>
            </a:ln>
          </p:spPr>
          <p:txBody>
            <a:bodyPr wrap="square" lIns="0" tIns="0" rIns="0" bIns="0" rtlCol="0"/>
            <a:lstStyle/>
            <a:p>
              <a:endParaRPr/>
            </a:p>
          </p:txBody>
        </p:sp>
      </p:grpSp>
      <p:grpSp>
        <p:nvGrpSpPr>
          <p:cNvPr id="2" name="object 2"/>
          <p:cNvGrpSpPr/>
          <p:nvPr/>
        </p:nvGrpSpPr>
        <p:grpSpPr>
          <a:xfrm>
            <a:off x="0" y="0"/>
            <a:ext cx="10692130" cy="1099185"/>
            <a:chOff x="0" y="0"/>
            <a:chExt cx="10692130" cy="1099185"/>
          </a:xfrm>
        </p:grpSpPr>
        <p:sp>
          <p:nvSpPr>
            <p:cNvPr id="3" name="object 3"/>
            <p:cNvSpPr/>
            <p:nvPr/>
          </p:nvSpPr>
          <p:spPr>
            <a:xfrm>
              <a:off x="2566657" y="0"/>
              <a:ext cx="3858895" cy="1020444"/>
            </a:xfrm>
            <a:custGeom>
              <a:avLst/>
              <a:gdLst/>
              <a:ahLst/>
              <a:cxnLst/>
              <a:rect l="l" t="t" r="r" b="b"/>
              <a:pathLst>
                <a:path w="3858895" h="1020444">
                  <a:moveTo>
                    <a:pt x="1257" y="542353"/>
                  </a:moveTo>
                  <a:lnTo>
                    <a:pt x="1155" y="541731"/>
                  </a:lnTo>
                  <a:lnTo>
                    <a:pt x="850" y="541528"/>
                  </a:lnTo>
                  <a:lnTo>
                    <a:pt x="215" y="541616"/>
                  </a:lnTo>
                  <a:lnTo>
                    <a:pt x="0" y="541909"/>
                  </a:lnTo>
                  <a:lnTo>
                    <a:pt x="88" y="542544"/>
                  </a:lnTo>
                  <a:lnTo>
                    <a:pt x="393" y="542747"/>
                  </a:lnTo>
                  <a:lnTo>
                    <a:pt x="1028" y="542645"/>
                  </a:lnTo>
                  <a:lnTo>
                    <a:pt x="1257" y="542353"/>
                  </a:lnTo>
                  <a:close/>
                </a:path>
                <a:path w="3858895" h="1020444">
                  <a:moveTo>
                    <a:pt x="37261" y="414401"/>
                  </a:moveTo>
                  <a:lnTo>
                    <a:pt x="37211" y="414096"/>
                  </a:lnTo>
                  <a:lnTo>
                    <a:pt x="37045" y="413994"/>
                  </a:lnTo>
                  <a:lnTo>
                    <a:pt x="36715" y="414045"/>
                  </a:lnTo>
                  <a:lnTo>
                    <a:pt x="36626" y="414185"/>
                  </a:lnTo>
                  <a:lnTo>
                    <a:pt x="36677" y="414502"/>
                  </a:lnTo>
                  <a:lnTo>
                    <a:pt x="36804" y="414604"/>
                  </a:lnTo>
                  <a:lnTo>
                    <a:pt x="37134" y="414553"/>
                  </a:lnTo>
                  <a:lnTo>
                    <a:pt x="37261" y="414401"/>
                  </a:lnTo>
                  <a:close/>
                </a:path>
                <a:path w="3858895" h="1020444">
                  <a:moveTo>
                    <a:pt x="42011" y="1019086"/>
                  </a:moveTo>
                  <a:lnTo>
                    <a:pt x="41706" y="1017155"/>
                  </a:lnTo>
                  <a:lnTo>
                    <a:pt x="40805" y="1016520"/>
                  </a:lnTo>
                  <a:lnTo>
                    <a:pt x="38874" y="1016812"/>
                  </a:lnTo>
                  <a:lnTo>
                    <a:pt x="38227" y="1017714"/>
                  </a:lnTo>
                  <a:lnTo>
                    <a:pt x="38531" y="1019632"/>
                  </a:lnTo>
                  <a:lnTo>
                    <a:pt x="39420" y="1020279"/>
                  </a:lnTo>
                  <a:lnTo>
                    <a:pt x="41351" y="1019975"/>
                  </a:lnTo>
                  <a:lnTo>
                    <a:pt x="42011" y="1019086"/>
                  </a:lnTo>
                  <a:close/>
                </a:path>
                <a:path w="3858895" h="1020444">
                  <a:moveTo>
                    <a:pt x="49415" y="886129"/>
                  </a:moveTo>
                  <a:lnTo>
                    <a:pt x="49263" y="885164"/>
                  </a:lnTo>
                  <a:lnTo>
                    <a:pt x="48818" y="884834"/>
                  </a:lnTo>
                  <a:lnTo>
                    <a:pt x="47840" y="884986"/>
                  </a:lnTo>
                  <a:lnTo>
                    <a:pt x="47523" y="885431"/>
                  </a:lnTo>
                  <a:lnTo>
                    <a:pt x="47675" y="886396"/>
                  </a:lnTo>
                  <a:lnTo>
                    <a:pt x="48120" y="886714"/>
                  </a:lnTo>
                  <a:lnTo>
                    <a:pt x="49085" y="886561"/>
                  </a:lnTo>
                  <a:lnTo>
                    <a:pt x="49415" y="886129"/>
                  </a:lnTo>
                  <a:close/>
                </a:path>
                <a:path w="3858895" h="1020444">
                  <a:moveTo>
                    <a:pt x="65735" y="754138"/>
                  </a:moveTo>
                  <a:lnTo>
                    <a:pt x="65633" y="753491"/>
                  </a:lnTo>
                  <a:lnTo>
                    <a:pt x="65341" y="753287"/>
                  </a:lnTo>
                  <a:lnTo>
                    <a:pt x="64681" y="753376"/>
                  </a:lnTo>
                  <a:lnTo>
                    <a:pt x="64477" y="753681"/>
                  </a:lnTo>
                  <a:lnTo>
                    <a:pt x="64579" y="754329"/>
                  </a:lnTo>
                  <a:lnTo>
                    <a:pt x="64871" y="754557"/>
                  </a:lnTo>
                  <a:lnTo>
                    <a:pt x="65532" y="754456"/>
                  </a:lnTo>
                  <a:lnTo>
                    <a:pt x="65735" y="754138"/>
                  </a:lnTo>
                  <a:close/>
                </a:path>
                <a:path w="3858895" h="1020444">
                  <a:moveTo>
                    <a:pt x="81153" y="288963"/>
                  </a:moveTo>
                  <a:lnTo>
                    <a:pt x="81102" y="288632"/>
                  </a:lnTo>
                  <a:lnTo>
                    <a:pt x="80949" y="288531"/>
                  </a:lnTo>
                  <a:lnTo>
                    <a:pt x="80606" y="288582"/>
                  </a:lnTo>
                  <a:lnTo>
                    <a:pt x="80518" y="288721"/>
                  </a:lnTo>
                  <a:lnTo>
                    <a:pt x="80568" y="289064"/>
                  </a:lnTo>
                  <a:lnTo>
                    <a:pt x="80695" y="289166"/>
                  </a:lnTo>
                  <a:lnTo>
                    <a:pt x="81038" y="289115"/>
                  </a:lnTo>
                  <a:lnTo>
                    <a:pt x="81153" y="288963"/>
                  </a:lnTo>
                  <a:close/>
                </a:path>
                <a:path w="3858895" h="1020444">
                  <a:moveTo>
                    <a:pt x="91592" y="623938"/>
                  </a:moveTo>
                  <a:lnTo>
                    <a:pt x="91338" y="622363"/>
                  </a:lnTo>
                  <a:lnTo>
                    <a:pt x="90589" y="621804"/>
                  </a:lnTo>
                  <a:lnTo>
                    <a:pt x="88988" y="622058"/>
                  </a:lnTo>
                  <a:lnTo>
                    <a:pt x="88442" y="622820"/>
                  </a:lnTo>
                  <a:lnTo>
                    <a:pt x="88696" y="624408"/>
                  </a:lnTo>
                  <a:lnTo>
                    <a:pt x="89446" y="624954"/>
                  </a:lnTo>
                  <a:lnTo>
                    <a:pt x="91046" y="624700"/>
                  </a:lnTo>
                  <a:lnTo>
                    <a:pt x="91592" y="623938"/>
                  </a:lnTo>
                  <a:close/>
                </a:path>
                <a:path w="3858895" h="1020444">
                  <a:moveTo>
                    <a:pt x="123380" y="494766"/>
                  </a:moveTo>
                  <a:lnTo>
                    <a:pt x="123329" y="494474"/>
                  </a:lnTo>
                  <a:lnTo>
                    <a:pt x="123190" y="494372"/>
                  </a:lnTo>
                  <a:lnTo>
                    <a:pt x="122872" y="494423"/>
                  </a:lnTo>
                  <a:lnTo>
                    <a:pt x="122770" y="494703"/>
                  </a:lnTo>
                  <a:lnTo>
                    <a:pt x="122796" y="494855"/>
                  </a:lnTo>
                  <a:lnTo>
                    <a:pt x="122961" y="494982"/>
                  </a:lnTo>
                  <a:lnTo>
                    <a:pt x="123278" y="494931"/>
                  </a:lnTo>
                  <a:lnTo>
                    <a:pt x="123380" y="494766"/>
                  </a:lnTo>
                  <a:close/>
                </a:path>
                <a:path w="3858895" h="1020444">
                  <a:moveTo>
                    <a:pt x="148488" y="968578"/>
                  </a:moveTo>
                  <a:lnTo>
                    <a:pt x="148463" y="968438"/>
                  </a:lnTo>
                  <a:lnTo>
                    <a:pt x="148323" y="968311"/>
                  </a:lnTo>
                  <a:lnTo>
                    <a:pt x="148145" y="968324"/>
                  </a:lnTo>
                  <a:lnTo>
                    <a:pt x="147993" y="968349"/>
                  </a:lnTo>
                  <a:lnTo>
                    <a:pt x="147878" y="968527"/>
                  </a:lnTo>
                  <a:lnTo>
                    <a:pt x="147929" y="968844"/>
                  </a:lnTo>
                  <a:lnTo>
                    <a:pt x="148082" y="968946"/>
                  </a:lnTo>
                  <a:lnTo>
                    <a:pt x="148424" y="968895"/>
                  </a:lnTo>
                  <a:lnTo>
                    <a:pt x="148488" y="968578"/>
                  </a:lnTo>
                  <a:close/>
                </a:path>
                <a:path w="3858895" h="1020444">
                  <a:moveTo>
                    <a:pt x="164452" y="368388"/>
                  </a:moveTo>
                  <a:lnTo>
                    <a:pt x="164401" y="368058"/>
                  </a:lnTo>
                  <a:lnTo>
                    <a:pt x="164249" y="367957"/>
                  </a:lnTo>
                  <a:lnTo>
                    <a:pt x="163918" y="368007"/>
                  </a:lnTo>
                  <a:lnTo>
                    <a:pt x="163830" y="368147"/>
                  </a:lnTo>
                  <a:lnTo>
                    <a:pt x="163880" y="368490"/>
                  </a:lnTo>
                  <a:lnTo>
                    <a:pt x="164007" y="368592"/>
                  </a:lnTo>
                  <a:lnTo>
                    <a:pt x="164338" y="368541"/>
                  </a:lnTo>
                  <a:lnTo>
                    <a:pt x="164452" y="368388"/>
                  </a:lnTo>
                  <a:close/>
                </a:path>
                <a:path w="3858895" h="1020444">
                  <a:moveTo>
                    <a:pt x="3397859" y="90195"/>
                  </a:moveTo>
                  <a:lnTo>
                    <a:pt x="3396183" y="79629"/>
                  </a:lnTo>
                  <a:lnTo>
                    <a:pt x="3391217" y="76009"/>
                  </a:lnTo>
                  <a:lnTo>
                    <a:pt x="3380663" y="77685"/>
                  </a:lnTo>
                  <a:lnTo>
                    <a:pt x="3377057" y="82664"/>
                  </a:lnTo>
                  <a:lnTo>
                    <a:pt x="3378733" y="93218"/>
                  </a:lnTo>
                  <a:lnTo>
                    <a:pt x="3383686" y="96799"/>
                  </a:lnTo>
                  <a:lnTo>
                    <a:pt x="3394240" y="95123"/>
                  </a:lnTo>
                  <a:lnTo>
                    <a:pt x="3397859" y="90195"/>
                  </a:lnTo>
                  <a:close/>
                </a:path>
                <a:path w="3858895" h="1020444">
                  <a:moveTo>
                    <a:pt x="3475812" y="196392"/>
                  </a:moveTo>
                  <a:lnTo>
                    <a:pt x="3474339" y="187121"/>
                  </a:lnTo>
                  <a:lnTo>
                    <a:pt x="3469983" y="183959"/>
                  </a:lnTo>
                  <a:lnTo>
                    <a:pt x="3460712" y="185420"/>
                  </a:lnTo>
                  <a:lnTo>
                    <a:pt x="3457524" y="189776"/>
                  </a:lnTo>
                  <a:lnTo>
                    <a:pt x="3458997" y="199047"/>
                  </a:lnTo>
                  <a:lnTo>
                    <a:pt x="3463366" y="202234"/>
                  </a:lnTo>
                  <a:lnTo>
                    <a:pt x="3472637" y="200761"/>
                  </a:lnTo>
                  <a:lnTo>
                    <a:pt x="3475812" y="196392"/>
                  </a:lnTo>
                  <a:close/>
                </a:path>
                <a:path w="3858895" h="1020444">
                  <a:moveTo>
                    <a:pt x="3534600" y="94107"/>
                  </a:moveTo>
                  <a:lnTo>
                    <a:pt x="3532822" y="82931"/>
                  </a:lnTo>
                  <a:lnTo>
                    <a:pt x="3527552" y="79095"/>
                  </a:lnTo>
                  <a:lnTo>
                    <a:pt x="3516376" y="80860"/>
                  </a:lnTo>
                  <a:lnTo>
                    <a:pt x="3512553" y="86144"/>
                  </a:lnTo>
                  <a:lnTo>
                    <a:pt x="3514331" y="97320"/>
                  </a:lnTo>
                  <a:lnTo>
                    <a:pt x="3519589" y="101155"/>
                  </a:lnTo>
                  <a:lnTo>
                    <a:pt x="3530765" y="99390"/>
                  </a:lnTo>
                  <a:lnTo>
                    <a:pt x="3534600" y="94107"/>
                  </a:lnTo>
                  <a:close/>
                </a:path>
                <a:path w="3858895" h="1020444">
                  <a:moveTo>
                    <a:pt x="3548977" y="310464"/>
                  </a:moveTo>
                  <a:lnTo>
                    <a:pt x="3546995" y="298005"/>
                  </a:lnTo>
                  <a:lnTo>
                    <a:pt x="3541128" y="293738"/>
                  </a:lnTo>
                  <a:lnTo>
                    <a:pt x="3528657" y="295719"/>
                  </a:lnTo>
                  <a:lnTo>
                    <a:pt x="3524402" y="301586"/>
                  </a:lnTo>
                  <a:lnTo>
                    <a:pt x="3526383" y="314045"/>
                  </a:lnTo>
                  <a:lnTo>
                    <a:pt x="3532238" y="318312"/>
                  </a:lnTo>
                  <a:lnTo>
                    <a:pt x="3544709" y="316344"/>
                  </a:lnTo>
                  <a:lnTo>
                    <a:pt x="3548977" y="310464"/>
                  </a:lnTo>
                  <a:close/>
                </a:path>
                <a:path w="3858895" h="1020444">
                  <a:moveTo>
                    <a:pt x="3608679" y="428650"/>
                  </a:moveTo>
                  <a:lnTo>
                    <a:pt x="3606800" y="416788"/>
                  </a:lnTo>
                  <a:lnTo>
                    <a:pt x="3601237" y="412750"/>
                  </a:lnTo>
                  <a:lnTo>
                    <a:pt x="3589401" y="414629"/>
                  </a:lnTo>
                  <a:lnTo>
                    <a:pt x="3585349" y="420192"/>
                  </a:lnTo>
                  <a:lnTo>
                    <a:pt x="3587229" y="432041"/>
                  </a:lnTo>
                  <a:lnTo>
                    <a:pt x="3592804" y="436067"/>
                  </a:lnTo>
                  <a:lnTo>
                    <a:pt x="3604628" y="434187"/>
                  </a:lnTo>
                  <a:lnTo>
                    <a:pt x="3608679" y="428650"/>
                  </a:lnTo>
                  <a:close/>
                </a:path>
                <a:path w="3858895" h="1020444">
                  <a:moveTo>
                    <a:pt x="3609695" y="205066"/>
                  </a:moveTo>
                  <a:lnTo>
                    <a:pt x="3607714" y="192582"/>
                  </a:lnTo>
                  <a:lnTo>
                    <a:pt x="3601859" y="188341"/>
                  </a:lnTo>
                  <a:lnTo>
                    <a:pt x="3589388" y="190322"/>
                  </a:lnTo>
                  <a:lnTo>
                    <a:pt x="3585121" y="196164"/>
                  </a:lnTo>
                  <a:lnTo>
                    <a:pt x="3587102" y="208648"/>
                  </a:lnTo>
                  <a:lnTo>
                    <a:pt x="3592957" y="212915"/>
                  </a:lnTo>
                  <a:lnTo>
                    <a:pt x="3605441" y="210947"/>
                  </a:lnTo>
                  <a:lnTo>
                    <a:pt x="3609695" y="205066"/>
                  </a:lnTo>
                  <a:close/>
                </a:path>
                <a:path w="3858895" h="1020444">
                  <a:moveTo>
                    <a:pt x="3660457" y="552221"/>
                  </a:moveTo>
                  <a:lnTo>
                    <a:pt x="3658324" y="538759"/>
                  </a:lnTo>
                  <a:lnTo>
                    <a:pt x="3651999" y="534200"/>
                  </a:lnTo>
                  <a:lnTo>
                    <a:pt x="3638575" y="536333"/>
                  </a:lnTo>
                  <a:lnTo>
                    <a:pt x="3633978" y="542620"/>
                  </a:lnTo>
                  <a:lnTo>
                    <a:pt x="3636111" y="556082"/>
                  </a:lnTo>
                  <a:lnTo>
                    <a:pt x="3642423" y="560666"/>
                  </a:lnTo>
                  <a:lnTo>
                    <a:pt x="3655860" y="558546"/>
                  </a:lnTo>
                  <a:lnTo>
                    <a:pt x="3660457" y="552221"/>
                  </a:lnTo>
                  <a:close/>
                </a:path>
                <a:path w="3858895" h="1020444">
                  <a:moveTo>
                    <a:pt x="3668369" y="100622"/>
                  </a:moveTo>
                  <a:lnTo>
                    <a:pt x="3666439" y="88455"/>
                  </a:lnTo>
                  <a:lnTo>
                    <a:pt x="3660749" y="84302"/>
                  </a:lnTo>
                  <a:lnTo>
                    <a:pt x="3648595" y="86233"/>
                  </a:lnTo>
                  <a:lnTo>
                    <a:pt x="3644442" y="91935"/>
                  </a:lnTo>
                  <a:lnTo>
                    <a:pt x="3646373" y="104101"/>
                  </a:lnTo>
                  <a:lnTo>
                    <a:pt x="3652088" y="108254"/>
                  </a:lnTo>
                  <a:lnTo>
                    <a:pt x="3664229" y="106337"/>
                  </a:lnTo>
                  <a:lnTo>
                    <a:pt x="3668369" y="100622"/>
                  </a:lnTo>
                  <a:close/>
                </a:path>
                <a:path w="3858895" h="1020444">
                  <a:moveTo>
                    <a:pt x="3674948" y="321119"/>
                  </a:moveTo>
                  <a:lnTo>
                    <a:pt x="3672916" y="308305"/>
                  </a:lnTo>
                  <a:lnTo>
                    <a:pt x="3666909" y="303961"/>
                  </a:lnTo>
                  <a:lnTo>
                    <a:pt x="3654120" y="305993"/>
                  </a:lnTo>
                  <a:lnTo>
                    <a:pt x="3649751" y="311975"/>
                  </a:lnTo>
                  <a:lnTo>
                    <a:pt x="3651783" y="324789"/>
                  </a:lnTo>
                  <a:lnTo>
                    <a:pt x="3657790" y="329158"/>
                  </a:lnTo>
                  <a:lnTo>
                    <a:pt x="3670579" y="327126"/>
                  </a:lnTo>
                  <a:lnTo>
                    <a:pt x="3674948" y="321119"/>
                  </a:lnTo>
                  <a:close/>
                </a:path>
                <a:path w="3858895" h="1020444">
                  <a:moveTo>
                    <a:pt x="3701440" y="679488"/>
                  </a:moveTo>
                  <a:lnTo>
                    <a:pt x="3699103" y="664768"/>
                  </a:lnTo>
                  <a:lnTo>
                    <a:pt x="3692207" y="659739"/>
                  </a:lnTo>
                  <a:lnTo>
                    <a:pt x="3677501" y="662063"/>
                  </a:lnTo>
                  <a:lnTo>
                    <a:pt x="3672471" y="668985"/>
                  </a:lnTo>
                  <a:lnTo>
                    <a:pt x="3674808" y="683704"/>
                  </a:lnTo>
                  <a:lnTo>
                    <a:pt x="3681717" y="688721"/>
                  </a:lnTo>
                  <a:lnTo>
                    <a:pt x="3696436" y="686396"/>
                  </a:lnTo>
                  <a:lnTo>
                    <a:pt x="3701440" y="679488"/>
                  </a:lnTo>
                  <a:close/>
                </a:path>
                <a:path w="3858895" h="1020444">
                  <a:moveTo>
                    <a:pt x="3729520" y="0"/>
                  </a:moveTo>
                  <a:lnTo>
                    <a:pt x="3699700" y="0"/>
                  </a:lnTo>
                  <a:lnTo>
                    <a:pt x="3700272" y="3568"/>
                  </a:lnTo>
                  <a:lnTo>
                    <a:pt x="3708095" y="9245"/>
                  </a:lnTo>
                  <a:lnTo>
                    <a:pt x="3724706" y="6604"/>
                  </a:lnTo>
                  <a:lnTo>
                    <a:pt x="3729520" y="0"/>
                  </a:lnTo>
                  <a:close/>
                </a:path>
                <a:path w="3858895" h="1020444">
                  <a:moveTo>
                    <a:pt x="3730752" y="809282"/>
                  </a:moveTo>
                  <a:lnTo>
                    <a:pt x="3728364" y="794232"/>
                  </a:lnTo>
                  <a:lnTo>
                    <a:pt x="3721316" y="789101"/>
                  </a:lnTo>
                  <a:lnTo>
                    <a:pt x="3706266" y="791476"/>
                  </a:lnTo>
                  <a:lnTo>
                    <a:pt x="3701148" y="798550"/>
                  </a:lnTo>
                  <a:lnTo>
                    <a:pt x="3703523" y="813600"/>
                  </a:lnTo>
                  <a:lnTo>
                    <a:pt x="3710571" y="818718"/>
                  </a:lnTo>
                  <a:lnTo>
                    <a:pt x="3725634" y="816343"/>
                  </a:lnTo>
                  <a:lnTo>
                    <a:pt x="3730752" y="809282"/>
                  </a:lnTo>
                  <a:close/>
                </a:path>
                <a:path w="3858895" h="1020444">
                  <a:moveTo>
                    <a:pt x="3730891" y="441921"/>
                  </a:moveTo>
                  <a:lnTo>
                    <a:pt x="3728809" y="428790"/>
                  </a:lnTo>
                  <a:lnTo>
                    <a:pt x="3722649" y="424332"/>
                  </a:lnTo>
                  <a:lnTo>
                    <a:pt x="3709543" y="426402"/>
                  </a:lnTo>
                  <a:lnTo>
                    <a:pt x="3705060" y="432549"/>
                  </a:lnTo>
                  <a:lnTo>
                    <a:pt x="3707142" y="445681"/>
                  </a:lnTo>
                  <a:lnTo>
                    <a:pt x="3713302" y="450164"/>
                  </a:lnTo>
                  <a:lnTo>
                    <a:pt x="3726408" y="448081"/>
                  </a:lnTo>
                  <a:lnTo>
                    <a:pt x="3730891" y="441921"/>
                  </a:lnTo>
                  <a:close/>
                </a:path>
                <a:path w="3858895" h="1020444">
                  <a:moveTo>
                    <a:pt x="3780345" y="567842"/>
                  </a:moveTo>
                  <a:lnTo>
                    <a:pt x="3777704" y="551192"/>
                  </a:lnTo>
                  <a:lnTo>
                    <a:pt x="3769906" y="545528"/>
                  </a:lnTo>
                  <a:lnTo>
                    <a:pt x="3753256" y="548170"/>
                  </a:lnTo>
                  <a:lnTo>
                    <a:pt x="3747579" y="555967"/>
                  </a:lnTo>
                  <a:lnTo>
                    <a:pt x="3750208" y="572617"/>
                  </a:lnTo>
                  <a:lnTo>
                    <a:pt x="3758019" y="578269"/>
                  </a:lnTo>
                  <a:lnTo>
                    <a:pt x="3774668" y="575640"/>
                  </a:lnTo>
                  <a:lnTo>
                    <a:pt x="3780345" y="567842"/>
                  </a:lnTo>
                  <a:close/>
                </a:path>
                <a:path w="3858895" h="1020444">
                  <a:moveTo>
                    <a:pt x="3801084" y="333883"/>
                  </a:moveTo>
                  <a:lnTo>
                    <a:pt x="3798595" y="318185"/>
                  </a:lnTo>
                  <a:lnTo>
                    <a:pt x="3791216" y="312851"/>
                  </a:lnTo>
                  <a:lnTo>
                    <a:pt x="3775557" y="315341"/>
                  </a:lnTo>
                  <a:lnTo>
                    <a:pt x="3770211" y="322681"/>
                  </a:lnTo>
                  <a:lnTo>
                    <a:pt x="3772700" y="338378"/>
                  </a:lnTo>
                  <a:lnTo>
                    <a:pt x="3780053" y="343725"/>
                  </a:lnTo>
                  <a:lnTo>
                    <a:pt x="3795712" y="341236"/>
                  </a:lnTo>
                  <a:lnTo>
                    <a:pt x="3801084" y="333883"/>
                  </a:lnTo>
                  <a:close/>
                </a:path>
                <a:path w="3858895" h="1020444">
                  <a:moveTo>
                    <a:pt x="3816718" y="695833"/>
                  </a:moveTo>
                  <a:lnTo>
                    <a:pt x="3814026" y="678865"/>
                  </a:lnTo>
                  <a:lnTo>
                    <a:pt x="3806075" y="673100"/>
                  </a:lnTo>
                  <a:lnTo>
                    <a:pt x="3789121" y="675792"/>
                  </a:lnTo>
                  <a:lnTo>
                    <a:pt x="3783330" y="683729"/>
                  </a:lnTo>
                  <a:lnTo>
                    <a:pt x="3786022" y="700697"/>
                  </a:lnTo>
                  <a:lnTo>
                    <a:pt x="3793985" y="706475"/>
                  </a:lnTo>
                  <a:lnTo>
                    <a:pt x="3810939" y="703795"/>
                  </a:lnTo>
                  <a:lnTo>
                    <a:pt x="3816718" y="695833"/>
                  </a:lnTo>
                  <a:close/>
                </a:path>
                <a:path w="3858895" h="1020444">
                  <a:moveTo>
                    <a:pt x="3843591" y="826503"/>
                  </a:moveTo>
                  <a:lnTo>
                    <a:pt x="3840759" y="808609"/>
                  </a:lnTo>
                  <a:lnTo>
                    <a:pt x="3832326" y="802487"/>
                  </a:lnTo>
                  <a:lnTo>
                    <a:pt x="3814419" y="805319"/>
                  </a:lnTo>
                  <a:lnTo>
                    <a:pt x="3808298" y="813752"/>
                  </a:lnTo>
                  <a:lnTo>
                    <a:pt x="3811130" y="831646"/>
                  </a:lnTo>
                  <a:lnTo>
                    <a:pt x="3819563" y="837768"/>
                  </a:lnTo>
                  <a:lnTo>
                    <a:pt x="3837470" y="834936"/>
                  </a:lnTo>
                  <a:lnTo>
                    <a:pt x="3843591" y="826503"/>
                  </a:lnTo>
                  <a:close/>
                </a:path>
                <a:path w="3858895" h="1020444">
                  <a:moveTo>
                    <a:pt x="3858666" y="949375"/>
                  </a:moveTo>
                  <a:lnTo>
                    <a:pt x="3856266" y="942936"/>
                  </a:lnTo>
                  <a:lnTo>
                    <a:pt x="3851732" y="938085"/>
                  </a:lnTo>
                  <a:lnTo>
                    <a:pt x="3845725" y="935278"/>
                  </a:lnTo>
                  <a:lnTo>
                    <a:pt x="3838867" y="934986"/>
                  </a:lnTo>
                  <a:lnTo>
                    <a:pt x="3832415" y="937399"/>
                  </a:lnTo>
                  <a:lnTo>
                    <a:pt x="3827551" y="941920"/>
                  </a:lnTo>
                  <a:lnTo>
                    <a:pt x="3824744" y="947928"/>
                  </a:lnTo>
                  <a:lnTo>
                    <a:pt x="3824465" y="954786"/>
                  </a:lnTo>
                  <a:lnTo>
                    <a:pt x="3826853" y="961224"/>
                  </a:lnTo>
                  <a:lnTo>
                    <a:pt x="3831386" y="966076"/>
                  </a:lnTo>
                  <a:lnTo>
                    <a:pt x="3837406" y="968883"/>
                  </a:lnTo>
                  <a:lnTo>
                    <a:pt x="3844290" y="969162"/>
                  </a:lnTo>
                  <a:lnTo>
                    <a:pt x="3850716" y="966774"/>
                  </a:lnTo>
                  <a:lnTo>
                    <a:pt x="3855567" y="962253"/>
                  </a:lnTo>
                  <a:lnTo>
                    <a:pt x="3858374" y="956246"/>
                  </a:lnTo>
                  <a:lnTo>
                    <a:pt x="3858666" y="949375"/>
                  </a:lnTo>
                  <a:close/>
                </a:path>
              </a:pathLst>
            </a:custGeom>
            <a:solidFill>
              <a:srgbClr val="FFFFFF">
                <a:alpha val="22999"/>
              </a:srgbClr>
            </a:solidFill>
          </p:spPr>
          <p:txBody>
            <a:bodyPr wrap="square" lIns="0" tIns="0" rIns="0" bIns="0" rtlCol="0"/>
            <a:lstStyle/>
            <a:p>
              <a:endParaRPr/>
            </a:p>
          </p:txBody>
        </p:sp>
        <p:sp>
          <p:nvSpPr>
            <p:cNvPr id="4" name="object 4"/>
            <p:cNvSpPr/>
            <p:nvPr/>
          </p:nvSpPr>
          <p:spPr>
            <a:xfrm>
              <a:off x="6275603" y="0"/>
              <a:ext cx="1105776" cy="1098562"/>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1867382" y="8241"/>
              <a:ext cx="5919470" cy="1057275"/>
            </a:xfrm>
            <a:custGeom>
              <a:avLst/>
              <a:gdLst/>
              <a:ahLst/>
              <a:cxnLst/>
              <a:rect l="l" t="t" r="r" b="b"/>
              <a:pathLst>
                <a:path w="5919470" h="1057275">
                  <a:moveTo>
                    <a:pt x="635" y="960424"/>
                  </a:moveTo>
                  <a:lnTo>
                    <a:pt x="584" y="960120"/>
                  </a:lnTo>
                  <a:lnTo>
                    <a:pt x="419" y="959993"/>
                  </a:lnTo>
                  <a:lnTo>
                    <a:pt x="101" y="960043"/>
                  </a:lnTo>
                  <a:lnTo>
                    <a:pt x="0" y="960208"/>
                  </a:lnTo>
                  <a:lnTo>
                    <a:pt x="50" y="960526"/>
                  </a:lnTo>
                  <a:lnTo>
                    <a:pt x="190" y="960628"/>
                  </a:lnTo>
                  <a:lnTo>
                    <a:pt x="368" y="960589"/>
                  </a:lnTo>
                  <a:lnTo>
                    <a:pt x="508" y="960577"/>
                  </a:lnTo>
                  <a:lnTo>
                    <a:pt x="635" y="960424"/>
                  </a:lnTo>
                  <a:close/>
                </a:path>
                <a:path w="5919470" h="1057275">
                  <a:moveTo>
                    <a:pt x="9779" y="828052"/>
                  </a:moveTo>
                  <a:lnTo>
                    <a:pt x="9626" y="827087"/>
                  </a:lnTo>
                  <a:lnTo>
                    <a:pt x="9169" y="826731"/>
                  </a:lnTo>
                  <a:lnTo>
                    <a:pt x="8216" y="826884"/>
                  </a:lnTo>
                  <a:lnTo>
                    <a:pt x="7899" y="827354"/>
                  </a:lnTo>
                  <a:lnTo>
                    <a:pt x="8051" y="828319"/>
                  </a:lnTo>
                  <a:lnTo>
                    <a:pt x="8496" y="828624"/>
                  </a:lnTo>
                  <a:lnTo>
                    <a:pt x="9448" y="828484"/>
                  </a:lnTo>
                  <a:lnTo>
                    <a:pt x="9779" y="828052"/>
                  </a:lnTo>
                  <a:close/>
                </a:path>
                <a:path w="5919470" h="1057275">
                  <a:moveTo>
                    <a:pt x="23761" y="695566"/>
                  </a:moveTo>
                  <a:lnTo>
                    <a:pt x="23736" y="695401"/>
                  </a:lnTo>
                  <a:lnTo>
                    <a:pt x="23596" y="695299"/>
                  </a:lnTo>
                  <a:lnTo>
                    <a:pt x="23279" y="695350"/>
                  </a:lnTo>
                  <a:lnTo>
                    <a:pt x="23164" y="695490"/>
                  </a:lnTo>
                  <a:lnTo>
                    <a:pt x="23215" y="695833"/>
                  </a:lnTo>
                  <a:lnTo>
                    <a:pt x="23368" y="695934"/>
                  </a:lnTo>
                  <a:lnTo>
                    <a:pt x="23698" y="695871"/>
                  </a:lnTo>
                  <a:lnTo>
                    <a:pt x="23761" y="695566"/>
                  </a:lnTo>
                  <a:close/>
                </a:path>
                <a:path w="5919470" h="1057275">
                  <a:moveTo>
                    <a:pt x="44589" y="564426"/>
                  </a:moveTo>
                  <a:lnTo>
                    <a:pt x="44538" y="564134"/>
                  </a:lnTo>
                  <a:lnTo>
                    <a:pt x="44373" y="564019"/>
                  </a:lnTo>
                  <a:lnTo>
                    <a:pt x="44069" y="564070"/>
                  </a:lnTo>
                  <a:lnTo>
                    <a:pt x="43992" y="564375"/>
                  </a:lnTo>
                  <a:lnTo>
                    <a:pt x="44018" y="564527"/>
                  </a:lnTo>
                  <a:lnTo>
                    <a:pt x="44157" y="564654"/>
                  </a:lnTo>
                  <a:lnTo>
                    <a:pt x="44475" y="564603"/>
                  </a:lnTo>
                  <a:lnTo>
                    <a:pt x="44589" y="564426"/>
                  </a:lnTo>
                  <a:close/>
                </a:path>
                <a:path w="5919470" h="1057275">
                  <a:moveTo>
                    <a:pt x="114096" y="912482"/>
                  </a:moveTo>
                  <a:lnTo>
                    <a:pt x="113233" y="907046"/>
                  </a:lnTo>
                  <a:lnTo>
                    <a:pt x="110680" y="905192"/>
                  </a:lnTo>
                  <a:lnTo>
                    <a:pt x="105257" y="906056"/>
                  </a:lnTo>
                  <a:lnTo>
                    <a:pt x="103390" y="908596"/>
                  </a:lnTo>
                  <a:lnTo>
                    <a:pt x="104254" y="914044"/>
                  </a:lnTo>
                  <a:lnTo>
                    <a:pt x="106807" y="915911"/>
                  </a:lnTo>
                  <a:lnTo>
                    <a:pt x="112242" y="915047"/>
                  </a:lnTo>
                  <a:lnTo>
                    <a:pt x="114096" y="912482"/>
                  </a:lnTo>
                  <a:close/>
                </a:path>
                <a:path w="5919470" h="1057275">
                  <a:moveTo>
                    <a:pt x="127215" y="780732"/>
                  </a:moveTo>
                  <a:lnTo>
                    <a:pt x="126047" y="773391"/>
                  </a:lnTo>
                  <a:lnTo>
                    <a:pt x="122605" y="770851"/>
                  </a:lnTo>
                  <a:lnTo>
                    <a:pt x="115227" y="772020"/>
                  </a:lnTo>
                  <a:lnTo>
                    <a:pt x="112725" y="775500"/>
                  </a:lnTo>
                  <a:lnTo>
                    <a:pt x="113893" y="782853"/>
                  </a:lnTo>
                  <a:lnTo>
                    <a:pt x="117348" y="785355"/>
                  </a:lnTo>
                  <a:lnTo>
                    <a:pt x="124714" y="784199"/>
                  </a:lnTo>
                  <a:lnTo>
                    <a:pt x="127215" y="780732"/>
                  </a:lnTo>
                  <a:close/>
                </a:path>
                <a:path w="5919470" h="1057275">
                  <a:moveTo>
                    <a:pt x="142925" y="648309"/>
                  </a:moveTo>
                  <a:lnTo>
                    <a:pt x="142062" y="642886"/>
                  </a:lnTo>
                  <a:lnTo>
                    <a:pt x="139534" y="641019"/>
                  </a:lnTo>
                  <a:lnTo>
                    <a:pt x="134086" y="641883"/>
                  </a:lnTo>
                  <a:lnTo>
                    <a:pt x="132219" y="644448"/>
                  </a:lnTo>
                  <a:lnTo>
                    <a:pt x="133083" y="649871"/>
                  </a:lnTo>
                  <a:lnTo>
                    <a:pt x="135648" y="651738"/>
                  </a:lnTo>
                  <a:lnTo>
                    <a:pt x="141097" y="650875"/>
                  </a:lnTo>
                  <a:lnTo>
                    <a:pt x="142925" y="648309"/>
                  </a:lnTo>
                  <a:close/>
                </a:path>
                <a:path w="5919470" h="1057275">
                  <a:moveTo>
                    <a:pt x="165963" y="517258"/>
                  </a:moveTo>
                  <a:lnTo>
                    <a:pt x="165252" y="512800"/>
                  </a:lnTo>
                  <a:lnTo>
                    <a:pt x="163131" y="511251"/>
                  </a:lnTo>
                  <a:lnTo>
                    <a:pt x="158648" y="511962"/>
                  </a:lnTo>
                  <a:lnTo>
                    <a:pt x="157137" y="514083"/>
                  </a:lnTo>
                  <a:lnTo>
                    <a:pt x="157848" y="518541"/>
                  </a:lnTo>
                  <a:lnTo>
                    <a:pt x="159931" y="520052"/>
                  </a:lnTo>
                  <a:lnTo>
                    <a:pt x="164414" y="519353"/>
                  </a:lnTo>
                  <a:lnTo>
                    <a:pt x="165963" y="517258"/>
                  </a:lnTo>
                  <a:close/>
                </a:path>
                <a:path w="5919470" h="1057275">
                  <a:moveTo>
                    <a:pt x="194627" y="387273"/>
                  </a:moveTo>
                  <a:lnTo>
                    <a:pt x="194170" y="384390"/>
                  </a:lnTo>
                  <a:lnTo>
                    <a:pt x="192811" y="383413"/>
                  </a:lnTo>
                  <a:lnTo>
                    <a:pt x="189928" y="383857"/>
                  </a:lnTo>
                  <a:lnTo>
                    <a:pt x="188937" y="385216"/>
                  </a:lnTo>
                  <a:lnTo>
                    <a:pt x="189395" y="388099"/>
                  </a:lnTo>
                  <a:lnTo>
                    <a:pt x="190766" y="389077"/>
                  </a:lnTo>
                  <a:lnTo>
                    <a:pt x="193636" y="388620"/>
                  </a:lnTo>
                  <a:lnTo>
                    <a:pt x="194627" y="387273"/>
                  </a:lnTo>
                  <a:close/>
                </a:path>
                <a:path w="5919470" h="1057275">
                  <a:moveTo>
                    <a:pt x="222135" y="997661"/>
                  </a:moveTo>
                  <a:lnTo>
                    <a:pt x="220306" y="986129"/>
                  </a:lnTo>
                  <a:lnTo>
                    <a:pt x="214896" y="982205"/>
                  </a:lnTo>
                  <a:lnTo>
                    <a:pt x="203390" y="984021"/>
                  </a:lnTo>
                  <a:lnTo>
                    <a:pt x="199440" y="989444"/>
                  </a:lnTo>
                  <a:lnTo>
                    <a:pt x="201269" y="1000963"/>
                  </a:lnTo>
                  <a:lnTo>
                    <a:pt x="206692" y="1004887"/>
                  </a:lnTo>
                  <a:lnTo>
                    <a:pt x="218198" y="1003071"/>
                  </a:lnTo>
                  <a:lnTo>
                    <a:pt x="222135" y="997661"/>
                  </a:lnTo>
                  <a:close/>
                </a:path>
                <a:path w="5919470" h="1057275">
                  <a:moveTo>
                    <a:pt x="228066" y="864387"/>
                  </a:moveTo>
                  <a:lnTo>
                    <a:pt x="226491" y="854456"/>
                  </a:lnTo>
                  <a:lnTo>
                    <a:pt x="221856" y="851090"/>
                  </a:lnTo>
                  <a:lnTo>
                    <a:pt x="211924" y="852652"/>
                  </a:lnTo>
                  <a:lnTo>
                    <a:pt x="208534" y="857300"/>
                  </a:lnTo>
                  <a:lnTo>
                    <a:pt x="210108" y="867232"/>
                  </a:lnTo>
                  <a:lnTo>
                    <a:pt x="214769" y="870623"/>
                  </a:lnTo>
                  <a:lnTo>
                    <a:pt x="224701" y="869061"/>
                  </a:lnTo>
                  <a:lnTo>
                    <a:pt x="228066" y="864387"/>
                  </a:lnTo>
                  <a:close/>
                </a:path>
                <a:path w="5919470" h="1057275">
                  <a:moveTo>
                    <a:pt x="230454" y="259245"/>
                  </a:moveTo>
                  <a:lnTo>
                    <a:pt x="230098" y="257009"/>
                  </a:lnTo>
                  <a:lnTo>
                    <a:pt x="229044" y="256235"/>
                  </a:lnTo>
                  <a:lnTo>
                    <a:pt x="226796" y="256590"/>
                  </a:lnTo>
                  <a:lnTo>
                    <a:pt x="226034" y="257657"/>
                  </a:lnTo>
                  <a:lnTo>
                    <a:pt x="226390" y="259892"/>
                  </a:lnTo>
                  <a:lnTo>
                    <a:pt x="227444" y="260642"/>
                  </a:lnTo>
                  <a:lnTo>
                    <a:pt x="229679" y="260286"/>
                  </a:lnTo>
                  <a:lnTo>
                    <a:pt x="230454" y="259245"/>
                  </a:lnTo>
                  <a:close/>
                </a:path>
                <a:path w="5919470" h="1057275">
                  <a:moveTo>
                    <a:pt x="240677" y="731697"/>
                  </a:moveTo>
                  <a:lnTo>
                    <a:pt x="239356" y="723341"/>
                  </a:lnTo>
                  <a:lnTo>
                    <a:pt x="235445" y="720509"/>
                  </a:lnTo>
                  <a:lnTo>
                    <a:pt x="227126" y="721829"/>
                  </a:lnTo>
                  <a:lnTo>
                    <a:pt x="224294" y="725716"/>
                  </a:lnTo>
                  <a:lnTo>
                    <a:pt x="225615" y="734072"/>
                  </a:lnTo>
                  <a:lnTo>
                    <a:pt x="229501" y="736879"/>
                  </a:lnTo>
                  <a:lnTo>
                    <a:pt x="237832" y="735558"/>
                  </a:lnTo>
                  <a:lnTo>
                    <a:pt x="240677" y="731697"/>
                  </a:lnTo>
                  <a:close/>
                </a:path>
                <a:path w="5919470" h="1057275">
                  <a:moveTo>
                    <a:pt x="259562" y="599732"/>
                  </a:moveTo>
                  <a:lnTo>
                    <a:pt x="258546" y="593331"/>
                  </a:lnTo>
                  <a:lnTo>
                    <a:pt x="255562" y="591146"/>
                  </a:lnTo>
                  <a:lnTo>
                    <a:pt x="249161" y="592150"/>
                  </a:lnTo>
                  <a:lnTo>
                    <a:pt x="246976" y="595160"/>
                  </a:lnTo>
                  <a:lnTo>
                    <a:pt x="247992" y="601560"/>
                  </a:lnTo>
                  <a:lnTo>
                    <a:pt x="251002" y="603745"/>
                  </a:lnTo>
                  <a:lnTo>
                    <a:pt x="257403" y="602729"/>
                  </a:lnTo>
                  <a:lnTo>
                    <a:pt x="259562" y="599732"/>
                  </a:lnTo>
                  <a:close/>
                </a:path>
                <a:path w="5919470" h="1057275">
                  <a:moveTo>
                    <a:pt x="272427" y="133134"/>
                  </a:moveTo>
                  <a:lnTo>
                    <a:pt x="272173" y="131533"/>
                  </a:lnTo>
                  <a:lnTo>
                    <a:pt x="271424" y="130987"/>
                  </a:lnTo>
                  <a:lnTo>
                    <a:pt x="269811" y="131241"/>
                  </a:lnTo>
                  <a:lnTo>
                    <a:pt x="269265" y="131991"/>
                  </a:lnTo>
                  <a:lnTo>
                    <a:pt x="269519" y="133604"/>
                  </a:lnTo>
                  <a:lnTo>
                    <a:pt x="270268" y="134124"/>
                  </a:lnTo>
                  <a:lnTo>
                    <a:pt x="271881" y="133870"/>
                  </a:lnTo>
                  <a:lnTo>
                    <a:pt x="272427" y="133134"/>
                  </a:lnTo>
                  <a:close/>
                </a:path>
                <a:path w="5919470" h="1057275">
                  <a:moveTo>
                    <a:pt x="285673" y="469201"/>
                  </a:moveTo>
                  <a:lnTo>
                    <a:pt x="284861" y="464096"/>
                  </a:lnTo>
                  <a:lnTo>
                    <a:pt x="282460" y="462356"/>
                  </a:lnTo>
                  <a:lnTo>
                    <a:pt x="277342" y="463156"/>
                  </a:lnTo>
                  <a:lnTo>
                    <a:pt x="275590" y="465556"/>
                  </a:lnTo>
                  <a:lnTo>
                    <a:pt x="276402" y="470662"/>
                  </a:lnTo>
                  <a:lnTo>
                    <a:pt x="278803" y="472427"/>
                  </a:lnTo>
                  <a:lnTo>
                    <a:pt x="283921" y="471627"/>
                  </a:lnTo>
                  <a:lnTo>
                    <a:pt x="285673" y="469201"/>
                  </a:lnTo>
                  <a:close/>
                </a:path>
                <a:path w="5919470" h="1057275">
                  <a:moveTo>
                    <a:pt x="317957" y="340118"/>
                  </a:moveTo>
                  <a:lnTo>
                    <a:pt x="317398" y="336613"/>
                  </a:lnTo>
                  <a:lnTo>
                    <a:pt x="315747" y="335419"/>
                  </a:lnTo>
                  <a:lnTo>
                    <a:pt x="312229" y="335978"/>
                  </a:lnTo>
                  <a:lnTo>
                    <a:pt x="311010" y="337616"/>
                  </a:lnTo>
                  <a:lnTo>
                    <a:pt x="311569" y="341134"/>
                  </a:lnTo>
                  <a:lnTo>
                    <a:pt x="313232" y="342341"/>
                  </a:lnTo>
                  <a:lnTo>
                    <a:pt x="316750" y="341782"/>
                  </a:lnTo>
                  <a:lnTo>
                    <a:pt x="317957" y="340118"/>
                  </a:lnTo>
                  <a:close/>
                </a:path>
                <a:path w="5919470" h="1057275">
                  <a:moveTo>
                    <a:pt x="320103" y="9105"/>
                  </a:moveTo>
                  <a:lnTo>
                    <a:pt x="320001" y="8483"/>
                  </a:lnTo>
                  <a:lnTo>
                    <a:pt x="319697" y="8255"/>
                  </a:lnTo>
                  <a:lnTo>
                    <a:pt x="319062" y="8343"/>
                  </a:lnTo>
                  <a:lnTo>
                    <a:pt x="318833" y="8661"/>
                  </a:lnTo>
                  <a:lnTo>
                    <a:pt x="318935" y="9296"/>
                  </a:lnTo>
                  <a:lnTo>
                    <a:pt x="319239" y="9499"/>
                  </a:lnTo>
                  <a:lnTo>
                    <a:pt x="319887" y="9398"/>
                  </a:lnTo>
                  <a:lnTo>
                    <a:pt x="320103" y="9105"/>
                  </a:lnTo>
                  <a:close/>
                </a:path>
                <a:path w="5919470" h="1057275">
                  <a:moveTo>
                    <a:pt x="330708" y="948105"/>
                  </a:moveTo>
                  <a:lnTo>
                    <a:pt x="328777" y="935926"/>
                  </a:lnTo>
                  <a:lnTo>
                    <a:pt x="323088" y="931786"/>
                  </a:lnTo>
                  <a:lnTo>
                    <a:pt x="310908" y="933716"/>
                  </a:lnTo>
                  <a:lnTo>
                    <a:pt x="306781" y="939419"/>
                  </a:lnTo>
                  <a:lnTo>
                    <a:pt x="308711" y="951585"/>
                  </a:lnTo>
                  <a:lnTo>
                    <a:pt x="314388" y="955738"/>
                  </a:lnTo>
                  <a:lnTo>
                    <a:pt x="326567" y="953808"/>
                  </a:lnTo>
                  <a:lnTo>
                    <a:pt x="330708" y="948105"/>
                  </a:lnTo>
                  <a:close/>
                </a:path>
                <a:path w="5919470" h="1057275">
                  <a:moveTo>
                    <a:pt x="350596" y="807872"/>
                  </a:moveTo>
                  <a:lnTo>
                    <a:pt x="347586" y="799795"/>
                  </a:lnTo>
                  <a:lnTo>
                    <a:pt x="341909" y="793711"/>
                  </a:lnTo>
                  <a:lnTo>
                    <a:pt x="334365" y="790206"/>
                  </a:lnTo>
                  <a:lnTo>
                    <a:pt x="325755" y="789838"/>
                  </a:lnTo>
                  <a:lnTo>
                    <a:pt x="317677" y="792848"/>
                  </a:lnTo>
                  <a:lnTo>
                    <a:pt x="311594" y="798512"/>
                  </a:lnTo>
                  <a:lnTo>
                    <a:pt x="308076" y="806056"/>
                  </a:lnTo>
                  <a:lnTo>
                    <a:pt x="307721" y="814666"/>
                  </a:lnTo>
                  <a:lnTo>
                    <a:pt x="310718" y="822731"/>
                  </a:lnTo>
                  <a:lnTo>
                    <a:pt x="316395" y="828814"/>
                  </a:lnTo>
                  <a:lnTo>
                    <a:pt x="323938" y="832332"/>
                  </a:lnTo>
                  <a:lnTo>
                    <a:pt x="332549" y="832688"/>
                  </a:lnTo>
                  <a:lnTo>
                    <a:pt x="340614" y="829691"/>
                  </a:lnTo>
                  <a:lnTo>
                    <a:pt x="346697" y="824014"/>
                  </a:lnTo>
                  <a:lnTo>
                    <a:pt x="350215" y="816483"/>
                  </a:lnTo>
                  <a:lnTo>
                    <a:pt x="350596" y="807872"/>
                  </a:lnTo>
                  <a:close/>
                </a:path>
                <a:path w="5919470" h="1057275">
                  <a:moveTo>
                    <a:pt x="356336" y="212788"/>
                  </a:moveTo>
                  <a:lnTo>
                    <a:pt x="356082" y="211213"/>
                  </a:lnTo>
                  <a:lnTo>
                    <a:pt x="355333" y="210654"/>
                  </a:lnTo>
                  <a:lnTo>
                    <a:pt x="353733" y="210908"/>
                  </a:lnTo>
                  <a:lnTo>
                    <a:pt x="353187" y="211670"/>
                  </a:lnTo>
                  <a:lnTo>
                    <a:pt x="353441" y="213258"/>
                  </a:lnTo>
                  <a:lnTo>
                    <a:pt x="354190" y="213804"/>
                  </a:lnTo>
                  <a:lnTo>
                    <a:pt x="355790" y="213550"/>
                  </a:lnTo>
                  <a:lnTo>
                    <a:pt x="356336" y="212788"/>
                  </a:lnTo>
                  <a:close/>
                </a:path>
                <a:path w="5919470" h="1057275">
                  <a:moveTo>
                    <a:pt x="364159" y="685901"/>
                  </a:moveTo>
                  <a:lnTo>
                    <a:pt x="361327" y="667981"/>
                  </a:lnTo>
                  <a:lnTo>
                    <a:pt x="352907" y="661873"/>
                  </a:lnTo>
                  <a:lnTo>
                    <a:pt x="334987" y="664705"/>
                  </a:lnTo>
                  <a:lnTo>
                    <a:pt x="328879" y="673125"/>
                  </a:lnTo>
                  <a:lnTo>
                    <a:pt x="331711" y="691032"/>
                  </a:lnTo>
                  <a:lnTo>
                    <a:pt x="340118" y="697141"/>
                  </a:lnTo>
                  <a:lnTo>
                    <a:pt x="358051" y="694309"/>
                  </a:lnTo>
                  <a:lnTo>
                    <a:pt x="364159" y="685901"/>
                  </a:lnTo>
                  <a:close/>
                </a:path>
                <a:path w="5919470" h="1057275">
                  <a:moveTo>
                    <a:pt x="377990" y="551472"/>
                  </a:moveTo>
                  <a:lnTo>
                    <a:pt x="376821" y="544080"/>
                  </a:lnTo>
                  <a:lnTo>
                    <a:pt x="373354" y="541604"/>
                  </a:lnTo>
                  <a:lnTo>
                    <a:pt x="365988" y="542759"/>
                  </a:lnTo>
                  <a:lnTo>
                    <a:pt x="363486" y="546201"/>
                  </a:lnTo>
                  <a:lnTo>
                    <a:pt x="364655" y="553593"/>
                  </a:lnTo>
                  <a:lnTo>
                    <a:pt x="368096" y="556082"/>
                  </a:lnTo>
                  <a:lnTo>
                    <a:pt x="375462" y="554913"/>
                  </a:lnTo>
                  <a:lnTo>
                    <a:pt x="377990" y="551472"/>
                  </a:lnTo>
                  <a:close/>
                </a:path>
                <a:path w="5919470" h="1057275">
                  <a:moveTo>
                    <a:pt x="402602" y="88214"/>
                  </a:moveTo>
                  <a:lnTo>
                    <a:pt x="402399" y="86944"/>
                  </a:lnTo>
                  <a:lnTo>
                    <a:pt x="401815" y="86499"/>
                  </a:lnTo>
                  <a:lnTo>
                    <a:pt x="400545" y="86702"/>
                  </a:lnTo>
                  <a:lnTo>
                    <a:pt x="400075" y="87312"/>
                  </a:lnTo>
                  <a:lnTo>
                    <a:pt x="400278" y="88582"/>
                  </a:lnTo>
                  <a:lnTo>
                    <a:pt x="400900" y="89001"/>
                  </a:lnTo>
                  <a:lnTo>
                    <a:pt x="402170" y="88798"/>
                  </a:lnTo>
                  <a:lnTo>
                    <a:pt x="402602" y="88214"/>
                  </a:lnTo>
                  <a:close/>
                </a:path>
                <a:path w="5919470" h="1057275">
                  <a:moveTo>
                    <a:pt x="412153" y="423367"/>
                  </a:moveTo>
                  <a:lnTo>
                    <a:pt x="410476" y="412800"/>
                  </a:lnTo>
                  <a:lnTo>
                    <a:pt x="405523" y="409194"/>
                  </a:lnTo>
                  <a:lnTo>
                    <a:pt x="394982" y="410870"/>
                  </a:lnTo>
                  <a:lnTo>
                    <a:pt x="391363" y="415823"/>
                  </a:lnTo>
                  <a:lnTo>
                    <a:pt x="393039" y="426389"/>
                  </a:lnTo>
                  <a:lnTo>
                    <a:pt x="398005" y="429996"/>
                  </a:lnTo>
                  <a:lnTo>
                    <a:pt x="408559" y="428320"/>
                  </a:lnTo>
                  <a:lnTo>
                    <a:pt x="412153" y="423367"/>
                  </a:lnTo>
                  <a:close/>
                </a:path>
                <a:path w="5919470" h="1057275">
                  <a:moveTo>
                    <a:pt x="442023" y="293077"/>
                  </a:moveTo>
                  <a:lnTo>
                    <a:pt x="441617" y="290525"/>
                  </a:lnTo>
                  <a:lnTo>
                    <a:pt x="440410" y="289648"/>
                  </a:lnTo>
                  <a:lnTo>
                    <a:pt x="437845" y="290055"/>
                  </a:lnTo>
                  <a:lnTo>
                    <a:pt x="436981" y="291261"/>
                  </a:lnTo>
                  <a:lnTo>
                    <a:pt x="437388" y="293801"/>
                  </a:lnTo>
                  <a:lnTo>
                    <a:pt x="438581" y="294690"/>
                  </a:lnTo>
                  <a:lnTo>
                    <a:pt x="441147" y="294284"/>
                  </a:lnTo>
                  <a:lnTo>
                    <a:pt x="442023" y="293077"/>
                  </a:lnTo>
                  <a:close/>
                </a:path>
                <a:path w="5919470" h="1057275">
                  <a:moveTo>
                    <a:pt x="451345" y="890308"/>
                  </a:moveTo>
                  <a:lnTo>
                    <a:pt x="448043" y="881468"/>
                  </a:lnTo>
                  <a:lnTo>
                    <a:pt x="441845" y="874801"/>
                  </a:lnTo>
                  <a:lnTo>
                    <a:pt x="433590" y="870966"/>
                  </a:lnTo>
                  <a:lnTo>
                    <a:pt x="424167" y="870559"/>
                  </a:lnTo>
                  <a:lnTo>
                    <a:pt x="415328" y="873861"/>
                  </a:lnTo>
                  <a:lnTo>
                    <a:pt x="408660" y="880059"/>
                  </a:lnTo>
                  <a:lnTo>
                    <a:pt x="404825" y="888314"/>
                  </a:lnTo>
                  <a:lnTo>
                    <a:pt x="404431" y="897737"/>
                  </a:lnTo>
                  <a:lnTo>
                    <a:pt x="407708" y="906576"/>
                  </a:lnTo>
                  <a:lnTo>
                    <a:pt x="413918" y="913244"/>
                  </a:lnTo>
                  <a:lnTo>
                    <a:pt x="422173" y="917092"/>
                  </a:lnTo>
                  <a:lnTo>
                    <a:pt x="431596" y="917486"/>
                  </a:lnTo>
                  <a:lnTo>
                    <a:pt x="440436" y="914196"/>
                  </a:lnTo>
                  <a:lnTo>
                    <a:pt x="447103" y="907986"/>
                  </a:lnTo>
                  <a:lnTo>
                    <a:pt x="450938" y="899731"/>
                  </a:lnTo>
                  <a:lnTo>
                    <a:pt x="451345" y="890308"/>
                  </a:lnTo>
                  <a:close/>
                </a:path>
                <a:path w="5919470" h="1057275">
                  <a:moveTo>
                    <a:pt x="451662" y="1021994"/>
                  </a:moveTo>
                  <a:lnTo>
                    <a:pt x="447433" y="1010640"/>
                  </a:lnTo>
                  <a:lnTo>
                    <a:pt x="439458" y="1002093"/>
                  </a:lnTo>
                  <a:lnTo>
                    <a:pt x="428853" y="997153"/>
                  </a:lnTo>
                  <a:lnTo>
                    <a:pt x="416763" y="996645"/>
                  </a:lnTo>
                  <a:lnTo>
                    <a:pt x="405409" y="1000861"/>
                  </a:lnTo>
                  <a:lnTo>
                    <a:pt x="396862" y="1008837"/>
                  </a:lnTo>
                  <a:lnTo>
                    <a:pt x="391922" y="1019441"/>
                  </a:lnTo>
                  <a:lnTo>
                    <a:pt x="391414" y="1031532"/>
                  </a:lnTo>
                  <a:lnTo>
                    <a:pt x="395630" y="1042885"/>
                  </a:lnTo>
                  <a:lnTo>
                    <a:pt x="403606" y="1051458"/>
                  </a:lnTo>
                  <a:lnTo>
                    <a:pt x="414210" y="1056398"/>
                  </a:lnTo>
                  <a:lnTo>
                    <a:pt x="426313" y="1056919"/>
                  </a:lnTo>
                  <a:lnTo>
                    <a:pt x="437654" y="1052690"/>
                  </a:lnTo>
                  <a:lnTo>
                    <a:pt x="446214" y="1044714"/>
                  </a:lnTo>
                  <a:lnTo>
                    <a:pt x="451154" y="1034097"/>
                  </a:lnTo>
                  <a:lnTo>
                    <a:pt x="451662" y="1021994"/>
                  </a:lnTo>
                  <a:close/>
                </a:path>
                <a:path w="5919470" h="1057275">
                  <a:moveTo>
                    <a:pt x="463778" y="758278"/>
                  </a:moveTo>
                  <a:lnTo>
                    <a:pt x="460641" y="749884"/>
                  </a:lnTo>
                  <a:lnTo>
                    <a:pt x="454748" y="743546"/>
                  </a:lnTo>
                  <a:lnTo>
                    <a:pt x="446900" y="739889"/>
                  </a:lnTo>
                  <a:lnTo>
                    <a:pt x="437959" y="739508"/>
                  </a:lnTo>
                  <a:lnTo>
                    <a:pt x="429539" y="742645"/>
                  </a:lnTo>
                  <a:lnTo>
                    <a:pt x="423214" y="748538"/>
                  </a:lnTo>
                  <a:lnTo>
                    <a:pt x="419557" y="756386"/>
                  </a:lnTo>
                  <a:lnTo>
                    <a:pt x="419176" y="765340"/>
                  </a:lnTo>
                  <a:lnTo>
                    <a:pt x="422300" y="773747"/>
                  </a:lnTo>
                  <a:lnTo>
                    <a:pt x="428205" y="780072"/>
                  </a:lnTo>
                  <a:lnTo>
                    <a:pt x="436054" y="783729"/>
                  </a:lnTo>
                  <a:lnTo>
                    <a:pt x="445020" y="784098"/>
                  </a:lnTo>
                  <a:lnTo>
                    <a:pt x="453415" y="780973"/>
                  </a:lnTo>
                  <a:lnTo>
                    <a:pt x="459740" y="775081"/>
                  </a:lnTo>
                  <a:lnTo>
                    <a:pt x="463397" y="767245"/>
                  </a:lnTo>
                  <a:lnTo>
                    <a:pt x="463778" y="758278"/>
                  </a:lnTo>
                  <a:close/>
                </a:path>
                <a:path w="5919470" h="1057275">
                  <a:moveTo>
                    <a:pt x="480225" y="627722"/>
                  </a:moveTo>
                  <a:lnTo>
                    <a:pt x="477697" y="620953"/>
                  </a:lnTo>
                  <a:lnTo>
                    <a:pt x="472960" y="615848"/>
                  </a:lnTo>
                  <a:lnTo>
                    <a:pt x="466636" y="612902"/>
                  </a:lnTo>
                  <a:lnTo>
                    <a:pt x="459422" y="612597"/>
                  </a:lnTo>
                  <a:lnTo>
                    <a:pt x="452653" y="615124"/>
                  </a:lnTo>
                  <a:lnTo>
                    <a:pt x="447560" y="619874"/>
                  </a:lnTo>
                  <a:lnTo>
                    <a:pt x="444601" y="626198"/>
                  </a:lnTo>
                  <a:lnTo>
                    <a:pt x="444309" y="633412"/>
                  </a:lnTo>
                  <a:lnTo>
                    <a:pt x="446824" y="640181"/>
                  </a:lnTo>
                  <a:lnTo>
                    <a:pt x="451586" y="645274"/>
                  </a:lnTo>
                  <a:lnTo>
                    <a:pt x="457898" y="648220"/>
                  </a:lnTo>
                  <a:lnTo>
                    <a:pt x="465112" y="648512"/>
                  </a:lnTo>
                  <a:lnTo>
                    <a:pt x="471881" y="645998"/>
                  </a:lnTo>
                  <a:lnTo>
                    <a:pt x="476986" y="641248"/>
                  </a:lnTo>
                  <a:lnTo>
                    <a:pt x="479920" y="634936"/>
                  </a:lnTo>
                  <a:lnTo>
                    <a:pt x="480225" y="627722"/>
                  </a:lnTo>
                  <a:close/>
                </a:path>
                <a:path w="5919470" h="1057275">
                  <a:moveTo>
                    <a:pt x="491109" y="169545"/>
                  </a:moveTo>
                  <a:lnTo>
                    <a:pt x="489940" y="162166"/>
                  </a:lnTo>
                  <a:lnTo>
                    <a:pt x="486498" y="159664"/>
                  </a:lnTo>
                  <a:lnTo>
                    <a:pt x="479132" y="160820"/>
                  </a:lnTo>
                  <a:lnTo>
                    <a:pt x="476618" y="164287"/>
                  </a:lnTo>
                  <a:lnTo>
                    <a:pt x="477786" y="171653"/>
                  </a:lnTo>
                  <a:lnTo>
                    <a:pt x="481241" y="174142"/>
                  </a:lnTo>
                  <a:lnTo>
                    <a:pt x="488607" y="172974"/>
                  </a:lnTo>
                  <a:lnTo>
                    <a:pt x="491109" y="169545"/>
                  </a:lnTo>
                  <a:close/>
                </a:path>
                <a:path w="5919470" h="1057275">
                  <a:moveTo>
                    <a:pt x="507530" y="506907"/>
                  </a:moveTo>
                  <a:lnTo>
                    <a:pt x="504736" y="489305"/>
                  </a:lnTo>
                  <a:lnTo>
                    <a:pt x="496481" y="483273"/>
                  </a:lnTo>
                  <a:lnTo>
                    <a:pt x="478878" y="486054"/>
                  </a:lnTo>
                  <a:lnTo>
                    <a:pt x="472871" y="494360"/>
                  </a:lnTo>
                  <a:lnTo>
                    <a:pt x="475665" y="511949"/>
                  </a:lnTo>
                  <a:lnTo>
                    <a:pt x="483933" y="517956"/>
                  </a:lnTo>
                  <a:lnTo>
                    <a:pt x="501523" y="515175"/>
                  </a:lnTo>
                  <a:lnTo>
                    <a:pt x="507530" y="506907"/>
                  </a:lnTo>
                  <a:close/>
                </a:path>
                <a:path w="5919470" h="1057275">
                  <a:moveTo>
                    <a:pt x="539356" y="844740"/>
                  </a:moveTo>
                  <a:lnTo>
                    <a:pt x="539203" y="843775"/>
                  </a:lnTo>
                  <a:lnTo>
                    <a:pt x="538759" y="843457"/>
                  </a:lnTo>
                  <a:lnTo>
                    <a:pt x="537794" y="843610"/>
                  </a:lnTo>
                  <a:lnTo>
                    <a:pt x="537464" y="844054"/>
                  </a:lnTo>
                  <a:lnTo>
                    <a:pt x="537616" y="845019"/>
                  </a:lnTo>
                  <a:lnTo>
                    <a:pt x="538073" y="845362"/>
                  </a:lnTo>
                  <a:lnTo>
                    <a:pt x="539038" y="845210"/>
                  </a:lnTo>
                  <a:lnTo>
                    <a:pt x="539356" y="844740"/>
                  </a:lnTo>
                  <a:close/>
                </a:path>
                <a:path w="5919470" h="1057275">
                  <a:moveTo>
                    <a:pt x="541261" y="378231"/>
                  </a:moveTo>
                  <a:lnTo>
                    <a:pt x="538670" y="361911"/>
                  </a:lnTo>
                  <a:lnTo>
                    <a:pt x="531012" y="356349"/>
                  </a:lnTo>
                  <a:lnTo>
                    <a:pt x="514692" y="358940"/>
                  </a:lnTo>
                  <a:lnTo>
                    <a:pt x="509117" y="366585"/>
                  </a:lnTo>
                  <a:lnTo>
                    <a:pt x="511708" y="382905"/>
                  </a:lnTo>
                  <a:lnTo>
                    <a:pt x="519366" y="388480"/>
                  </a:lnTo>
                  <a:lnTo>
                    <a:pt x="535698" y="385889"/>
                  </a:lnTo>
                  <a:lnTo>
                    <a:pt x="541261" y="378231"/>
                  </a:lnTo>
                  <a:close/>
                </a:path>
                <a:path w="5919470" h="1057275">
                  <a:moveTo>
                    <a:pt x="542925" y="47066"/>
                  </a:moveTo>
                  <a:lnTo>
                    <a:pt x="541604" y="38760"/>
                  </a:lnTo>
                  <a:lnTo>
                    <a:pt x="537679" y="35915"/>
                  </a:lnTo>
                  <a:lnTo>
                    <a:pt x="529374" y="37236"/>
                  </a:lnTo>
                  <a:lnTo>
                    <a:pt x="526542" y="41148"/>
                  </a:lnTo>
                  <a:lnTo>
                    <a:pt x="527862" y="49453"/>
                  </a:lnTo>
                  <a:lnTo>
                    <a:pt x="531761" y="52311"/>
                  </a:lnTo>
                  <a:lnTo>
                    <a:pt x="540067" y="50990"/>
                  </a:lnTo>
                  <a:lnTo>
                    <a:pt x="542925" y="47066"/>
                  </a:lnTo>
                  <a:close/>
                </a:path>
                <a:path w="5919470" h="1057275">
                  <a:moveTo>
                    <a:pt x="545325" y="982878"/>
                  </a:moveTo>
                  <a:lnTo>
                    <a:pt x="542683" y="966266"/>
                  </a:lnTo>
                  <a:lnTo>
                    <a:pt x="534873" y="960577"/>
                  </a:lnTo>
                  <a:lnTo>
                    <a:pt x="518248" y="963206"/>
                  </a:lnTo>
                  <a:lnTo>
                    <a:pt x="512559" y="971042"/>
                  </a:lnTo>
                  <a:lnTo>
                    <a:pt x="515188" y="987653"/>
                  </a:lnTo>
                  <a:lnTo>
                    <a:pt x="523011" y="993343"/>
                  </a:lnTo>
                  <a:lnTo>
                    <a:pt x="539648" y="990714"/>
                  </a:lnTo>
                  <a:lnTo>
                    <a:pt x="545325" y="982878"/>
                  </a:lnTo>
                  <a:close/>
                </a:path>
                <a:path w="5919470" h="1057275">
                  <a:moveTo>
                    <a:pt x="556691" y="713066"/>
                  </a:moveTo>
                  <a:lnTo>
                    <a:pt x="556488" y="711771"/>
                  </a:lnTo>
                  <a:lnTo>
                    <a:pt x="555891" y="711339"/>
                  </a:lnTo>
                  <a:lnTo>
                    <a:pt x="554634" y="711530"/>
                  </a:lnTo>
                  <a:lnTo>
                    <a:pt x="554189" y="712139"/>
                  </a:lnTo>
                  <a:lnTo>
                    <a:pt x="554393" y="713435"/>
                  </a:lnTo>
                  <a:lnTo>
                    <a:pt x="555002" y="713867"/>
                  </a:lnTo>
                  <a:lnTo>
                    <a:pt x="556260" y="713676"/>
                  </a:lnTo>
                  <a:lnTo>
                    <a:pt x="556691" y="713066"/>
                  </a:lnTo>
                  <a:close/>
                </a:path>
                <a:path w="5919470" h="1057275">
                  <a:moveTo>
                    <a:pt x="570255" y="247434"/>
                  </a:moveTo>
                  <a:lnTo>
                    <a:pt x="569747" y="244259"/>
                  </a:lnTo>
                  <a:lnTo>
                    <a:pt x="568261" y="243154"/>
                  </a:lnTo>
                  <a:lnTo>
                    <a:pt x="565061" y="243649"/>
                  </a:lnTo>
                  <a:lnTo>
                    <a:pt x="563981" y="245173"/>
                  </a:lnTo>
                  <a:lnTo>
                    <a:pt x="564476" y="248348"/>
                  </a:lnTo>
                  <a:lnTo>
                    <a:pt x="565988" y="249453"/>
                  </a:lnTo>
                  <a:lnTo>
                    <a:pt x="569175" y="248958"/>
                  </a:lnTo>
                  <a:lnTo>
                    <a:pt x="570255" y="247434"/>
                  </a:lnTo>
                  <a:close/>
                </a:path>
                <a:path w="5919470" h="1057275">
                  <a:moveTo>
                    <a:pt x="591642" y="586206"/>
                  </a:moveTo>
                  <a:lnTo>
                    <a:pt x="589762" y="574370"/>
                  </a:lnTo>
                  <a:lnTo>
                    <a:pt x="584200" y="570331"/>
                  </a:lnTo>
                  <a:lnTo>
                    <a:pt x="572363" y="572211"/>
                  </a:lnTo>
                  <a:lnTo>
                    <a:pt x="568312" y="577773"/>
                  </a:lnTo>
                  <a:lnTo>
                    <a:pt x="570191" y="589610"/>
                  </a:lnTo>
                  <a:lnTo>
                    <a:pt x="575754" y="593648"/>
                  </a:lnTo>
                  <a:lnTo>
                    <a:pt x="587590" y="591769"/>
                  </a:lnTo>
                  <a:lnTo>
                    <a:pt x="591642" y="586206"/>
                  </a:lnTo>
                  <a:close/>
                </a:path>
                <a:path w="5919470" h="1057275">
                  <a:moveTo>
                    <a:pt x="612228" y="452945"/>
                  </a:moveTo>
                  <a:lnTo>
                    <a:pt x="612203" y="452793"/>
                  </a:lnTo>
                  <a:lnTo>
                    <a:pt x="612051" y="452691"/>
                  </a:lnTo>
                  <a:lnTo>
                    <a:pt x="611720" y="452742"/>
                  </a:lnTo>
                  <a:lnTo>
                    <a:pt x="611619" y="452894"/>
                  </a:lnTo>
                  <a:lnTo>
                    <a:pt x="611670" y="453186"/>
                  </a:lnTo>
                  <a:lnTo>
                    <a:pt x="611809" y="453313"/>
                  </a:lnTo>
                  <a:lnTo>
                    <a:pt x="611974" y="453288"/>
                  </a:lnTo>
                  <a:lnTo>
                    <a:pt x="612140" y="453250"/>
                  </a:lnTo>
                  <a:lnTo>
                    <a:pt x="612228" y="452945"/>
                  </a:lnTo>
                  <a:close/>
                </a:path>
                <a:path w="5919470" h="1057275">
                  <a:moveTo>
                    <a:pt x="622160" y="124942"/>
                  </a:moveTo>
                  <a:lnTo>
                    <a:pt x="621144" y="118554"/>
                  </a:lnTo>
                  <a:lnTo>
                    <a:pt x="618159" y="116382"/>
                  </a:lnTo>
                  <a:lnTo>
                    <a:pt x="611746" y="117398"/>
                  </a:lnTo>
                  <a:lnTo>
                    <a:pt x="609587" y="120383"/>
                  </a:lnTo>
                  <a:lnTo>
                    <a:pt x="610603" y="126784"/>
                  </a:lnTo>
                  <a:lnTo>
                    <a:pt x="613587" y="128981"/>
                  </a:lnTo>
                  <a:lnTo>
                    <a:pt x="620001" y="127965"/>
                  </a:lnTo>
                  <a:lnTo>
                    <a:pt x="622160" y="124942"/>
                  </a:lnTo>
                  <a:close/>
                </a:path>
                <a:path w="5919470" h="1057275">
                  <a:moveTo>
                    <a:pt x="638543" y="927544"/>
                  </a:moveTo>
                  <a:lnTo>
                    <a:pt x="638390" y="926592"/>
                  </a:lnTo>
                  <a:lnTo>
                    <a:pt x="637946" y="926261"/>
                  </a:lnTo>
                  <a:lnTo>
                    <a:pt x="636981" y="926414"/>
                  </a:lnTo>
                  <a:lnTo>
                    <a:pt x="636663" y="926858"/>
                  </a:lnTo>
                  <a:lnTo>
                    <a:pt x="636816" y="927823"/>
                  </a:lnTo>
                  <a:lnTo>
                    <a:pt x="637247" y="928141"/>
                  </a:lnTo>
                  <a:lnTo>
                    <a:pt x="638225" y="927989"/>
                  </a:lnTo>
                  <a:lnTo>
                    <a:pt x="638543" y="927544"/>
                  </a:lnTo>
                  <a:close/>
                </a:path>
                <a:path w="5919470" h="1057275">
                  <a:moveTo>
                    <a:pt x="651446" y="795286"/>
                  </a:moveTo>
                  <a:lnTo>
                    <a:pt x="651294" y="794321"/>
                  </a:lnTo>
                  <a:lnTo>
                    <a:pt x="650849" y="793991"/>
                  </a:lnTo>
                  <a:lnTo>
                    <a:pt x="649897" y="794131"/>
                  </a:lnTo>
                  <a:lnTo>
                    <a:pt x="649566" y="794588"/>
                  </a:lnTo>
                  <a:lnTo>
                    <a:pt x="649719" y="795553"/>
                  </a:lnTo>
                  <a:lnTo>
                    <a:pt x="650163" y="795870"/>
                  </a:lnTo>
                  <a:lnTo>
                    <a:pt x="651116" y="795718"/>
                  </a:lnTo>
                  <a:lnTo>
                    <a:pt x="651446" y="795286"/>
                  </a:lnTo>
                  <a:close/>
                </a:path>
                <a:path w="5919470" h="1057275">
                  <a:moveTo>
                    <a:pt x="654329" y="327152"/>
                  </a:moveTo>
                  <a:lnTo>
                    <a:pt x="653821" y="323977"/>
                  </a:lnTo>
                  <a:lnTo>
                    <a:pt x="652335" y="322859"/>
                  </a:lnTo>
                  <a:lnTo>
                    <a:pt x="649122" y="323367"/>
                  </a:lnTo>
                  <a:lnTo>
                    <a:pt x="648042" y="324891"/>
                  </a:lnTo>
                  <a:lnTo>
                    <a:pt x="648538" y="328066"/>
                  </a:lnTo>
                  <a:lnTo>
                    <a:pt x="650049" y="329171"/>
                  </a:lnTo>
                  <a:lnTo>
                    <a:pt x="653249" y="328663"/>
                  </a:lnTo>
                  <a:lnTo>
                    <a:pt x="654329" y="327152"/>
                  </a:lnTo>
                  <a:close/>
                </a:path>
                <a:path w="5919470" h="1057275">
                  <a:moveTo>
                    <a:pt x="671906" y="663905"/>
                  </a:moveTo>
                  <a:lnTo>
                    <a:pt x="671804" y="663282"/>
                  </a:lnTo>
                  <a:lnTo>
                    <a:pt x="671512" y="663041"/>
                  </a:lnTo>
                  <a:lnTo>
                    <a:pt x="670890" y="663130"/>
                  </a:lnTo>
                  <a:lnTo>
                    <a:pt x="670661" y="663473"/>
                  </a:lnTo>
                  <a:lnTo>
                    <a:pt x="670763" y="664095"/>
                  </a:lnTo>
                  <a:lnTo>
                    <a:pt x="671068" y="664298"/>
                  </a:lnTo>
                  <a:lnTo>
                    <a:pt x="671703" y="664197"/>
                  </a:lnTo>
                  <a:lnTo>
                    <a:pt x="671906" y="663905"/>
                  </a:lnTo>
                  <a:close/>
                </a:path>
                <a:path w="5919470" h="1057275">
                  <a:moveTo>
                    <a:pt x="673201" y="2552"/>
                  </a:moveTo>
                  <a:lnTo>
                    <a:pt x="672896" y="635"/>
                  </a:lnTo>
                  <a:lnTo>
                    <a:pt x="672007" y="0"/>
                  </a:lnTo>
                  <a:lnTo>
                    <a:pt x="670077" y="304"/>
                  </a:lnTo>
                  <a:lnTo>
                    <a:pt x="669404" y="1181"/>
                  </a:lnTo>
                  <a:lnTo>
                    <a:pt x="669709" y="3111"/>
                  </a:lnTo>
                  <a:lnTo>
                    <a:pt x="670623" y="3771"/>
                  </a:lnTo>
                  <a:lnTo>
                    <a:pt x="672553" y="3467"/>
                  </a:lnTo>
                  <a:lnTo>
                    <a:pt x="673201" y="2552"/>
                  </a:lnTo>
                  <a:close/>
                </a:path>
                <a:path w="5919470" h="1057275">
                  <a:moveTo>
                    <a:pt x="697941" y="201612"/>
                  </a:moveTo>
                  <a:lnTo>
                    <a:pt x="697890" y="201295"/>
                  </a:lnTo>
                  <a:lnTo>
                    <a:pt x="697738" y="201193"/>
                  </a:lnTo>
                  <a:lnTo>
                    <a:pt x="697420" y="201244"/>
                  </a:lnTo>
                  <a:lnTo>
                    <a:pt x="697306" y="201396"/>
                  </a:lnTo>
                  <a:lnTo>
                    <a:pt x="697357" y="201714"/>
                  </a:lnTo>
                  <a:lnTo>
                    <a:pt x="697509" y="201815"/>
                  </a:lnTo>
                  <a:lnTo>
                    <a:pt x="697826" y="201764"/>
                  </a:lnTo>
                  <a:lnTo>
                    <a:pt x="697941" y="201612"/>
                  </a:lnTo>
                  <a:close/>
                </a:path>
                <a:path w="5919470" h="1057275">
                  <a:moveTo>
                    <a:pt x="751408" y="79959"/>
                  </a:moveTo>
                  <a:lnTo>
                    <a:pt x="751357" y="79641"/>
                  </a:lnTo>
                  <a:lnTo>
                    <a:pt x="751217" y="79514"/>
                  </a:lnTo>
                  <a:lnTo>
                    <a:pt x="750900" y="79565"/>
                  </a:lnTo>
                  <a:lnTo>
                    <a:pt x="750785" y="79730"/>
                  </a:lnTo>
                  <a:lnTo>
                    <a:pt x="750836" y="80048"/>
                  </a:lnTo>
                  <a:lnTo>
                    <a:pt x="750989" y="80149"/>
                  </a:lnTo>
                  <a:lnTo>
                    <a:pt x="751306" y="80098"/>
                  </a:lnTo>
                  <a:lnTo>
                    <a:pt x="751408" y="79959"/>
                  </a:lnTo>
                  <a:close/>
                </a:path>
                <a:path w="5919470" h="1057275">
                  <a:moveTo>
                    <a:pt x="5543245" y="88519"/>
                  </a:moveTo>
                  <a:lnTo>
                    <a:pt x="5541365" y="76682"/>
                  </a:lnTo>
                  <a:lnTo>
                    <a:pt x="5535815" y="72631"/>
                  </a:lnTo>
                  <a:lnTo>
                    <a:pt x="5523979" y="74510"/>
                  </a:lnTo>
                  <a:lnTo>
                    <a:pt x="5519928" y="80073"/>
                  </a:lnTo>
                  <a:lnTo>
                    <a:pt x="5521807" y="91909"/>
                  </a:lnTo>
                  <a:lnTo>
                    <a:pt x="5527383" y="95923"/>
                  </a:lnTo>
                  <a:lnTo>
                    <a:pt x="5539206" y="94056"/>
                  </a:lnTo>
                  <a:lnTo>
                    <a:pt x="5543245" y="88519"/>
                  </a:lnTo>
                  <a:close/>
                </a:path>
                <a:path w="5919470" h="1057275">
                  <a:moveTo>
                    <a:pt x="5545798" y="455930"/>
                  </a:moveTo>
                  <a:lnTo>
                    <a:pt x="5543512" y="441528"/>
                  </a:lnTo>
                  <a:lnTo>
                    <a:pt x="5536743" y="436626"/>
                  </a:lnTo>
                  <a:lnTo>
                    <a:pt x="5522353" y="438912"/>
                  </a:lnTo>
                  <a:lnTo>
                    <a:pt x="5517439" y="445655"/>
                  </a:lnTo>
                  <a:lnTo>
                    <a:pt x="5519712" y="460057"/>
                  </a:lnTo>
                  <a:lnTo>
                    <a:pt x="5526481" y="464959"/>
                  </a:lnTo>
                  <a:lnTo>
                    <a:pt x="5540870" y="462673"/>
                  </a:lnTo>
                  <a:lnTo>
                    <a:pt x="5545798" y="455930"/>
                  </a:lnTo>
                  <a:close/>
                </a:path>
                <a:path w="5919470" h="1057275">
                  <a:moveTo>
                    <a:pt x="5573852" y="586384"/>
                  </a:moveTo>
                  <a:lnTo>
                    <a:pt x="5571414" y="571042"/>
                  </a:lnTo>
                  <a:lnTo>
                    <a:pt x="5564213" y="565810"/>
                  </a:lnTo>
                  <a:lnTo>
                    <a:pt x="5548846" y="568236"/>
                  </a:lnTo>
                  <a:lnTo>
                    <a:pt x="5543601" y="575449"/>
                  </a:lnTo>
                  <a:lnTo>
                    <a:pt x="5546026" y="590791"/>
                  </a:lnTo>
                  <a:lnTo>
                    <a:pt x="5553253" y="596049"/>
                  </a:lnTo>
                  <a:lnTo>
                    <a:pt x="5568620" y="593610"/>
                  </a:lnTo>
                  <a:lnTo>
                    <a:pt x="5573852" y="586384"/>
                  </a:lnTo>
                  <a:close/>
                </a:path>
                <a:path w="5919470" h="1057275">
                  <a:moveTo>
                    <a:pt x="5583352" y="213029"/>
                  </a:moveTo>
                  <a:lnTo>
                    <a:pt x="5581980" y="204393"/>
                  </a:lnTo>
                  <a:lnTo>
                    <a:pt x="5577929" y="201460"/>
                  </a:lnTo>
                  <a:lnTo>
                    <a:pt x="5569293" y="202831"/>
                  </a:lnTo>
                  <a:lnTo>
                    <a:pt x="5566334" y="206870"/>
                  </a:lnTo>
                  <a:lnTo>
                    <a:pt x="5567705" y="215506"/>
                  </a:lnTo>
                  <a:lnTo>
                    <a:pt x="5571769" y="218440"/>
                  </a:lnTo>
                  <a:lnTo>
                    <a:pt x="5580405" y="217068"/>
                  </a:lnTo>
                  <a:lnTo>
                    <a:pt x="5583352" y="213029"/>
                  </a:lnTo>
                  <a:close/>
                </a:path>
                <a:path w="5919470" h="1057275">
                  <a:moveTo>
                    <a:pt x="5594642" y="717664"/>
                  </a:moveTo>
                  <a:lnTo>
                    <a:pt x="5592203" y="702297"/>
                  </a:lnTo>
                  <a:lnTo>
                    <a:pt x="5585003" y="697064"/>
                  </a:lnTo>
                  <a:lnTo>
                    <a:pt x="5569636" y="699490"/>
                  </a:lnTo>
                  <a:lnTo>
                    <a:pt x="5564390" y="706704"/>
                  </a:lnTo>
                  <a:lnTo>
                    <a:pt x="5566829" y="722071"/>
                  </a:lnTo>
                  <a:lnTo>
                    <a:pt x="5574042" y="727303"/>
                  </a:lnTo>
                  <a:lnTo>
                    <a:pt x="5589409" y="724865"/>
                  </a:lnTo>
                  <a:lnTo>
                    <a:pt x="5594642" y="717664"/>
                  </a:lnTo>
                  <a:close/>
                </a:path>
                <a:path w="5919470" h="1057275">
                  <a:moveTo>
                    <a:pt x="5608434" y="849553"/>
                  </a:moveTo>
                  <a:lnTo>
                    <a:pt x="5606097" y="834834"/>
                  </a:lnTo>
                  <a:lnTo>
                    <a:pt x="5599188" y="829792"/>
                  </a:lnTo>
                  <a:lnTo>
                    <a:pt x="5584469" y="832129"/>
                  </a:lnTo>
                  <a:lnTo>
                    <a:pt x="5579440" y="839063"/>
                  </a:lnTo>
                  <a:lnTo>
                    <a:pt x="5581764" y="853782"/>
                  </a:lnTo>
                  <a:lnTo>
                    <a:pt x="5588686" y="858774"/>
                  </a:lnTo>
                  <a:lnTo>
                    <a:pt x="5603418" y="856449"/>
                  </a:lnTo>
                  <a:lnTo>
                    <a:pt x="5608434" y="849553"/>
                  </a:lnTo>
                  <a:close/>
                </a:path>
                <a:path w="5919470" h="1057275">
                  <a:moveTo>
                    <a:pt x="5615825" y="981989"/>
                  </a:moveTo>
                  <a:lnTo>
                    <a:pt x="5613590" y="967892"/>
                  </a:lnTo>
                  <a:lnTo>
                    <a:pt x="5606986" y="963104"/>
                  </a:lnTo>
                  <a:lnTo>
                    <a:pt x="5592915" y="965327"/>
                  </a:lnTo>
                  <a:lnTo>
                    <a:pt x="5588101" y="971931"/>
                  </a:lnTo>
                  <a:lnTo>
                    <a:pt x="5590337" y="986028"/>
                  </a:lnTo>
                  <a:lnTo>
                    <a:pt x="5596953" y="990803"/>
                  </a:lnTo>
                  <a:lnTo>
                    <a:pt x="5611025" y="988568"/>
                  </a:lnTo>
                  <a:lnTo>
                    <a:pt x="5615825" y="981989"/>
                  </a:lnTo>
                  <a:close/>
                </a:path>
                <a:path w="5919470" h="1057275">
                  <a:moveTo>
                    <a:pt x="5621693" y="340906"/>
                  </a:moveTo>
                  <a:lnTo>
                    <a:pt x="5620169" y="331304"/>
                  </a:lnTo>
                  <a:lnTo>
                    <a:pt x="5615648" y="328041"/>
                  </a:lnTo>
                  <a:lnTo>
                    <a:pt x="5606072" y="329552"/>
                  </a:lnTo>
                  <a:lnTo>
                    <a:pt x="5602783" y="334060"/>
                  </a:lnTo>
                  <a:lnTo>
                    <a:pt x="5604294" y="343662"/>
                  </a:lnTo>
                  <a:lnTo>
                    <a:pt x="5608815" y="346951"/>
                  </a:lnTo>
                  <a:lnTo>
                    <a:pt x="5618404" y="345427"/>
                  </a:lnTo>
                  <a:lnTo>
                    <a:pt x="5621693" y="340906"/>
                  </a:lnTo>
                  <a:close/>
                </a:path>
                <a:path w="5919470" h="1057275">
                  <a:moveTo>
                    <a:pt x="5653710" y="470281"/>
                  </a:moveTo>
                  <a:lnTo>
                    <a:pt x="5652084" y="460057"/>
                  </a:lnTo>
                  <a:lnTo>
                    <a:pt x="5647271" y="456539"/>
                  </a:lnTo>
                  <a:lnTo>
                    <a:pt x="5637034" y="458152"/>
                  </a:lnTo>
                  <a:lnTo>
                    <a:pt x="5633555" y="462991"/>
                  </a:lnTo>
                  <a:lnTo>
                    <a:pt x="5635180" y="473214"/>
                  </a:lnTo>
                  <a:lnTo>
                    <a:pt x="5639968" y="476694"/>
                  </a:lnTo>
                  <a:lnTo>
                    <a:pt x="5650217" y="475068"/>
                  </a:lnTo>
                  <a:lnTo>
                    <a:pt x="5653710" y="470281"/>
                  </a:lnTo>
                  <a:close/>
                </a:path>
                <a:path w="5919470" h="1057275">
                  <a:moveTo>
                    <a:pt x="5656999" y="101333"/>
                  </a:moveTo>
                  <a:lnTo>
                    <a:pt x="5655729" y="93332"/>
                  </a:lnTo>
                  <a:lnTo>
                    <a:pt x="5651970" y="90589"/>
                  </a:lnTo>
                  <a:lnTo>
                    <a:pt x="5643981" y="91859"/>
                  </a:lnTo>
                  <a:lnTo>
                    <a:pt x="5641251" y="95631"/>
                  </a:lnTo>
                  <a:lnTo>
                    <a:pt x="5642508" y="103632"/>
                  </a:lnTo>
                  <a:lnTo>
                    <a:pt x="5646280" y="106362"/>
                  </a:lnTo>
                  <a:lnTo>
                    <a:pt x="5654268" y="105105"/>
                  </a:lnTo>
                  <a:lnTo>
                    <a:pt x="5656999" y="101333"/>
                  </a:lnTo>
                  <a:close/>
                </a:path>
                <a:path w="5919470" h="1057275">
                  <a:moveTo>
                    <a:pt x="5679084" y="600735"/>
                  </a:moveTo>
                  <a:lnTo>
                    <a:pt x="5677459" y="590486"/>
                  </a:lnTo>
                  <a:lnTo>
                    <a:pt x="5672633" y="586968"/>
                  </a:lnTo>
                  <a:lnTo>
                    <a:pt x="5662396" y="588594"/>
                  </a:lnTo>
                  <a:lnTo>
                    <a:pt x="5658917" y="593420"/>
                  </a:lnTo>
                  <a:lnTo>
                    <a:pt x="5660542" y="603669"/>
                  </a:lnTo>
                  <a:lnTo>
                    <a:pt x="5665330" y="607174"/>
                  </a:lnTo>
                  <a:lnTo>
                    <a:pt x="5675566" y="605548"/>
                  </a:lnTo>
                  <a:lnTo>
                    <a:pt x="5679084" y="600735"/>
                  </a:lnTo>
                  <a:close/>
                </a:path>
                <a:path w="5919470" h="1057275">
                  <a:moveTo>
                    <a:pt x="5695531" y="226822"/>
                  </a:moveTo>
                  <a:lnTo>
                    <a:pt x="5694667" y="221386"/>
                  </a:lnTo>
                  <a:lnTo>
                    <a:pt x="5692140" y="219532"/>
                  </a:lnTo>
                  <a:lnTo>
                    <a:pt x="5686679" y="220395"/>
                  </a:lnTo>
                  <a:lnTo>
                    <a:pt x="5684837" y="222935"/>
                  </a:lnTo>
                  <a:lnTo>
                    <a:pt x="5685701" y="228384"/>
                  </a:lnTo>
                  <a:lnTo>
                    <a:pt x="5688241" y="230251"/>
                  </a:lnTo>
                  <a:lnTo>
                    <a:pt x="5693702" y="229387"/>
                  </a:lnTo>
                  <a:lnTo>
                    <a:pt x="5695531" y="226822"/>
                  </a:lnTo>
                  <a:close/>
                </a:path>
                <a:path w="5919470" h="1057275">
                  <a:moveTo>
                    <a:pt x="5698350" y="732218"/>
                  </a:moveTo>
                  <a:lnTo>
                    <a:pt x="5696724" y="721995"/>
                  </a:lnTo>
                  <a:lnTo>
                    <a:pt x="5691911" y="718515"/>
                  </a:lnTo>
                  <a:lnTo>
                    <a:pt x="5681662" y="720140"/>
                  </a:lnTo>
                  <a:lnTo>
                    <a:pt x="5678157" y="724941"/>
                  </a:lnTo>
                  <a:lnTo>
                    <a:pt x="5679783" y="735164"/>
                  </a:lnTo>
                  <a:lnTo>
                    <a:pt x="5684596" y="738670"/>
                  </a:lnTo>
                  <a:lnTo>
                    <a:pt x="5694858" y="737044"/>
                  </a:lnTo>
                  <a:lnTo>
                    <a:pt x="5698350" y="732218"/>
                  </a:lnTo>
                  <a:close/>
                </a:path>
                <a:path w="5919470" h="1057275">
                  <a:moveTo>
                    <a:pt x="5711152" y="864374"/>
                  </a:moveTo>
                  <a:lnTo>
                    <a:pt x="5709577" y="854456"/>
                  </a:lnTo>
                  <a:lnTo>
                    <a:pt x="5704903" y="851065"/>
                  </a:lnTo>
                  <a:lnTo>
                    <a:pt x="5694997" y="852627"/>
                  </a:lnTo>
                  <a:lnTo>
                    <a:pt x="5691606" y="857300"/>
                  </a:lnTo>
                  <a:lnTo>
                    <a:pt x="5693168" y="867219"/>
                  </a:lnTo>
                  <a:lnTo>
                    <a:pt x="5697842" y="870610"/>
                  </a:lnTo>
                  <a:lnTo>
                    <a:pt x="5707761" y="869035"/>
                  </a:lnTo>
                  <a:lnTo>
                    <a:pt x="5711152" y="864374"/>
                  </a:lnTo>
                  <a:close/>
                </a:path>
                <a:path w="5919470" h="1057275">
                  <a:moveTo>
                    <a:pt x="5717159" y="996759"/>
                  </a:moveTo>
                  <a:lnTo>
                    <a:pt x="5715736" y="987780"/>
                  </a:lnTo>
                  <a:lnTo>
                    <a:pt x="5711533" y="984745"/>
                  </a:lnTo>
                  <a:lnTo>
                    <a:pt x="5702566" y="986167"/>
                  </a:lnTo>
                  <a:lnTo>
                    <a:pt x="5699518" y="990346"/>
                  </a:lnTo>
                  <a:lnTo>
                    <a:pt x="5700941" y="999324"/>
                  </a:lnTo>
                  <a:lnTo>
                    <a:pt x="5705132" y="1002372"/>
                  </a:lnTo>
                  <a:lnTo>
                    <a:pt x="5714098" y="1000963"/>
                  </a:lnTo>
                  <a:lnTo>
                    <a:pt x="5717159" y="996759"/>
                  </a:lnTo>
                  <a:close/>
                </a:path>
                <a:path w="5919470" h="1057275">
                  <a:moveTo>
                    <a:pt x="5731535" y="355155"/>
                  </a:moveTo>
                  <a:lnTo>
                    <a:pt x="5730570" y="349059"/>
                  </a:lnTo>
                  <a:lnTo>
                    <a:pt x="5727712" y="346989"/>
                  </a:lnTo>
                  <a:lnTo>
                    <a:pt x="5721629" y="347954"/>
                  </a:lnTo>
                  <a:lnTo>
                    <a:pt x="5719559" y="350812"/>
                  </a:lnTo>
                  <a:lnTo>
                    <a:pt x="5720524" y="356908"/>
                  </a:lnTo>
                  <a:lnTo>
                    <a:pt x="5723382" y="358978"/>
                  </a:lnTo>
                  <a:lnTo>
                    <a:pt x="5729465" y="358013"/>
                  </a:lnTo>
                  <a:lnTo>
                    <a:pt x="5731535" y="355155"/>
                  </a:lnTo>
                  <a:close/>
                </a:path>
                <a:path w="5919470" h="1057275">
                  <a:moveTo>
                    <a:pt x="5761431" y="484835"/>
                  </a:moveTo>
                  <a:lnTo>
                    <a:pt x="5760415" y="478434"/>
                  </a:lnTo>
                  <a:lnTo>
                    <a:pt x="5757418" y="476250"/>
                  </a:lnTo>
                  <a:lnTo>
                    <a:pt x="5751004" y="477266"/>
                  </a:lnTo>
                  <a:lnTo>
                    <a:pt x="5748833" y="480275"/>
                  </a:lnTo>
                  <a:lnTo>
                    <a:pt x="5749849" y="486676"/>
                  </a:lnTo>
                  <a:lnTo>
                    <a:pt x="5752846" y="488848"/>
                  </a:lnTo>
                  <a:lnTo>
                    <a:pt x="5759247" y="487832"/>
                  </a:lnTo>
                  <a:lnTo>
                    <a:pt x="5761431" y="484835"/>
                  </a:lnTo>
                  <a:close/>
                </a:path>
                <a:path w="5919470" h="1057275">
                  <a:moveTo>
                    <a:pt x="5785155" y="615607"/>
                  </a:moveTo>
                  <a:lnTo>
                    <a:pt x="5784139" y="609206"/>
                  </a:lnTo>
                  <a:lnTo>
                    <a:pt x="5781141" y="607021"/>
                  </a:lnTo>
                  <a:lnTo>
                    <a:pt x="5774728" y="608037"/>
                  </a:lnTo>
                  <a:lnTo>
                    <a:pt x="5772556" y="611047"/>
                  </a:lnTo>
                  <a:lnTo>
                    <a:pt x="5773572" y="617448"/>
                  </a:lnTo>
                  <a:lnTo>
                    <a:pt x="5776569" y="619645"/>
                  </a:lnTo>
                  <a:lnTo>
                    <a:pt x="5782983" y="618629"/>
                  </a:lnTo>
                  <a:lnTo>
                    <a:pt x="5785155" y="615607"/>
                  </a:lnTo>
                  <a:close/>
                </a:path>
                <a:path w="5919470" h="1057275">
                  <a:moveTo>
                    <a:pt x="5802998" y="747306"/>
                  </a:moveTo>
                  <a:lnTo>
                    <a:pt x="5801982" y="740918"/>
                  </a:lnTo>
                  <a:lnTo>
                    <a:pt x="5798972" y="738733"/>
                  </a:lnTo>
                  <a:lnTo>
                    <a:pt x="5792584" y="739736"/>
                  </a:lnTo>
                  <a:lnTo>
                    <a:pt x="5790400" y="742759"/>
                  </a:lnTo>
                  <a:lnTo>
                    <a:pt x="5791416" y="749147"/>
                  </a:lnTo>
                  <a:lnTo>
                    <a:pt x="5794413" y="751319"/>
                  </a:lnTo>
                  <a:lnTo>
                    <a:pt x="5800801" y="750316"/>
                  </a:lnTo>
                  <a:lnTo>
                    <a:pt x="5802998" y="747306"/>
                  </a:lnTo>
                  <a:close/>
                </a:path>
                <a:path w="5919470" h="1057275">
                  <a:moveTo>
                    <a:pt x="5814580" y="879551"/>
                  </a:moveTo>
                  <a:lnTo>
                    <a:pt x="5813628" y="873493"/>
                  </a:lnTo>
                  <a:lnTo>
                    <a:pt x="5810770" y="871423"/>
                  </a:lnTo>
                  <a:lnTo>
                    <a:pt x="5804687" y="872388"/>
                  </a:lnTo>
                  <a:lnTo>
                    <a:pt x="5802617" y="875245"/>
                  </a:lnTo>
                  <a:lnTo>
                    <a:pt x="5803570" y="881303"/>
                  </a:lnTo>
                  <a:lnTo>
                    <a:pt x="5806427" y="883373"/>
                  </a:lnTo>
                  <a:lnTo>
                    <a:pt x="5812510" y="882396"/>
                  </a:lnTo>
                  <a:lnTo>
                    <a:pt x="5814580" y="879551"/>
                  </a:lnTo>
                  <a:close/>
                </a:path>
                <a:path w="5919470" h="1057275">
                  <a:moveTo>
                    <a:pt x="5820245" y="1012240"/>
                  </a:moveTo>
                  <a:lnTo>
                    <a:pt x="5819330" y="1006475"/>
                  </a:lnTo>
                  <a:lnTo>
                    <a:pt x="5816625" y="1004506"/>
                  </a:lnTo>
                  <a:lnTo>
                    <a:pt x="5810859" y="1005420"/>
                  </a:lnTo>
                  <a:lnTo>
                    <a:pt x="5808891" y="1008126"/>
                  </a:lnTo>
                  <a:lnTo>
                    <a:pt x="5809805" y="1013891"/>
                  </a:lnTo>
                  <a:lnTo>
                    <a:pt x="5812510" y="1015860"/>
                  </a:lnTo>
                  <a:lnTo>
                    <a:pt x="5818276" y="1014945"/>
                  </a:lnTo>
                  <a:lnTo>
                    <a:pt x="5820245" y="1012240"/>
                  </a:lnTo>
                  <a:close/>
                </a:path>
                <a:path w="5919470" h="1057275">
                  <a:moveTo>
                    <a:pt x="5908637" y="762889"/>
                  </a:moveTo>
                  <a:lnTo>
                    <a:pt x="5908027" y="759040"/>
                  </a:lnTo>
                  <a:lnTo>
                    <a:pt x="5906211" y="757732"/>
                  </a:lnTo>
                  <a:lnTo>
                    <a:pt x="5902363" y="758329"/>
                  </a:lnTo>
                  <a:lnTo>
                    <a:pt x="5901080" y="760145"/>
                  </a:lnTo>
                  <a:lnTo>
                    <a:pt x="5901690" y="763981"/>
                  </a:lnTo>
                  <a:lnTo>
                    <a:pt x="5903468" y="765263"/>
                  </a:lnTo>
                  <a:lnTo>
                    <a:pt x="5907303" y="764654"/>
                  </a:lnTo>
                  <a:lnTo>
                    <a:pt x="5908637" y="762889"/>
                  </a:lnTo>
                  <a:close/>
                </a:path>
                <a:path w="5919470" h="1057275">
                  <a:moveTo>
                    <a:pt x="5919419" y="895350"/>
                  </a:moveTo>
                  <a:lnTo>
                    <a:pt x="5918809" y="891514"/>
                  </a:lnTo>
                  <a:lnTo>
                    <a:pt x="5917006" y="890219"/>
                  </a:lnTo>
                  <a:lnTo>
                    <a:pt x="5913158" y="890816"/>
                  </a:lnTo>
                  <a:lnTo>
                    <a:pt x="5911850" y="892606"/>
                  </a:lnTo>
                  <a:lnTo>
                    <a:pt x="5912459" y="896442"/>
                  </a:lnTo>
                  <a:lnTo>
                    <a:pt x="5914263" y="897750"/>
                  </a:lnTo>
                  <a:lnTo>
                    <a:pt x="5918098" y="897140"/>
                  </a:lnTo>
                  <a:lnTo>
                    <a:pt x="5919419" y="895350"/>
                  </a:lnTo>
                  <a:close/>
                </a:path>
              </a:pathLst>
            </a:custGeom>
            <a:solidFill>
              <a:srgbClr val="FFFFFF">
                <a:alpha val="22999"/>
              </a:srgbClr>
            </a:solidFill>
          </p:spPr>
          <p:txBody>
            <a:bodyPr wrap="square" lIns="0" tIns="0" rIns="0" bIns="0" rtlCol="0"/>
            <a:lstStyle/>
            <a:p>
              <a:endParaRPr/>
            </a:p>
          </p:txBody>
        </p:sp>
        <p:sp>
          <p:nvSpPr>
            <p:cNvPr id="6" name="object 6"/>
            <p:cNvSpPr/>
            <p:nvPr/>
          </p:nvSpPr>
          <p:spPr>
            <a:xfrm>
              <a:off x="5823737" y="34924"/>
              <a:ext cx="3521710" cy="979805"/>
            </a:xfrm>
            <a:custGeom>
              <a:avLst/>
              <a:gdLst/>
              <a:ahLst/>
              <a:cxnLst/>
              <a:rect l="l" t="t" r="r" b="b"/>
              <a:pathLst>
                <a:path w="3521709" h="979805">
                  <a:moveTo>
                    <a:pt x="660" y="875588"/>
                  </a:moveTo>
                  <a:lnTo>
                    <a:pt x="596" y="875411"/>
                  </a:lnTo>
                  <a:lnTo>
                    <a:pt x="431" y="875347"/>
                  </a:lnTo>
                  <a:lnTo>
                    <a:pt x="279" y="875309"/>
                  </a:lnTo>
                  <a:lnTo>
                    <a:pt x="101" y="875398"/>
                  </a:lnTo>
                  <a:lnTo>
                    <a:pt x="0" y="875703"/>
                  </a:lnTo>
                  <a:lnTo>
                    <a:pt x="101" y="875868"/>
                  </a:lnTo>
                  <a:lnTo>
                    <a:pt x="419" y="875969"/>
                  </a:lnTo>
                  <a:lnTo>
                    <a:pt x="622" y="875728"/>
                  </a:lnTo>
                  <a:lnTo>
                    <a:pt x="660" y="875588"/>
                  </a:lnTo>
                  <a:close/>
                </a:path>
                <a:path w="3521709" h="979805">
                  <a:moveTo>
                    <a:pt x="1913559" y="473278"/>
                  </a:moveTo>
                  <a:lnTo>
                    <a:pt x="1912950" y="469442"/>
                  </a:lnTo>
                  <a:lnTo>
                    <a:pt x="1911121" y="468122"/>
                  </a:lnTo>
                  <a:lnTo>
                    <a:pt x="1907311" y="468731"/>
                  </a:lnTo>
                  <a:lnTo>
                    <a:pt x="1906003" y="470547"/>
                  </a:lnTo>
                  <a:lnTo>
                    <a:pt x="1906612" y="474383"/>
                  </a:lnTo>
                  <a:lnTo>
                    <a:pt x="1908416" y="475678"/>
                  </a:lnTo>
                  <a:lnTo>
                    <a:pt x="1912226" y="475068"/>
                  </a:lnTo>
                  <a:lnTo>
                    <a:pt x="1913559" y="473278"/>
                  </a:lnTo>
                  <a:close/>
                </a:path>
                <a:path w="3521709" h="979805">
                  <a:moveTo>
                    <a:pt x="1935772" y="604304"/>
                  </a:moveTo>
                  <a:lnTo>
                    <a:pt x="1935162" y="600481"/>
                  </a:lnTo>
                  <a:lnTo>
                    <a:pt x="1933346" y="599160"/>
                  </a:lnTo>
                  <a:lnTo>
                    <a:pt x="1929511" y="599757"/>
                  </a:lnTo>
                  <a:lnTo>
                    <a:pt x="1928202" y="601573"/>
                  </a:lnTo>
                  <a:lnTo>
                    <a:pt x="1928812" y="605409"/>
                  </a:lnTo>
                  <a:lnTo>
                    <a:pt x="1930603" y="606717"/>
                  </a:lnTo>
                  <a:lnTo>
                    <a:pt x="1934451" y="606107"/>
                  </a:lnTo>
                  <a:lnTo>
                    <a:pt x="1935772" y="604304"/>
                  </a:lnTo>
                  <a:close/>
                </a:path>
                <a:path w="3521709" h="979805">
                  <a:moveTo>
                    <a:pt x="1952282" y="736206"/>
                  </a:moveTo>
                  <a:lnTo>
                    <a:pt x="1951672" y="732358"/>
                  </a:lnTo>
                  <a:lnTo>
                    <a:pt x="1949856" y="731050"/>
                  </a:lnTo>
                  <a:lnTo>
                    <a:pt x="1946008" y="731647"/>
                  </a:lnTo>
                  <a:lnTo>
                    <a:pt x="1944725" y="733463"/>
                  </a:lnTo>
                  <a:lnTo>
                    <a:pt x="1945335" y="737298"/>
                  </a:lnTo>
                  <a:lnTo>
                    <a:pt x="1947113" y="738581"/>
                  </a:lnTo>
                  <a:lnTo>
                    <a:pt x="1950948" y="737971"/>
                  </a:lnTo>
                  <a:lnTo>
                    <a:pt x="1952282" y="736206"/>
                  </a:lnTo>
                  <a:close/>
                </a:path>
                <a:path w="3521709" h="979805">
                  <a:moveTo>
                    <a:pt x="1999386" y="648449"/>
                  </a:moveTo>
                  <a:lnTo>
                    <a:pt x="1999297" y="648284"/>
                  </a:lnTo>
                  <a:lnTo>
                    <a:pt x="1999005" y="648195"/>
                  </a:lnTo>
                  <a:lnTo>
                    <a:pt x="1998827" y="648271"/>
                  </a:lnTo>
                  <a:lnTo>
                    <a:pt x="1998776" y="648436"/>
                  </a:lnTo>
                  <a:lnTo>
                    <a:pt x="1998713" y="648589"/>
                  </a:lnTo>
                  <a:lnTo>
                    <a:pt x="1998814" y="648754"/>
                  </a:lnTo>
                  <a:lnTo>
                    <a:pt x="1999107" y="648855"/>
                  </a:lnTo>
                  <a:lnTo>
                    <a:pt x="1999284" y="648779"/>
                  </a:lnTo>
                  <a:lnTo>
                    <a:pt x="1999386" y="648449"/>
                  </a:lnTo>
                  <a:close/>
                </a:path>
                <a:path w="3521709" h="979805">
                  <a:moveTo>
                    <a:pt x="2127720" y="682853"/>
                  </a:moveTo>
                  <a:lnTo>
                    <a:pt x="2127643" y="682701"/>
                  </a:lnTo>
                  <a:lnTo>
                    <a:pt x="2127326" y="682599"/>
                  </a:lnTo>
                  <a:lnTo>
                    <a:pt x="2127173" y="682675"/>
                  </a:lnTo>
                  <a:lnTo>
                    <a:pt x="2127085" y="682980"/>
                  </a:lnTo>
                  <a:lnTo>
                    <a:pt x="2127148" y="683158"/>
                  </a:lnTo>
                  <a:lnTo>
                    <a:pt x="2127453" y="683260"/>
                  </a:lnTo>
                  <a:lnTo>
                    <a:pt x="2127618" y="683158"/>
                  </a:lnTo>
                  <a:lnTo>
                    <a:pt x="2127720" y="682853"/>
                  </a:lnTo>
                  <a:close/>
                </a:path>
                <a:path w="3521709" h="979805">
                  <a:moveTo>
                    <a:pt x="2157615" y="805764"/>
                  </a:moveTo>
                  <a:lnTo>
                    <a:pt x="2157526" y="805599"/>
                  </a:lnTo>
                  <a:lnTo>
                    <a:pt x="2157234" y="805510"/>
                  </a:lnTo>
                  <a:lnTo>
                    <a:pt x="2157069" y="805586"/>
                  </a:lnTo>
                  <a:lnTo>
                    <a:pt x="2156968" y="805916"/>
                  </a:lnTo>
                  <a:lnTo>
                    <a:pt x="2157057" y="806069"/>
                  </a:lnTo>
                  <a:lnTo>
                    <a:pt x="2157349" y="806170"/>
                  </a:lnTo>
                  <a:lnTo>
                    <a:pt x="2157514" y="806094"/>
                  </a:lnTo>
                  <a:lnTo>
                    <a:pt x="2157615" y="805764"/>
                  </a:lnTo>
                  <a:close/>
                </a:path>
                <a:path w="3521709" h="979805">
                  <a:moveTo>
                    <a:pt x="2193086" y="481647"/>
                  </a:moveTo>
                  <a:lnTo>
                    <a:pt x="2193010" y="481495"/>
                  </a:lnTo>
                  <a:lnTo>
                    <a:pt x="2192718" y="481393"/>
                  </a:lnTo>
                  <a:lnTo>
                    <a:pt x="2192540" y="481482"/>
                  </a:lnTo>
                  <a:lnTo>
                    <a:pt x="2192439" y="481799"/>
                  </a:lnTo>
                  <a:lnTo>
                    <a:pt x="2192528" y="481965"/>
                  </a:lnTo>
                  <a:lnTo>
                    <a:pt x="2192820" y="482053"/>
                  </a:lnTo>
                  <a:lnTo>
                    <a:pt x="2192985" y="481977"/>
                  </a:lnTo>
                  <a:lnTo>
                    <a:pt x="2193086" y="481647"/>
                  </a:lnTo>
                  <a:close/>
                </a:path>
                <a:path w="3521709" h="979805">
                  <a:moveTo>
                    <a:pt x="2223084" y="604316"/>
                  </a:moveTo>
                  <a:lnTo>
                    <a:pt x="2222995" y="604151"/>
                  </a:lnTo>
                  <a:lnTo>
                    <a:pt x="2222690" y="604050"/>
                  </a:lnTo>
                  <a:lnTo>
                    <a:pt x="2222550" y="604139"/>
                  </a:lnTo>
                  <a:lnTo>
                    <a:pt x="2222449" y="604443"/>
                  </a:lnTo>
                  <a:lnTo>
                    <a:pt x="2222512" y="604621"/>
                  </a:lnTo>
                  <a:lnTo>
                    <a:pt x="2222817" y="604723"/>
                  </a:lnTo>
                  <a:lnTo>
                    <a:pt x="2222995" y="604621"/>
                  </a:lnTo>
                  <a:lnTo>
                    <a:pt x="2223084" y="604316"/>
                  </a:lnTo>
                  <a:close/>
                </a:path>
                <a:path w="3521709" h="979805">
                  <a:moveTo>
                    <a:pt x="2251748" y="730440"/>
                  </a:moveTo>
                  <a:lnTo>
                    <a:pt x="2251672" y="730288"/>
                  </a:lnTo>
                  <a:lnTo>
                    <a:pt x="2251506" y="730224"/>
                  </a:lnTo>
                  <a:lnTo>
                    <a:pt x="2251367" y="730186"/>
                  </a:lnTo>
                  <a:lnTo>
                    <a:pt x="2251189" y="730262"/>
                  </a:lnTo>
                  <a:lnTo>
                    <a:pt x="2251087" y="730592"/>
                  </a:lnTo>
                  <a:lnTo>
                    <a:pt x="2251176" y="730745"/>
                  </a:lnTo>
                  <a:lnTo>
                    <a:pt x="2251494" y="730846"/>
                  </a:lnTo>
                  <a:lnTo>
                    <a:pt x="2251646" y="730770"/>
                  </a:lnTo>
                  <a:lnTo>
                    <a:pt x="2251748" y="730440"/>
                  </a:lnTo>
                  <a:close/>
                </a:path>
                <a:path w="3521709" h="979805">
                  <a:moveTo>
                    <a:pt x="2278456" y="860945"/>
                  </a:moveTo>
                  <a:lnTo>
                    <a:pt x="2278392" y="860780"/>
                  </a:lnTo>
                  <a:lnTo>
                    <a:pt x="2278062" y="860679"/>
                  </a:lnTo>
                  <a:lnTo>
                    <a:pt x="2277897" y="860755"/>
                  </a:lnTo>
                  <a:lnTo>
                    <a:pt x="2277795" y="861072"/>
                  </a:lnTo>
                  <a:lnTo>
                    <a:pt x="2277884" y="861237"/>
                  </a:lnTo>
                  <a:lnTo>
                    <a:pt x="2278049" y="861288"/>
                  </a:lnTo>
                  <a:lnTo>
                    <a:pt x="2278202" y="861352"/>
                  </a:lnTo>
                  <a:lnTo>
                    <a:pt x="2278354" y="861263"/>
                  </a:lnTo>
                  <a:lnTo>
                    <a:pt x="2278456" y="860945"/>
                  </a:lnTo>
                  <a:close/>
                </a:path>
                <a:path w="3521709" h="979805">
                  <a:moveTo>
                    <a:pt x="2317483" y="528332"/>
                  </a:moveTo>
                  <a:lnTo>
                    <a:pt x="2317407" y="528180"/>
                  </a:lnTo>
                  <a:lnTo>
                    <a:pt x="2317115" y="528078"/>
                  </a:lnTo>
                  <a:lnTo>
                    <a:pt x="2316924" y="528154"/>
                  </a:lnTo>
                  <a:lnTo>
                    <a:pt x="2316823" y="528485"/>
                  </a:lnTo>
                  <a:lnTo>
                    <a:pt x="2316924" y="528650"/>
                  </a:lnTo>
                  <a:lnTo>
                    <a:pt x="2317229" y="528739"/>
                  </a:lnTo>
                  <a:lnTo>
                    <a:pt x="2317381" y="528662"/>
                  </a:lnTo>
                  <a:lnTo>
                    <a:pt x="2317483" y="528332"/>
                  </a:lnTo>
                  <a:close/>
                </a:path>
                <a:path w="3521709" h="979805">
                  <a:moveTo>
                    <a:pt x="2344890" y="657377"/>
                  </a:moveTo>
                  <a:lnTo>
                    <a:pt x="2344813" y="657225"/>
                  </a:lnTo>
                  <a:lnTo>
                    <a:pt x="2344496" y="657123"/>
                  </a:lnTo>
                  <a:lnTo>
                    <a:pt x="2344318" y="657199"/>
                  </a:lnTo>
                  <a:lnTo>
                    <a:pt x="2344280" y="657364"/>
                  </a:lnTo>
                  <a:lnTo>
                    <a:pt x="2344216" y="657517"/>
                  </a:lnTo>
                  <a:lnTo>
                    <a:pt x="2344318" y="657682"/>
                  </a:lnTo>
                  <a:lnTo>
                    <a:pt x="2344636" y="657783"/>
                  </a:lnTo>
                  <a:lnTo>
                    <a:pt x="2344788" y="657707"/>
                  </a:lnTo>
                  <a:lnTo>
                    <a:pt x="2344890" y="657377"/>
                  </a:lnTo>
                  <a:close/>
                </a:path>
                <a:path w="3521709" h="979805">
                  <a:moveTo>
                    <a:pt x="2370124" y="790765"/>
                  </a:moveTo>
                  <a:lnTo>
                    <a:pt x="2370036" y="790600"/>
                  </a:lnTo>
                  <a:lnTo>
                    <a:pt x="2369718" y="790511"/>
                  </a:lnTo>
                  <a:lnTo>
                    <a:pt x="2369566" y="790587"/>
                  </a:lnTo>
                  <a:lnTo>
                    <a:pt x="2369528" y="790752"/>
                  </a:lnTo>
                  <a:lnTo>
                    <a:pt x="2369464" y="790917"/>
                  </a:lnTo>
                  <a:lnTo>
                    <a:pt x="2369540" y="791070"/>
                  </a:lnTo>
                  <a:lnTo>
                    <a:pt x="2369845" y="791171"/>
                  </a:lnTo>
                  <a:lnTo>
                    <a:pt x="2370023" y="791095"/>
                  </a:lnTo>
                  <a:lnTo>
                    <a:pt x="2370124" y="790765"/>
                  </a:lnTo>
                  <a:close/>
                </a:path>
                <a:path w="3521709" h="979805">
                  <a:moveTo>
                    <a:pt x="2392540" y="929487"/>
                  </a:moveTo>
                  <a:lnTo>
                    <a:pt x="2392375" y="929170"/>
                  </a:lnTo>
                  <a:lnTo>
                    <a:pt x="2391753" y="928966"/>
                  </a:lnTo>
                  <a:lnTo>
                    <a:pt x="2391435" y="929119"/>
                  </a:lnTo>
                  <a:lnTo>
                    <a:pt x="2391232" y="929754"/>
                  </a:lnTo>
                  <a:lnTo>
                    <a:pt x="2391384" y="930084"/>
                  </a:lnTo>
                  <a:lnTo>
                    <a:pt x="2392007" y="930287"/>
                  </a:lnTo>
                  <a:lnTo>
                    <a:pt x="2392337" y="930109"/>
                  </a:lnTo>
                  <a:lnTo>
                    <a:pt x="2392540" y="929487"/>
                  </a:lnTo>
                  <a:close/>
                </a:path>
                <a:path w="3521709" h="979805">
                  <a:moveTo>
                    <a:pt x="2411006" y="454418"/>
                  </a:moveTo>
                  <a:lnTo>
                    <a:pt x="2410942" y="454266"/>
                  </a:lnTo>
                  <a:lnTo>
                    <a:pt x="2410625" y="454164"/>
                  </a:lnTo>
                  <a:lnTo>
                    <a:pt x="2410460" y="454240"/>
                  </a:lnTo>
                  <a:lnTo>
                    <a:pt x="2410358" y="454545"/>
                  </a:lnTo>
                  <a:lnTo>
                    <a:pt x="2410447" y="454710"/>
                  </a:lnTo>
                  <a:lnTo>
                    <a:pt x="2410599" y="454748"/>
                  </a:lnTo>
                  <a:lnTo>
                    <a:pt x="2410764" y="454812"/>
                  </a:lnTo>
                  <a:lnTo>
                    <a:pt x="2410904" y="454723"/>
                  </a:lnTo>
                  <a:lnTo>
                    <a:pt x="2411006" y="454418"/>
                  </a:lnTo>
                  <a:close/>
                </a:path>
                <a:path w="3521709" h="979805">
                  <a:moveTo>
                    <a:pt x="2419375" y="254"/>
                  </a:moveTo>
                  <a:lnTo>
                    <a:pt x="2419286" y="88"/>
                  </a:lnTo>
                  <a:lnTo>
                    <a:pt x="2418981" y="0"/>
                  </a:lnTo>
                  <a:lnTo>
                    <a:pt x="2418816" y="76"/>
                  </a:lnTo>
                  <a:lnTo>
                    <a:pt x="2418715" y="393"/>
                  </a:lnTo>
                  <a:lnTo>
                    <a:pt x="2418804" y="558"/>
                  </a:lnTo>
                  <a:lnTo>
                    <a:pt x="2418943" y="596"/>
                  </a:lnTo>
                  <a:lnTo>
                    <a:pt x="2419108" y="660"/>
                  </a:lnTo>
                  <a:lnTo>
                    <a:pt x="2419273" y="571"/>
                  </a:lnTo>
                  <a:lnTo>
                    <a:pt x="2419375" y="254"/>
                  </a:lnTo>
                  <a:close/>
                </a:path>
                <a:path w="3521709" h="979805">
                  <a:moveTo>
                    <a:pt x="2437206" y="585990"/>
                  </a:moveTo>
                  <a:lnTo>
                    <a:pt x="2437117" y="585838"/>
                  </a:lnTo>
                  <a:lnTo>
                    <a:pt x="2436812" y="585736"/>
                  </a:lnTo>
                  <a:lnTo>
                    <a:pt x="2436660" y="585812"/>
                  </a:lnTo>
                  <a:lnTo>
                    <a:pt x="2436558" y="586143"/>
                  </a:lnTo>
                  <a:lnTo>
                    <a:pt x="2436634" y="586295"/>
                  </a:lnTo>
                  <a:lnTo>
                    <a:pt x="2436926" y="586397"/>
                  </a:lnTo>
                  <a:lnTo>
                    <a:pt x="2437104" y="586320"/>
                  </a:lnTo>
                  <a:lnTo>
                    <a:pt x="2437206" y="585990"/>
                  </a:lnTo>
                  <a:close/>
                </a:path>
                <a:path w="3521709" h="979805">
                  <a:moveTo>
                    <a:pt x="2448699" y="124739"/>
                  </a:moveTo>
                  <a:lnTo>
                    <a:pt x="2448623" y="124587"/>
                  </a:lnTo>
                  <a:lnTo>
                    <a:pt x="2448458" y="124523"/>
                  </a:lnTo>
                  <a:lnTo>
                    <a:pt x="2448306" y="124485"/>
                  </a:lnTo>
                  <a:lnTo>
                    <a:pt x="2448141" y="124561"/>
                  </a:lnTo>
                  <a:lnTo>
                    <a:pt x="2448052" y="124866"/>
                  </a:lnTo>
                  <a:lnTo>
                    <a:pt x="2448141" y="125018"/>
                  </a:lnTo>
                  <a:lnTo>
                    <a:pt x="2448445" y="125120"/>
                  </a:lnTo>
                  <a:lnTo>
                    <a:pt x="2448598" y="125031"/>
                  </a:lnTo>
                  <a:lnTo>
                    <a:pt x="2448699" y="124739"/>
                  </a:lnTo>
                  <a:close/>
                </a:path>
                <a:path w="3521709" h="979805">
                  <a:moveTo>
                    <a:pt x="2461361" y="721893"/>
                  </a:moveTo>
                  <a:lnTo>
                    <a:pt x="2461171" y="721537"/>
                  </a:lnTo>
                  <a:lnTo>
                    <a:pt x="2460561" y="721347"/>
                  </a:lnTo>
                  <a:lnTo>
                    <a:pt x="2460218" y="721512"/>
                  </a:lnTo>
                  <a:lnTo>
                    <a:pt x="2460028" y="722122"/>
                  </a:lnTo>
                  <a:lnTo>
                    <a:pt x="2460206" y="722452"/>
                  </a:lnTo>
                  <a:lnTo>
                    <a:pt x="2460815" y="722642"/>
                  </a:lnTo>
                  <a:lnTo>
                    <a:pt x="2461158" y="722490"/>
                  </a:lnTo>
                  <a:lnTo>
                    <a:pt x="2461361" y="721893"/>
                  </a:lnTo>
                  <a:close/>
                </a:path>
                <a:path w="3521709" h="979805">
                  <a:moveTo>
                    <a:pt x="2476957" y="251841"/>
                  </a:moveTo>
                  <a:lnTo>
                    <a:pt x="2476881" y="251688"/>
                  </a:lnTo>
                  <a:lnTo>
                    <a:pt x="2476589" y="251587"/>
                  </a:lnTo>
                  <a:lnTo>
                    <a:pt x="2476411" y="251663"/>
                  </a:lnTo>
                  <a:lnTo>
                    <a:pt x="2476309" y="251993"/>
                  </a:lnTo>
                  <a:lnTo>
                    <a:pt x="2476398" y="252145"/>
                  </a:lnTo>
                  <a:lnTo>
                    <a:pt x="2476703" y="252247"/>
                  </a:lnTo>
                  <a:lnTo>
                    <a:pt x="2476855" y="252171"/>
                  </a:lnTo>
                  <a:lnTo>
                    <a:pt x="2476957" y="251841"/>
                  </a:lnTo>
                  <a:close/>
                </a:path>
                <a:path w="3521709" h="979805">
                  <a:moveTo>
                    <a:pt x="2481859" y="863079"/>
                  </a:moveTo>
                  <a:lnTo>
                    <a:pt x="2481707" y="862736"/>
                  </a:lnTo>
                  <a:lnTo>
                    <a:pt x="2481084" y="862533"/>
                  </a:lnTo>
                  <a:lnTo>
                    <a:pt x="2480754" y="862723"/>
                  </a:lnTo>
                  <a:lnTo>
                    <a:pt x="2480564" y="863320"/>
                  </a:lnTo>
                  <a:lnTo>
                    <a:pt x="2480716" y="863638"/>
                  </a:lnTo>
                  <a:lnTo>
                    <a:pt x="2481351" y="863841"/>
                  </a:lnTo>
                  <a:lnTo>
                    <a:pt x="2481669" y="863676"/>
                  </a:lnTo>
                  <a:lnTo>
                    <a:pt x="2481859" y="863079"/>
                  </a:lnTo>
                  <a:close/>
                </a:path>
                <a:path w="3521709" h="979805">
                  <a:moveTo>
                    <a:pt x="2503805" y="382104"/>
                  </a:moveTo>
                  <a:lnTo>
                    <a:pt x="2503728" y="381927"/>
                  </a:lnTo>
                  <a:lnTo>
                    <a:pt x="2503424" y="381825"/>
                  </a:lnTo>
                  <a:lnTo>
                    <a:pt x="2503233" y="381927"/>
                  </a:lnTo>
                  <a:lnTo>
                    <a:pt x="2503144" y="382219"/>
                  </a:lnTo>
                  <a:lnTo>
                    <a:pt x="2503233" y="382384"/>
                  </a:lnTo>
                  <a:lnTo>
                    <a:pt x="2503538" y="382485"/>
                  </a:lnTo>
                  <a:lnTo>
                    <a:pt x="2503703" y="382409"/>
                  </a:lnTo>
                  <a:lnTo>
                    <a:pt x="2503805" y="382104"/>
                  </a:lnTo>
                  <a:close/>
                </a:path>
                <a:path w="3521709" h="979805">
                  <a:moveTo>
                    <a:pt x="2528786" y="515988"/>
                  </a:moveTo>
                  <a:lnTo>
                    <a:pt x="2528684" y="515810"/>
                  </a:lnTo>
                  <a:lnTo>
                    <a:pt x="2528379" y="515721"/>
                  </a:lnTo>
                  <a:lnTo>
                    <a:pt x="2528214" y="515797"/>
                  </a:lnTo>
                  <a:lnTo>
                    <a:pt x="2528176" y="515962"/>
                  </a:lnTo>
                  <a:lnTo>
                    <a:pt x="2528125" y="516102"/>
                  </a:lnTo>
                  <a:lnTo>
                    <a:pt x="2528201" y="516267"/>
                  </a:lnTo>
                  <a:lnTo>
                    <a:pt x="2528366" y="516305"/>
                  </a:lnTo>
                  <a:lnTo>
                    <a:pt x="2528506" y="516356"/>
                  </a:lnTo>
                  <a:lnTo>
                    <a:pt x="2528684" y="516280"/>
                  </a:lnTo>
                  <a:lnTo>
                    <a:pt x="2528786" y="515988"/>
                  </a:lnTo>
                  <a:close/>
                </a:path>
                <a:path w="3521709" h="979805">
                  <a:moveTo>
                    <a:pt x="2542768" y="49618"/>
                  </a:moveTo>
                  <a:lnTo>
                    <a:pt x="2542679" y="49441"/>
                  </a:lnTo>
                  <a:lnTo>
                    <a:pt x="2542387" y="49339"/>
                  </a:lnTo>
                  <a:lnTo>
                    <a:pt x="2542197" y="49441"/>
                  </a:lnTo>
                  <a:lnTo>
                    <a:pt x="2542108" y="49733"/>
                  </a:lnTo>
                  <a:lnTo>
                    <a:pt x="2542209" y="49898"/>
                  </a:lnTo>
                  <a:lnTo>
                    <a:pt x="2542502" y="49999"/>
                  </a:lnTo>
                  <a:lnTo>
                    <a:pt x="2542667" y="49923"/>
                  </a:lnTo>
                  <a:lnTo>
                    <a:pt x="2542768" y="49618"/>
                  </a:lnTo>
                  <a:close/>
                </a:path>
                <a:path w="3521709" h="979805">
                  <a:moveTo>
                    <a:pt x="2551582" y="654088"/>
                  </a:moveTo>
                  <a:lnTo>
                    <a:pt x="2551417" y="653757"/>
                  </a:lnTo>
                  <a:lnTo>
                    <a:pt x="2550795" y="653554"/>
                  </a:lnTo>
                  <a:lnTo>
                    <a:pt x="2550477" y="653732"/>
                  </a:lnTo>
                  <a:lnTo>
                    <a:pt x="2550274" y="654342"/>
                  </a:lnTo>
                  <a:lnTo>
                    <a:pt x="2550439" y="654659"/>
                  </a:lnTo>
                  <a:lnTo>
                    <a:pt x="2551061" y="654862"/>
                  </a:lnTo>
                  <a:lnTo>
                    <a:pt x="2551379" y="654697"/>
                  </a:lnTo>
                  <a:lnTo>
                    <a:pt x="2551582" y="654088"/>
                  </a:lnTo>
                  <a:close/>
                </a:path>
                <a:path w="3521709" h="979805">
                  <a:moveTo>
                    <a:pt x="2570099" y="178777"/>
                  </a:moveTo>
                  <a:lnTo>
                    <a:pt x="2570035" y="178625"/>
                  </a:lnTo>
                  <a:lnTo>
                    <a:pt x="2569705" y="178523"/>
                  </a:lnTo>
                  <a:lnTo>
                    <a:pt x="2569540" y="178600"/>
                  </a:lnTo>
                  <a:lnTo>
                    <a:pt x="2569438" y="178930"/>
                  </a:lnTo>
                  <a:lnTo>
                    <a:pt x="2569527" y="179082"/>
                  </a:lnTo>
                  <a:lnTo>
                    <a:pt x="2569692" y="179133"/>
                  </a:lnTo>
                  <a:lnTo>
                    <a:pt x="2569845" y="179197"/>
                  </a:lnTo>
                  <a:lnTo>
                    <a:pt x="2569997" y="179108"/>
                  </a:lnTo>
                  <a:lnTo>
                    <a:pt x="2570099" y="178777"/>
                  </a:lnTo>
                  <a:close/>
                </a:path>
                <a:path w="3521709" h="979805">
                  <a:moveTo>
                    <a:pt x="2570683" y="797369"/>
                  </a:moveTo>
                  <a:lnTo>
                    <a:pt x="2570530" y="797026"/>
                  </a:lnTo>
                  <a:lnTo>
                    <a:pt x="2569908" y="796823"/>
                  </a:lnTo>
                  <a:lnTo>
                    <a:pt x="2569578" y="797001"/>
                  </a:lnTo>
                  <a:lnTo>
                    <a:pt x="2569387" y="797610"/>
                  </a:lnTo>
                  <a:lnTo>
                    <a:pt x="2569540" y="797928"/>
                  </a:lnTo>
                  <a:lnTo>
                    <a:pt x="2570175" y="798131"/>
                  </a:lnTo>
                  <a:lnTo>
                    <a:pt x="2570492" y="797966"/>
                  </a:lnTo>
                  <a:lnTo>
                    <a:pt x="2570683" y="797369"/>
                  </a:lnTo>
                  <a:close/>
                </a:path>
                <a:path w="3521709" h="979805">
                  <a:moveTo>
                    <a:pt x="2585783" y="946518"/>
                  </a:moveTo>
                  <a:lnTo>
                    <a:pt x="2585440" y="945870"/>
                  </a:lnTo>
                  <a:lnTo>
                    <a:pt x="2584196" y="945476"/>
                  </a:lnTo>
                  <a:lnTo>
                    <a:pt x="2583535" y="945794"/>
                  </a:lnTo>
                  <a:lnTo>
                    <a:pt x="2583129" y="947039"/>
                  </a:lnTo>
                  <a:lnTo>
                    <a:pt x="2583472" y="947686"/>
                  </a:lnTo>
                  <a:lnTo>
                    <a:pt x="2584716" y="948093"/>
                  </a:lnTo>
                  <a:lnTo>
                    <a:pt x="2585377" y="947775"/>
                  </a:lnTo>
                  <a:lnTo>
                    <a:pt x="2585783" y="946518"/>
                  </a:lnTo>
                  <a:close/>
                </a:path>
                <a:path w="3521709" h="979805">
                  <a:moveTo>
                    <a:pt x="2596235" y="311048"/>
                  </a:moveTo>
                  <a:lnTo>
                    <a:pt x="2596070" y="310680"/>
                  </a:lnTo>
                  <a:lnTo>
                    <a:pt x="2595461" y="310489"/>
                  </a:lnTo>
                  <a:lnTo>
                    <a:pt x="2595118" y="310680"/>
                  </a:lnTo>
                  <a:lnTo>
                    <a:pt x="2594927" y="311289"/>
                  </a:lnTo>
                  <a:lnTo>
                    <a:pt x="2595092" y="311607"/>
                  </a:lnTo>
                  <a:lnTo>
                    <a:pt x="2595715" y="311810"/>
                  </a:lnTo>
                  <a:lnTo>
                    <a:pt x="2596045" y="311645"/>
                  </a:lnTo>
                  <a:lnTo>
                    <a:pt x="2596235" y="311048"/>
                  </a:lnTo>
                  <a:close/>
                </a:path>
                <a:path w="3521709" h="979805">
                  <a:moveTo>
                    <a:pt x="2620073" y="446976"/>
                  </a:moveTo>
                  <a:lnTo>
                    <a:pt x="2619895" y="446646"/>
                  </a:lnTo>
                  <a:lnTo>
                    <a:pt x="2619286" y="446455"/>
                  </a:lnTo>
                  <a:lnTo>
                    <a:pt x="2618943" y="446608"/>
                  </a:lnTo>
                  <a:lnTo>
                    <a:pt x="2618752" y="447205"/>
                  </a:lnTo>
                  <a:lnTo>
                    <a:pt x="2618930" y="447535"/>
                  </a:lnTo>
                  <a:lnTo>
                    <a:pt x="2619540" y="447738"/>
                  </a:lnTo>
                  <a:lnTo>
                    <a:pt x="2619883" y="447573"/>
                  </a:lnTo>
                  <a:lnTo>
                    <a:pt x="2620073" y="446976"/>
                  </a:lnTo>
                  <a:close/>
                </a:path>
                <a:path w="3521709" h="979805">
                  <a:moveTo>
                    <a:pt x="2641282" y="587108"/>
                  </a:moveTo>
                  <a:lnTo>
                    <a:pt x="2641130" y="586765"/>
                  </a:lnTo>
                  <a:lnTo>
                    <a:pt x="2640507" y="586574"/>
                  </a:lnTo>
                  <a:lnTo>
                    <a:pt x="2640190" y="586752"/>
                  </a:lnTo>
                  <a:lnTo>
                    <a:pt x="2639987" y="587362"/>
                  </a:lnTo>
                  <a:lnTo>
                    <a:pt x="2640139" y="587692"/>
                  </a:lnTo>
                  <a:lnTo>
                    <a:pt x="2640761" y="587895"/>
                  </a:lnTo>
                  <a:lnTo>
                    <a:pt x="2641079" y="587717"/>
                  </a:lnTo>
                  <a:lnTo>
                    <a:pt x="2641282" y="587108"/>
                  </a:lnTo>
                  <a:close/>
                </a:path>
                <a:path w="3521709" h="979805">
                  <a:moveTo>
                    <a:pt x="2659075" y="732180"/>
                  </a:moveTo>
                  <a:lnTo>
                    <a:pt x="2658910" y="731850"/>
                  </a:lnTo>
                  <a:lnTo>
                    <a:pt x="2658287" y="731647"/>
                  </a:lnTo>
                  <a:lnTo>
                    <a:pt x="2657970" y="731812"/>
                  </a:lnTo>
                  <a:lnTo>
                    <a:pt x="2657767" y="732421"/>
                  </a:lnTo>
                  <a:lnTo>
                    <a:pt x="2657919" y="732751"/>
                  </a:lnTo>
                  <a:lnTo>
                    <a:pt x="2658554" y="732955"/>
                  </a:lnTo>
                  <a:lnTo>
                    <a:pt x="2658884" y="732777"/>
                  </a:lnTo>
                  <a:lnTo>
                    <a:pt x="2659075" y="732180"/>
                  </a:lnTo>
                  <a:close/>
                </a:path>
                <a:path w="3521709" h="979805">
                  <a:moveTo>
                    <a:pt x="2662961" y="106908"/>
                  </a:moveTo>
                  <a:lnTo>
                    <a:pt x="2662783" y="106591"/>
                  </a:lnTo>
                  <a:lnTo>
                    <a:pt x="2662174" y="106387"/>
                  </a:lnTo>
                  <a:lnTo>
                    <a:pt x="2661843" y="106553"/>
                  </a:lnTo>
                  <a:lnTo>
                    <a:pt x="2661640" y="107149"/>
                  </a:lnTo>
                  <a:lnTo>
                    <a:pt x="2661818" y="107492"/>
                  </a:lnTo>
                  <a:lnTo>
                    <a:pt x="2662428" y="107696"/>
                  </a:lnTo>
                  <a:lnTo>
                    <a:pt x="2662758" y="107518"/>
                  </a:lnTo>
                  <a:lnTo>
                    <a:pt x="2662961" y="106908"/>
                  </a:lnTo>
                  <a:close/>
                </a:path>
                <a:path w="3521709" h="979805">
                  <a:moveTo>
                    <a:pt x="2672562" y="882954"/>
                  </a:moveTo>
                  <a:lnTo>
                    <a:pt x="2672296" y="882472"/>
                  </a:lnTo>
                  <a:lnTo>
                    <a:pt x="2671381" y="882167"/>
                  </a:lnTo>
                  <a:lnTo>
                    <a:pt x="2670873" y="882408"/>
                  </a:lnTo>
                  <a:lnTo>
                    <a:pt x="2670581" y="883335"/>
                  </a:lnTo>
                  <a:lnTo>
                    <a:pt x="2670848" y="883843"/>
                  </a:lnTo>
                  <a:lnTo>
                    <a:pt x="2671749" y="884135"/>
                  </a:lnTo>
                  <a:lnTo>
                    <a:pt x="2672270" y="883881"/>
                  </a:lnTo>
                  <a:lnTo>
                    <a:pt x="2672562" y="882954"/>
                  </a:lnTo>
                  <a:close/>
                </a:path>
                <a:path w="3521709" h="979805">
                  <a:moveTo>
                    <a:pt x="2688094" y="241058"/>
                  </a:moveTo>
                  <a:lnTo>
                    <a:pt x="2687853" y="240550"/>
                  </a:lnTo>
                  <a:lnTo>
                    <a:pt x="2686926" y="240258"/>
                  </a:lnTo>
                  <a:lnTo>
                    <a:pt x="2686405" y="240512"/>
                  </a:lnTo>
                  <a:lnTo>
                    <a:pt x="2686113" y="241414"/>
                  </a:lnTo>
                  <a:lnTo>
                    <a:pt x="2686393" y="241922"/>
                  </a:lnTo>
                  <a:lnTo>
                    <a:pt x="2687307" y="242227"/>
                  </a:lnTo>
                  <a:lnTo>
                    <a:pt x="2687802" y="241960"/>
                  </a:lnTo>
                  <a:lnTo>
                    <a:pt x="2688094" y="241058"/>
                  </a:lnTo>
                  <a:close/>
                </a:path>
                <a:path w="3521709" h="979805">
                  <a:moveTo>
                    <a:pt x="2710802" y="378802"/>
                  </a:moveTo>
                  <a:lnTo>
                    <a:pt x="2710548" y="378320"/>
                  </a:lnTo>
                  <a:lnTo>
                    <a:pt x="2709621" y="378028"/>
                  </a:lnTo>
                  <a:lnTo>
                    <a:pt x="2709138" y="378256"/>
                  </a:lnTo>
                  <a:lnTo>
                    <a:pt x="2708833" y="379183"/>
                  </a:lnTo>
                  <a:lnTo>
                    <a:pt x="2709087" y="379691"/>
                  </a:lnTo>
                  <a:lnTo>
                    <a:pt x="2710015" y="379996"/>
                  </a:lnTo>
                  <a:lnTo>
                    <a:pt x="2710510" y="379730"/>
                  </a:lnTo>
                  <a:lnTo>
                    <a:pt x="2710802" y="378802"/>
                  </a:lnTo>
                  <a:close/>
                </a:path>
                <a:path w="3521709" h="979805">
                  <a:moveTo>
                    <a:pt x="2730550" y="520788"/>
                  </a:moveTo>
                  <a:lnTo>
                    <a:pt x="2730373" y="520458"/>
                  </a:lnTo>
                  <a:lnTo>
                    <a:pt x="2729763" y="520255"/>
                  </a:lnTo>
                  <a:lnTo>
                    <a:pt x="2729420" y="520420"/>
                  </a:lnTo>
                  <a:lnTo>
                    <a:pt x="2729217" y="521042"/>
                  </a:lnTo>
                  <a:lnTo>
                    <a:pt x="2729395" y="521385"/>
                  </a:lnTo>
                  <a:lnTo>
                    <a:pt x="2730004" y="521576"/>
                  </a:lnTo>
                  <a:lnTo>
                    <a:pt x="2730347" y="521411"/>
                  </a:lnTo>
                  <a:lnTo>
                    <a:pt x="2730550" y="520788"/>
                  </a:lnTo>
                  <a:close/>
                </a:path>
                <a:path w="3521709" h="979805">
                  <a:moveTo>
                    <a:pt x="2747111" y="667448"/>
                  </a:moveTo>
                  <a:lnTo>
                    <a:pt x="2746959" y="667105"/>
                  </a:lnTo>
                  <a:lnTo>
                    <a:pt x="2746337" y="666902"/>
                  </a:lnTo>
                  <a:lnTo>
                    <a:pt x="2746006" y="667092"/>
                  </a:lnTo>
                  <a:lnTo>
                    <a:pt x="2745816" y="667689"/>
                  </a:lnTo>
                  <a:lnTo>
                    <a:pt x="2745981" y="668007"/>
                  </a:lnTo>
                  <a:lnTo>
                    <a:pt x="2746603" y="668210"/>
                  </a:lnTo>
                  <a:lnTo>
                    <a:pt x="2746921" y="668045"/>
                  </a:lnTo>
                  <a:lnTo>
                    <a:pt x="2747111" y="667448"/>
                  </a:lnTo>
                  <a:close/>
                </a:path>
                <a:path w="3521709" h="979805">
                  <a:moveTo>
                    <a:pt x="2760129" y="819404"/>
                  </a:moveTo>
                  <a:lnTo>
                    <a:pt x="2759710" y="818578"/>
                  </a:lnTo>
                  <a:lnTo>
                    <a:pt x="2758160" y="818070"/>
                  </a:lnTo>
                  <a:lnTo>
                    <a:pt x="2757335" y="818502"/>
                  </a:lnTo>
                  <a:lnTo>
                    <a:pt x="2756839" y="820039"/>
                  </a:lnTo>
                  <a:lnTo>
                    <a:pt x="2757259" y="820864"/>
                  </a:lnTo>
                  <a:lnTo>
                    <a:pt x="2758795" y="821372"/>
                  </a:lnTo>
                  <a:lnTo>
                    <a:pt x="2759621" y="820953"/>
                  </a:lnTo>
                  <a:lnTo>
                    <a:pt x="2760129" y="819404"/>
                  </a:lnTo>
                  <a:close/>
                </a:path>
                <a:path w="3521709" h="979805">
                  <a:moveTo>
                    <a:pt x="2765679" y="977963"/>
                  </a:moveTo>
                  <a:lnTo>
                    <a:pt x="2765336" y="977315"/>
                  </a:lnTo>
                  <a:lnTo>
                    <a:pt x="2764117" y="976922"/>
                  </a:lnTo>
                  <a:lnTo>
                    <a:pt x="2763443" y="977239"/>
                  </a:lnTo>
                  <a:lnTo>
                    <a:pt x="2763050" y="978458"/>
                  </a:lnTo>
                  <a:lnTo>
                    <a:pt x="2763393" y="979119"/>
                  </a:lnTo>
                  <a:lnTo>
                    <a:pt x="2764625" y="979525"/>
                  </a:lnTo>
                  <a:lnTo>
                    <a:pt x="2765285" y="979182"/>
                  </a:lnTo>
                  <a:lnTo>
                    <a:pt x="2765679" y="977963"/>
                  </a:lnTo>
                  <a:close/>
                </a:path>
                <a:path w="3521709" h="979805">
                  <a:moveTo>
                    <a:pt x="2778747" y="172085"/>
                  </a:moveTo>
                  <a:lnTo>
                    <a:pt x="2778595" y="171742"/>
                  </a:lnTo>
                  <a:lnTo>
                    <a:pt x="2777972" y="171538"/>
                  </a:lnTo>
                  <a:lnTo>
                    <a:pt x="2777642" y="171729"/>
                  </a:lnTo>
                  <a:lnTo>
                    <a:pt x="2777452" y="172326"/>
                  </a:lnTo>
                  <a:lnTo>
                    <a:pt x="2777604" y="172643"/>
                  </a:lnTo>
                  <a:lnTo>
                    <a:pt x="2778239" y="172847"/>
                  </a:lnTo>
                  <a:lnTo>
                    <a:pt x="2778556" y="172681"/>
                  </a:lnTo>
                  <a:lnTo>
                    <a:pt x="2778747" y="172085"/>
                  </a:lnTo>
                  <a:close/>
                </a:path>
                <a:path w="3521709" h="979805">
                  <a:moveTo>
                    <a:pt x="2801099" y="311391"/>
                  </a:moveTo>
                  <a:lnTo>
                    <a:pt x="2800769" y="310730"/>
                  </a:lnTo>
                  <a:lnTo>
                    <a:pt x="2799550" y="310337"/>
                  </a:lnTo>
                  <a:lnTo>
                    <a:pt x="2798864" y="310667"/>
                  </a:lnTo>
                  <a:lnTo>
                    <a:pt x="2798457" y="311912"/>
                  </a:lnTo>
                  <a:lnTo>
                    <a:pt x="2798826" y="312559"/>
                  </a:lnTo>
                  <a:lnTo>
                    <a:pt x="2800045" y="312953"/>
                  </a:lnTo>
                  <a:lnTo>
                    <a:pt x="2800693" y="312635"/>
                  </a:lnTo>
                  <a:lnTo>
                    <a:pt x="2801099" y="311391"/>
                  </a:lnTo>
                  <a:close/>
                </a:path>
                <a:path w="3521709" h="979805">
                  <a:moveTo>
                    <a:pt x="2820403" y="454799"/>
                  </a:moveTo>
                  <a:lnTo>
                    <a:pt x="2819984" y="453974"/>
                  </a:lnTo>
                  <a:lnTo>
                    <a:pt x="2818447" y="453466"/>
                  </a:lnTo>
                  <a:lnTo>
                    <a:pt x="2817609" y="453885"/>
                  </a:lnTo>
                  <a:lnTo>
                    <a:pt x="2817101" y="455434"/>
                  </a:lnTo>
                  <a:lnTo>
                    <a:pt x="2817533" y="456272"/>
                  </a:lnTo>
                  <a:lnTo>
                    <a:pt x="2819082" y="456768"/>
                  </a:lnTo>
                  <a:lnTo>
                    <a:pt x="2819895" y="456349"/>
                  </a:lnTo>
                  <a:lnTo>
                    <a:pt x="2820403" y="454799"/>
                  </a:lnTo>
                  <a:close/>
                </a:path>
                <a:path w="3521709" h="979805">
                  <a:moveTo>
                    <a:pt x="2836532" y="602729"/>
                  </a:moveTo>
                  <a:lnTo>
                    <a:pt x="2835948" y="601560"/>
                  </a:lnTo>
                  <a:lnTo>
                    <a:pt x="2833776" y="600849"/>
                  </a:lnTo>
                  <a:lnTo>
                    <a:pt x="2832633" y="601459"/>
                  </a:lnTo>
                  <a:lnTo>
                    <a:pt x="2831935" y="603605"/>
                  </a:lnTo>
                  <a:lnTo>
                    <a:pt x="2832506" y="604774"/>
                  </a:lnTo>
                  <a:lnTo>
                    <a:pt x="2834678" y="605485"/>
                  </a:lnTo>
                  <a:lnTo>
                    <a:pt x="2835833" y="604875"/>
                  </a:lnTo>
                  <a:lnTo>
                    <a:pt x="2836532" y="602729"/>
                  </a:lnTo>
                  <a:close/>
                </a:path>
                <a:path w="3521709" h="979805">
                  <a:moveTo>
                    <a:pt x="2846857" y="756170"/>
                  </a:moveTo>
                  <a:lnTo>
                    <a:pt x="2846425" y="755345"/>
                  </a:lnTo>
                  <a:lnTo>
                    <a:pt x="2844889" y="754837"/>
                  </a:lnTo>
                  <a:lnTo>
                    <a:pt x="2844063" y="755256"/>
                  </a:lnTo>
                  <a:lnTo>
                    <a:pt x="2843568" y="756793"/>
                  </a:lnTo>
                  <a:lnTo>
                    <a:pt x="2843987" y="757643"/>
                  </a:lnTo>
                  <a:lnTo>
                    <a:pt x="2845524" y="758139"/>
                  </a:lnTo>
                  <a:lnTo>
                    <a:pt x="2846349" y="757694"/>
                  </a:lnTo>
                  <a:lnTo>
                    <a:pt x="2846857" y="756170"/>
                  </a:lnTo>
                  <a:close/>
                </a:path>
                <a:path w="3521709" h="979805">
                  <a:moveTo>
                    <a:pt x="2852280" y="915390"/>
                  </a:moveTo>
                  <a:lnTo>
                    <a:pt x="2851772" y="914387"/>
                  </a:lnTo>
                  <a:lnTo>
                    <a:pt x="2849918" y="913790"/>
                  </a:lnTo>
                  <a:lnTo>
                    <a:pt x="2848927" y="914298"/>
                  </a:lnTo>
                  <a:lnTo>
                    <a:pt x="2848318" y="916152"/>
                  </a:lnTo>
                  <a:lnTo>
                    <a:pt x="2848838" y="917117"/>
                  </a:lnTo>
                  <a:lnTo>
                    <a:pt x="2850692" y="917727"/>
                  </a:lnTo>
                  <a:lnTo>
                    <a:pt x="2851670" y="917244"/>
                  </a:lnTo>
                  <a:lnTo>
                    <a:pt x="2852280" y="915390"/>
                  </a:lnTo>
                  <a:close/>
                </a:path>
                <a:path w="3521709" h="979805">
                  <a:moveTo>
                    <a:pt x="2891002" y="244563"/>
                  </a:moveTo>
                  <a:lnTo>
                    <a:pt x="2890583" y="243763"/>
                  </a:lnTo>
                  <a:lnTo>
                    <a:pt x="2889034" y="243268"/>
                  </a:lnTo>
                  <a:lnTo>
                    <a:pt x="2888208" y="243662"/>
                  </a:lnTo>
                  <a:lnTo>
                    <a:pt x="2887700" y="245211"/>
                  </a:lnTo>
                  <a:lnTo>
                    <a:pt x="2888145" y="246037"/>
                  </a:lnTo>
                  <a:lnTo>
                    <a:pt x="2889681" y="246545"/>
                  </a:lnTo>
                  <a:lnTo>
                    <a:pt x="2890494" y="246113"/>
                  </a:lnTo>
                  <a:lnTo>
                    <a:pt x="2891002" y="244563"/>
                  </a:lnTo>
                  <a:close/>
                </a:path>
                <a:path w="3521709" h="979805">
                  <a:moveTo>
                    <a:pt x="2909278" y="389382"/>
                  </a:moveTo>
                  <a:lnTo>
                    <a:pt x="2908757" y="388366"/>
                  </a:lnTo>
                  <a:lnTo>
                    <a:pt x="2906915" y="387781"/>
                  </a:lnTo>
                  <a:lnTo>
                    <a:pt x="2905925" y="388302"/>
                  </a:lnTo>
                  <a:lnTo>
                    <a:pt x="2905315" y="390144"/>
                  </a:lnTo>
                  <a:lnTo>
                    <a:pt x="2905823" y="391134"/>
                  </a:lnTo>
                  <a:lnTo>
                    <a:pt x="2907665" y="391731"/>
                  </a:lnTo>
                  <a:lnTo>
                    <a:pt x="2908681" y="391236"/>
                  </a:lnTo>
                  <a:lnTo>
                    <a:pt x="2909278" y="389382"/>
                  </a:lnTo>
                  <a:close/>
                </a:path>
                <a:path w="3521709" h="979805">
                  <a:moveTo>
                    <a:pt x="2924721" y="538492"/>
                  </a:moveTo>
                  <a:lnTo>
                    <a:pt x="2923971" y="537006"/>
                  </a:lnTo>
                  <a:lnTo>
                    <a:pt x="2921190" y="536105"/>
                  </a:lnTo>
                  <a:lnTo>
                    <a:pt x="2919704" y="536867"/>
                  </a:lnTo>
                  <a:lnTo>
                    <a:pt x="2918815" y="539635"/>
                  </a:lnTo>
                  <a:lnTo>
                    <a:pt x="2919552" y="541121"/>
                  </a:lnTo>
                  <a:lnTo>
                    <a:pt x="2922346" y="542023"/>
                  </a:lnTo>
                  <a:lnTo>
                    <a:pt x="2923819" y="541261"/>
                  </a:lnTo>
                  <a:lnTo>
                    <a:pt x="2924721" y="538492"/>
                  </a:lnTo>
                  <a:close/>
                </a:path>
                <a:path w="3521709" h="979805">
                  <a:moveTo>
                    <a:pt x="2934449" y="692848"/>
                  </a:moveTo>
                  <a:lnTo>
                    <a:pt x="2933763" y="691540"/>
                  </a:lnTo>
                  <a:lnTo>
                    <a:pt x="2931325" y="690740"/>
                  </a:lnTo>
                  <a:lnTo>
                    <a:pt x="2929991" y="691400"/>
                  </a:lnTo>
                  <a:lnTo>
                    <a:pt x="2929191" y="693877"/>
                  </a:lnTo>
                  <a:lnTo>
                    <a:pt x="2929877" y="695185"/>
                  </a:lnTo>
                  <a:lnTo>
                    <a:pt x="2932328" y="695972"/>
                  </a:lnTo>
                  <a:lnTo>
                    <a:pt x="2933649" y="695325"/>
                  </a:lnTo>
                  <a:lnTo>
                    <a:pt x="2934449" y="692848"/>
                  </a:lnTo>
                  <a:close/>
                </a:path>
                <a:path w="3521709" h="979805">
                  <a:moveTo>
                    <a:pt x="2939123" y="852766"/>
                  </a:moveTo>
                  <a:lnTo>
                    <a:pt x="2938386" y="851281"/>
                  </a:lnTo>
                  <a:lnTo>
                    <a:pt x="2935592" y="850366"/>
                  </a:lnTo>
                  <a:lnTo>
                    <a:pt x="2934119" y="851128"/>
                  </a:lnTo>
                  <a:lnTo>
                    <a:pt x="2933217" y="853909"/>
                  </a:lnTo>
                  <a:lnTo>
                    <a:pt x="2933966" y="855395"/>
                  </a:lnTo>
                  <a:lnTo>
                    <a:pt x="2936760" y="856297"/>
                  </a:lnTo>
                  <a:lnTo>
                    <a:pt x="2938234" y="855535"/>
                  </a:lnTo>
                  <a:lnTo>
                    <a:pt x="2939123" y="852766"/>
                  </a:lnTo>
                  <a:close/>
                </a:path>
                <a:path w="3521709" h="979805">
                  <a:moveTo>
                    <a:pt x="3002788" y="323380"/>
                  </a:moveTo>
                  <a:lnTo>
                    <a:pt x="3000946" y="319735"/>
                  </a:lnTo>
                  <a:lnTo>
                    <a:pt x="2994152" y="317525"/>
                  </a:lnTo>
                  <a:lnTo>
                    <a:pt x="2990519" y="319392"/>
                  </a:lnTo>
                  <a:lnTo>
                    <a:pt x="2988322" y="326174"/>
                  </a:lnTo>
                  <a:lnTo>
                    <a:pt x="2990177" y="329806"/>
                  </a:lnTo>
                  <a:lnTo>
                    <a:pt x="2996958" y="332016"/>
                  </a:lnTo>
                  <a:lnTo>
                    <a:pt x="3000591" y="330161"/>
                  </a:lnTo>
                  <a:lnTo>
                    <a:pt x="3002788" y="323380"/>
                  </a:lnTo>
                  <a:close/>
                </a:path>
                <a:path w="3521709" h="979805">
                  <a:moveTo>
                    <a:pt x="3011728" y="474675"/>
                  </a:moveTo>
                  <a:lnTo>
                    <a:pt x="3011055" y="473341"/>
                  </a:lnTo>
                  <a:lnTo>
                    <a:pt x="3008592" y="472541"/>
                  </a:lnTo>
                  <a:lnTo>
                    <a:pt x="3007271" y="473227"/>
                  </a:lnTo>
                  <a:lnTo>
                    <a:pt x="3006471" y="475678"/>
                  </a:lnTo>
                  <a:lnTo>
                    <a:pt x="3007131" y="476999"/>
                  </a:lnTo>
                  <a:lnTo>
                    <a:pt x="3009608" y="477799"/>
                  </a:lnTo>
                  <a:lnTo>
                    <a:pt x="3010928" y="477126"/>
                  </a:lnTo>
                  <a:lnTo>
                    <a:pt x="3011728" y="474675"/>
                  </a:lnTo>
                  <a:close/>
                </a:path>
                <a:path w="3521709" h="979805">
                  <a:moveTo>
                    <a:pt x="3021914" y="629666"/>
                  </a:moveTo>
                  <a:lnTo>
                    <a:pt x="3020987" y="627849"/>
                  </a:lnTo>
                  <a:lnTo>
                    <a:pt x="3017596" y="626745"/>
                  </a:lnTo>
                  <a:lnTo>
                    <a:pt x="3015792" y="627672"/>
                  </a:lnTo>
                  <a:lnTo>
                    <a:pt x="3014688" y="631088"/>
                  </a:lnTo>
                  <a:lnTo>
                    <a:pt x="3015602" y="632904"/>
                  </a:lnTo>
                  <a:lnTo>
                    <a:pt x="3018993" y="634009"/>
                  </a:lnTo>
                  <a:lnTo>
                    <a:pt x="3020809" y="633082"/>
                  </a:lnTo>
                  <a:lnTo>
                    <a:pt x="3021914" y="629666"/>
                  </a:lnTo>
                  <a:close/>
                </a:path>
                <a:path w="3521709" h="979805">
                  <a:moveTo>
                    <a:pt x="3022650" y="956703"/>
                  </a:moveTo>
                  <a:lnTo>
                    <a:pt x="3021647" y="954735"/>
                  </a:lnTo>
                  <a:lnTo>
                    <a:pt x="3017939" y="953528"/>
                  </a:lnTo>
                  <a:lnTo>
                    <a:pt x="3015958" y="954532"/>
                  </a:lnTo>
                  <a:lnTo>
                    <a:pt x="3014764" y="958227"/>
                  </a:lnTo>
                  <a:lnTo>
                    <a:pt x="3015767" y="960234"/>
                  </a:lnTo>
                  <a:lnTo>
                    <a:pt x="3019463" y="961428"/>
                  </a:lnTo>
                  <a:lnTo>
                    <a:pt x="3021457" y="960412"/>
                  </a:lnTo>
                  <a:lnTo>
                    <a:pt x="3022650" y="956703"/>
                  </a:lnTo>
                  <a:close/>
                </a:path>
                <a:path w="3521709" h="979805">
                  <a:moveTo>
                    <a:pt x="3024975" y="790384"/>
                  </a:moveTo>
                  <a:lnTo>
                    <a:pt x="3024200" y="788911"/>
                  </a:lnTo>
                  <a:lnTo>
                    <a:pt x="3021444" y="788009"/>
                  </a:lnTo>
                  <a:lnTo>
                    <a:pt x="3019945" y="788746"/>
                  </a:lnTo>
                  <a:lnTo>
                    <a:pt x="3019044" y="791514"/>
                  </a:lnTo>
                  <a:lnTo>
                    <a:pt x="3019806" y="793038"/>
                  </a:lnTo>
                  <a:lnTo>
                    <a:pt x="3022574" y="793927"/>
                  </a:lnTo>
                  <a:lnTo>
                    <a:pt x="3024086" y="793153"/>
                  </a:lnTo>
                  <a:lnTo>
                    <a:pt x="3024975" y="790384"/>
                  </a:lnTo>
                  <a:close/>
                </a:path>
                <a:path w="3521709" h="979805">
                  <a:moveTo>
                    <a:pt x="3100844" y="410603"/>
                  </a:moveTo>
                  <a:lnTo>
                    <a:pt x="3099676" y="408266"/>
                  </a:lnTo>
                  <a:lnTo>
                    <a:pt x="3095371" y="406869"/>
                  </a:lnTo>
                  <a:lnTo>
                    <a:pt x="3093047" y="408076"/>
                  </a:lnTo>
                  <a:lnTo>
                    <a:pt x="3091650" y="412369"/>
                  </a:lnTo>
                  <a:lnTo>
                    <a:pt x="3092831" y="414693"/>
                  </a:lnTo>
                  <a:lnTo>
                    <a:pt x="3097136" y="416090"/>
                  </a:lnTo>
                  <a:lnTo>
                    <a:pt x="3099460" y="414909"/>
                  </a:lnTo>
                  <a:lnTo>
                    <a:pt x="3100844" y="410603"/>
                  </a:lnTo>
                  <a:close/>
                </a:path>
                <a:path w="3521709" h="979805">
                  <a:moveTo>
                    <a:pt x="3106991" y="567055"/>
                  </a:moveTo>
                  <a:lnTo>
                    <a:pt x="3106394" y="565873"/>
                  </a:lnTo>
                  <a:lnTo>
                    <a:pt x="3104248" y="565188"/>
                  </a:lnTo>
                  <a:lnTo>
                    <a:pt x="3103067" y="565772"/>
                  </a:lnTo>
                  <a:lnTo>
                    <a:pt x="3102368" y="567944"/>
                  </a:lnTo>
                  <a:lnTo>
                    <a:pt x="3102978" y="569074"/>
                  </a:lnTo>
                  <a:lnTo>
                    <a:pt x="3105124" y="569772"/>
                  </a:lnTo>
                  <a:lnTo>
                    <a:pt x="3106280" y="569214"/>
                  </a:lnTo>
                  <a:lnTo>
                    <a:pt x="3106991" y="567055"/>
                  </a:lnTo>
                  <a:close/>
                </a:path>
                <a:path w="3521709" h="979805">
                  <a:moveTo>
                    <a:pt x="3108553" y="894486"/>
                  </a:moveTo>
                  <a:lnTo>
                    <a:pt x="3107474" y="892327"/>
                  </a:lnTo>
                  <a:lnTo>
                    <a:pt x="3103461" y="891032"/>
                  </a:lnTo>
                  <a:lnTo>
                    <a:pt x="3101302" y="892124"/>
                  </a:lnTo>
                  <a:lnTo>
                    <a:pt x="3100006" y="896124"/>
                  </a:lnTo>
                  <a:lnTo>
                    <a:pt x="3101098" y="898283"/>
                  </a:lnTo>
                  <a:lnTo>
                    <a:pt x="3105112" y="899591"/>
                  </a:lnTo>
                  <a:lnTo>
                    <a:pt x="3107258" y="898486"/>
                  </a:lnTo>
                  <a:lnTo>
                    <a:pt x="3108553" y="894486"/>
                  </a:lnTo>
                  <a:close/>
                </a:path>
                <a:path w="3521709" h="979805">
                  <a:moveTo>
                    <a:pt x="3112414" y="727697"/>
                  </a:moveTo>
                  <a:lnTo>
                    <a:pt x="3111246" y="725385"/>
                  </a:lnTo>
                  <a:lnTo>
                    <a:pt x="3106928" y="723988"/>
                  </a:lnTo>
                  <a:lnTo>
                    <a:pt x="3104616" y="725157"/>
                  </a:lnTo>
                  <a:lnTo>
                    <a:pt x="3103219" y="729462"/>
                  </a:lnTo>
                  <a:lnTo>
                    <a:pt x="3104388" y="731799"/>
                  </a:lnTo>
                  <a:lnTo>
                    <a:pt x="3108706" y="733196"/>
                  </a:lnTo>
                  <a:lnTo>
                    <a:pt x="3111030" y="732002"/>
                  </a:lnTo>
                  <a:lnTo>
                    <a:pt x="3112414" y="727697"/>
                  </a:lnTo>
                  <a:close/>
                </a:path>
                <a:path w="3521709" h="979805">
                  <a:moveTo>
                    <a:pt x="3194443" y="832269"/>
                  </a:moveTo>
                  <a:lnTo>
                    <a:pt x="3193262" y="829919"/>
                  </a:lnTo>
                  <a:lnTo>
                    <a:pt x="3188970" y="828522"/>
                  </a:lnTo>
                  <a:lnTo>
                    <a:pt x="3186633" y="829716"/>
                  </a:lnTo>
                  <a:lnTo>
                    <a:pt x="3185236" y="834021"/>
                  </a:lnTo>
                  <a:lnTo>
                    <a:pt x="3186430" y="836345"/>
                  </a:lnTo>
                  <a:lnTo>
                    <a:pt x="3190722" y="837742"/>
                  </a:lnTo>
                  <a:lnTo>
                    <a:pt x="3193046" y="836561"/>
                  </a:lnTo>
                  <a:lnTo>
                    <a:pt x="3194443" y="832269"/>
                  </a:lnTo>
                  <a:close/>
                </a:path>
                <a:path w="3521709" h="979805">
                  <a:moveTo>
                    <a:pt x="3197568" y="665480"/>
                  </a:moveTo>
                  <a:lnTo>
                    <a:pt x="3196552" y="663511"/>
                  </a:lnTo>
                  <a:lnTo>
                    <a:pt x="3192856" y="662305"/>
                  </a:lnTo>
                  <a:lnTo>
                    <a:pt x="3190875" y="663308"/>
                  </a:lnTo>
                  <a:lnTo>
                    <a:pt x="3189668" y="667016"/>
                  </a:lnTo>
                  <a:lnTo>
                    <a:pt x="3190671" y="668997"/>
                  </a:lnTo>
                  <a:lnTo>
                    <a:pt x="3194380" y="670191"/>
                  </a:lnTo>
                  <a:lnTo>
                    <a:pt x="3196361" y="669201"/>
                  </a:lnTo>
                  <a:lnTo>
                    <a:pt x="3197568" y="665480"/>
                  </a:lnTo>
                  <a:close/>
                </a:path>
                <a:path w="3521709" h="979805">
                  <a:moveTo>
                    <a:pt x="3204794" y="502005"/>
                  </a:moveTo>
                  <a:lnTo>
                    <a:pt x="3201263" y="495058"/>
                  </a:lnTo>
                  <a:lnTo>
                    <a:pt x="3188322" y="490855"/>
                  </a:lnTo>
                  <a:lnTo>
                    <a:pt x="3181362" y="494398"/>
                  </a:lnTo>
                  <a:lnTo>
                    <a:pt x="3177159" y="507339"/>
                  </a:lnTo>
                  <a:lnTo>
                    <a:pt x="3180702" y="514286"/>
                  </a:lnTo>
                  <a:lnTo>
                    <a:pt x="3193643" y="518490"/>
                  </a:lnTo>
                  <a:lnTo>
                    <a:pt x="3200590" y="514946"/>
                  </a:lnTo>
                  <a:lnTo>
                    <a:pt x="3204794" y="502005"/>
                  </a:lnTo>
                  <a:close/>
                </a:path>
                <a:path w="3521709" h="979805">
                  <a:moveTo>
                    <a:pt x="3269856" y="942314"/>
                  </a:moveTo>
                  <a:lnTo>
                    <a:pt x="3268332" y="939330"/>
                  </a:lnTo>
                  <a:lnTo>
                    <a:pt x="3262782" y="937539"/>
                  </a:lnTo>
                  <a:lnTo>
                    <a:pt x="3259823" y="939050"/>
                  </a:lnTo>
                  <a:lnTo>
                    <a:pt x="3258020" y="944600"/>
                  </a:lnTo>
                  <a:lnTo>
                    <a:pt x="3259531" y="947559"/>
                  </a:lnTo>
                  <a:lnTo>
                    <a:pt x="3265081" y="949363"/>
                  </a:lnTo>
                  <a:lnTo>
                    <a:pt x="3268053" y="947864"/>
                  </a:lnTo>
                  <a:lnTo>
                    <a:pt x="3269856" y="942314"/>
                  </a:lnTo>
                  <a:close/>
                </a:path>
                <a:path w="3521709" h="979805">
                  <a:moveTo>
                    <a:pt x="3280029" y="770064"/>
                  </a:moveTo>
                  <a:lnTo>
                    <a:pt x="3278848" y="767765"/>
                  </a:lnTo>
                  <a:lnTo>
                    <a:pt x="3274530" y="766368"/>
                  </a:lnTo>
                  <a:lnTo>
                    <a:pt x="3272231" y="767524"/>
                  </a:lnTo>
                  <a:lnTo>
                    <a:pt x="3270821" y="771855"/>
                  </a:lnTo>
                  <a:lnTo>
                    <a:pt x="3271990" y="774166"/>
                  </a:lnTo>
                  <a:lnTo>
                    <a:pt x="3276308" y="775563"/>
                  </a:lnTo>
                  <a:lnTo>
                    <a:pt x="3278632" y="774382"/>
                  </a:lnTo>
                  <a:lnTo>
                    <a:pt x="3280029" y="770064"/>
                  </a:lnTo>
                  <a:close/>
                </a:path>
                <a:path w="3521709" h="979805">
                  <a:moveTo>
                    <a:pt x="3291535" y="601586"/>
                  </a:moveTo>
                  <a:lnTo>
                    <a:pt x="3288411" y="595464"/>
                  </a:lnTo>
                  <a:lnTo>
                    <a:pt x="3277019" y="591769"/>
                  </a:lnTo>
                  <a:lnTo>
                    <a:pt x="3270885" y="594880"/>
                  </a:lnTo>
                  <a:lnTo>
                    <a:pt x="3267189" y="606259"/>
                  </a:lnTo>
                  <a:lnTo>
                    <a:pt x="3270326" y="612381"/>
                  </a:lnTo>
                  <a:lnTo>
                    <a:pt x="3281705" y="616089"/>
                  </a:lnTo>
                  <a:lnTo>
                    <a:pt x="3287826" y="612965"/>
                  </a:lnTo>
                  <a:lnTo>
                    <a:pt x="3291535" y="601586"/>
                  </a:lnTo>
                  <a:close/>
                </a:path>
                <a:path w="3521709" h="979805">
                  <a:moveTo>
                    <a:pt x="3355340" y="880059"/>
                  </a:moveTo>
                  <a:lnTo>
                    <a:pt x="3353905" y="877252"/>
                  </a:lnTo>
                  <a:lnTo>
                    <a:pt x="3348659" y="875550"/>
                  </a:lnTo>
                  <a:lnTo>
                    <a:pt x="3345840" y="876960"/>
                  </a:lnTo>
                  <a:lnTo>
                    <a:pt x="3344126" y="882230"/>
                  </a:lnTo>
                  <a:lnTo>
                    <a:pt x="3345573" y="885037"/>
                  </a:lnTo>
                  <a:lnTo>
                    <a:pt x="3350818" y="886739"/>
                  </a:lnTo>
                  <a:lnTo>
                    <a:pt x="3353638" y="885317"/>
                  </a:lnTo>
                  <a:lnTo>
                    <a:pt x="3355340" y="880059"/>
                  </a:lnTo>
                  <a:close/>
                </a:path>
                <a:path w="3521709" h="979805">
                  <a:moveTo>
                    <a:pt x="3374809" y="706132"/>
                  </a:moveTo>
                  <a:lnTo>
                    <a:pt x="3371278" y="699185"/>
                  </a:lnTo>
                  <a:lnTo>
                    <a:pt x="3358337" y="694982"/>
                  </a:lnTo>
                  <a:lnTo>
                    <a:pt x="3351377" y="698512"/>
                  </a:lnTo>
                  <a:lnTo>
                    <a:pt x="3347174" y="711441"/>
                  </a:lnTo>
                  <a:lnTo>
                    <a:pt x="3350717" y="718413"/>
                  </a:lnTo>
                  <a:lnTo>
                    <a:pt x="3363658" y="722630"/>
                  </a:lnTo>
                  <a:lnTo>
                    <a:pt x="3370605" y="719061"/>
                  </a:lnTo>
                  <a:lnTo>
                    <a:pt x="3374809" y="706132"/>
                  </a:lnTo>
                  <a:close/>
                </a:path>
                <a:path w="3521709" h="979805">
                  <a:moveTo>
                    <a:pt x="3452291" y="815594"/>
                  </a:moveTo>
                  <a:lnTo>
                    <a:pt x="3447973" y="807173"/>
                  </a:lnTo>
                  <a:lnTo>
                    <a:pt x="3432264" y="802068"/>
                  </a:lnTo>
                  <a:lnTo>
                    <a:pt x="3423818" y="806348"/>
                  </a:lnTo>
                  <a:lnTo>
                    <a:pt x="3418713" y="822058"/>
                  </a:lnTo>
                  <a:lnTo>
                    <a:pt x="3423031" y="830491"/>
                  </a:lnTo>
                  <a:lnTo>
                    <a:pt x="3438741" y="835596"/>
                  </a:lnTo>
                  <a:lnTo>
                    <a:pt x="3447186" y="831316"/>
                  </a:lnTo>
                  <a:lnTo>
                    <a:pt x="3452291" y="815594"/>
                  </a:lnTo>
                  <a:close/>
                </a:path>
                <a:path w="3521709" h="979805">
                  <a:moveTo>
                    <a:pt x="3521557" y="931926"/>
                  </a:moveTo>
                  <a:lnTo>
                    <a:pt x="3519551" y="924890"/>
                  </a:lnTo>
                  <a:lnTo>
                    <a:pt x="3515068" y="919137"/>
                  </a:lnTo>
                  <a:lnTo>
                    <a:pt x="3508476" y="915403"/>
                  </a:lnTo>
                  <a:lnTo>
                    <a:pt x="3500945" y="914539"/>
                  </a:lnTo>
                  <a:lnTo>
                    <a:pt x="3493922" y="916559"/>
                  </a:lnTo>
                  <a:lnTo>
                    <a:pt x="3488169" y="921067"/>
                  </a:lnTo>
                  <a:lnTo>
                    <a:pt x="3484448" y="927671"/>
                  </a:lnTo>
                  <a:lnTo>
                    <a:pt x="3483572" y="935189"/>
                  </a:lnTo>
                  <a:lnTo>
                    <a:pt x="3485591" y="942200"/>
                  </a:lnTo>
                  <a:lnTo>
                    <a:pt x="3490087" y="947953"/>
                  </a:lnTo>
                  <a:lnTo>
                    <a:pt x="3496691" y="951661"/>
                  </a:lnTo>
                  <a:lnTo>
                    <a:pt x="3504209" y="952538"/>
                  </a:lnTo>
                  <a:lnTo>
                    <a:pt x="3511219" y="950531"/>
                  </a:lnTo>
                  <a:lnTo>
                    <a:pt x="3516973" y="946035"/>
                  </a:lnTo>
                  <a:lnTo>
                    <a:pt x="3520694" y="939444"/>
                  </a:lnTo>
                  <a:lnTo>
                    <a:pt x="3521557" y="931926"/>
                  </a:lnTo>
                  <a:close/>
                </a:path>
              </a:pathLst>
            </a:custGeom>
            <a:solidFill>
              <a:srgbClr val="FFFFFF">
                <a:alpha val="22999"/>
              </a:srgbClr>
            </a:solidFill>
          </p:spPr>
          <p:txBody>
            <a:bodyPr wrap="square" lIns="0" tIns="0" rIns="0" bIns="0" rtlCol="0"/>
            <a:lstStyle/>
            <a:p>
              <a:endParaRPr/>
            </a:p>
          </p:txBody>
        </p:sp>
        <p:sp>
          <p:nvSpPr>
            <p:cNvPr id="7" name="object 7"/>
            <p:cNvSpPr/>
            <p:nvPr/>
          </p:nvSpPr>
          <p:spPr>
            <a:xfrm>
              <a:off x="5409260" y="0"/>
              <a:ext cx="4399915" cy="1044575"/>
            </a:xfrm>
            <a:custGeom>
              <a:avLst/>
              <a:gdLst/>
              <a:ahLst/>
              <a:cxnLst/>
              <a:rect l="l" t="t" r="r" b="b"/>
              <a:pathLst>
                <a:path w="4399915" h="1044575">
                  <a:moveTo>
                    <a:pt x="12496" y="1017943"/>
                  </a:moveTo>
                  <a:lnTo>
                    <a:pt x="10883" y="1014793"/>
                  </a:lnTo>
                  <a:lnTo>
                    <a:pt x="5041" y="1012901"/>
                  </a:lnTo>
                  <a:lnTo>
                    <a:pt x="1905" y="1014488"/>
                  </a:lnTo>
                  <a:lnTo>
                    <a:pt x="0" y="1020368"/>
                  </a:lnTo>
                  <a:lnTo>
                    <a:pt x="1612" y="1023467"/>
                  </a:lnTo>
                  <a:lnTo>
                    <a:pt x="7442" y="1025372"/>
                  </a:lnTo>
                  <a:lnTo>
                    <a:pt x="10591" y="1023810"/>
                  </a:lnTo>
                  <a:lnTo>
                    <a:pt x="12496" y="1017943"/>
                  </a:lnTo>
                  <a:close/>
                </a:path>
                <a:path w="4399915" h="1044575">
                  <a:moveTo>
                    <a:pt x="68033" y="896988"/>
                  </a:moveTo>
                  <a:lnTo>
                    <a:pt x="66344" y="893686"/>
                  </a:lnTo>
                  <a:lnTo>
                    <a:pt x="60172" y="891679"/>
                  </a:lnTo>
                  <a:lnTo>
                    <a:pt x="56870" y="893356"/>
                  </a:lnTo>
                  <a:lnTo>
                    <a:pt x="54864" y="899528"/>
                  </a:lnTo>
                  <a:lnTo>
                    <a:pt x="56553" y="902830"/>
                  </a:lnTo>
                  <a:lnTo>
                    <a:pt x="62725" y="904836"/>
                  </a:lnTo>
                  <a:lnTo>
                    <a:pt x="66027" y="903160"/>
                  </a:lnTo>
                  <a:lnTo>
                    <a:pt x="68033" y="896988"/>
                  </a:lnTo>
                  <a:close/>
                </a:path>
                <a:path w="4399915" h="1044575">
                  <a:moveTo>
                    <a:pt x="121500" y="1021321"/>
                  </a:moveTo>
                  <a:lnTo>
                    <a:pt x="121234" y="1020813"/>
                  </a:lnTo>
                  <a:lnTo>
                    <a:pt x="120307" y="1020508"/>
                  </a:lnTo>
                  <a:lnTo>
                    <a:pt x="119799" y="1020762"/>
                  </a:lnTo>
                  <a:lnTo>
                    <a:pt x="119494" y="1021715"/>
                  </a:lnTo>
                  <a:lnTo>
                    <a:pt x="119748" y="1022223"/>
                  </a:lnTo>
                  <a:lnTo>
                    <a:pt x="120675" y="1022515"/>
                  </a:lnTo>
                  <a:lnTo>
                    <a:pt x="121196" y="1022273"/>
                  </a:lnTo>
                  <a:lnTo>
                    <a:pt x="121500" y="1021321"/>
                  </a:lnTo>
                  <a:close/>
                </a:path>
                <a:path w="4399915" h="1044575">
                  <a:moveTo>
                    <a:pt x="140576" y="777430"/>
                  </a:moveTo>
                  <a:lnTo>
                    <a:pt x="136194" y="768807"/>
                  </a:lnTo>
                  <a:lnTo>
                    <a:pt x="120180" y="763612"/>
                  </a:lnTo>
                  <a:lnTo>
                    <a:pt x="111556" y="768007"/>
                  </a:lnTo>
                  <a:lnTo>
                    <a:pt x="106362" y="784009"/>
                  </a:lnTo>
                  <a:lnTo>
                    <a:pt x="110744" y="792632"/>
                  </a:lnTo>
                  <a:lnTo>
                    <a:pt x="126771" y="797839"/>
                  </a:lnTo>
                  <a:lnTo>
                    <a:pt x="135369" y="793432"/>
                  </a:lnTo>
                  <a:lnTo>
                    <a:pt x="140576" y="777430"/>
                  </a:lnTo>
                  <a:close/>
                </a:path>
                <a:path w="4399915" h="1044575">
                  <a:moveTo>
                    <a:pt x="178828" y="901661"/>
                  </a:moveTo>
                  <a:lnTo>
                    <a:pt x="178663" y="901319"/>
                  </a:lnTo>
                  <a:lnTo>
                    <a:pt x="178028" y="901115"/>
                  </a:lnTo>
                  <a:lnTo>
                    <a:pt x="177698" y="901293"/>
                  </a:lnTo>
                  <a:lnTo>
                    <a:pt x="177495" y="901915"/>
                  </a:lnTo>
                  <a:lnTo>
                    <a:pt x="177673" y="902233"/>
                  </a:lnTo>
                  <a:lnTo>
                    <a:pt x="178295" y="902436"/>
                  </a:lnTo>
                  <a:lnTo>
                    <a:pt x="178625" y="902271"/>
                  </a:lnTo>
                  <a:lnTo>
                    <a:pt x="178828" y="901661"/>
                  </a:lnTo>
                  <a:close/>
                </a:path>
                <a:path w="4399915" h="1044575">
                  <a:moveTo>
                    <a:pt x="193078" y="666711"/>
                  </a:moveTo>
                  <a:lnTo>
                    <a:pt x="192836" y="666229"/>
                  </a:lnTo>
                  <a:lnTo>
                    <a:pt x="191909" y="665924"/>
                  </a:lnTo>
                  <a:lnTo>
                    <a:pt x="191414" y="666165"/>
                  </a:lnTo>
                  <a:lnTo>
                    <a:pt x="191109" y="667092"/>
                  </a:lnTo>
                  <a:lnTo>
                    <a:pt x="191350" y="667613"/>
                  </a:lnTo>
                  <a:lnTo>
                    <a:pt x="192290" y="667918"/>
                  </a:lnTo>
                  <a:lnTo>
                    <a:pt x="192786" y="667639"/>
                  </a:lnTo>
                  <a:lnTo>
                    <a:pt x="193078" y="666711"/>
                  </a:lnTo>
                  <a:close/>
                </a:path>
                <a:path w="4399915" h="1044575">
                  <a:moveTo>
                    <a:pt x="238544" y="1023670"/>
                  </a:moveTo>
                  <a:lnTo>
                    <a:pt x="237769" y="1022172"/>
                  </a:lnTo>
                  <a:lnTo>
                    <a:pt x="235013" y="1021270"/>
                  </a:lnTo>
                  <a:lnTo>
                    <a:pt x="233514" y="1022032"/>
                  </a:lnTo>
                  <a:lnTo>
                    <a:pt x="232613" y="1024801"/>
                  </a:lnTo>
                  <a:lnTo>
                    <a:pt x="233375" y="1026299"/>
                  </a:lnTo>
                  <a:lnTo>
                    <a:pt x="236143" y="1027201"/>
                  </a:lnTo>
                  <a:lnTo>
                    <a:pt x="237642" y="1026439"/>
                  </a:lnTo>
                  <a:lnTo>
                    <a:pt x="238544" y="1023670"/>
                  </a:lnTo>
                  <a:close/>
                </a:path>
                <a:path w="4399915" h="1044575">
                  <a:moveTo>
                    <a:pt x="243852" y="785520"/>
                  </a:moveTo>
                  <a:lnTo>
                    <a:pt x="243611" y="785025"/>
                  </a:lnTo>
                  <a:lnTo>
                    <a:pt x="242671" y="784720"/>
                  </a:lnTo>
                  <a:lnTo>
                    <a:pt x="242189" y="784974"/>
                  </a:lnTo>
                  <a:lnTo>
                    <a:pt x="241884" y="785901"/>
                  </a:lnTo>
                  <a:lnTo>
                    <a:pt x="242125" y="786384"/>
                  </a:lnTo>
                  <a:lnTo>
                    <a:pt x="243065" y="786688"/>
                  </a:lnTo>
                  <a:lnTo>
                    <a:pt x="243547" y="786447"/>
                  </a:lnTo>
                  <a:lnTo>
                    <a:pt x="243852" y="785520"/>
                  </a:lnTo>
                  <a:close/>
                </a:path>
                <a:path w="4399915" h="1044575">
                  <a:moveTo>
                    <a:pt x="268414" y="556945"/>
                  </a:moveTo>
                  <a:lnTo>
                    <a:pt x="268084" y="556285"/>
                  </a:lnTo>
                  <a:lnTo>
                    <a:pt x="266877" y="555891"/>
                  </a:lnTo>
                  <a:lnTo>
                    <a:pt x="266192" y="556234"/>
                  </a:lnTo>
                  <a:lnTo>
                    <a:pt x="265798" y="557479"/>
                  </a:lnTo>
                  <a:lnTo>
                    <a:pt x="266141" y="558139"/>
                  </a:lnTo>
                  <a:lnTo>
                    <a:pt x="267347" y="558533"/>
                  </a:lnTo>
                  <a:lnTo>
                    <a:pt x="268008" y="558190"/>
                  </a:lnTo>
                  <a:lnTo>
                    <a:pt x="268414" y="556945"/>
                  </a:lnTo>
                  <a:close/>
                </a:path>
                <a:path w="4399915" h="1044575">
                  <a:moveTo>
                    <a:pt x="297891" y="905459"/>
                  </a:moveTo>
                  <a:lnTo>
                    <a:pt x="297370" y="904468"/>
                  </a:lnTo>
                  <a:lnTo>
                    <a:pt x="295516" y="903871"/>
                  </a:lnTo>
                  <a:lnTo>
                    <a:pt x="294538" y="904379"/>
                  </a:lnTo>
                  <a:lnTo>
                    <a:pt x="293928" y="906221"/>
                  </a:lnTo>
                  <a:lnTo>
                    <a:pt x="294436" y="907199"/>
                  </a:lnTo>
                  <a:lnTo>
                    <a:pt x="296291" y="907808"/>
                  </a:lnTo>
                  <a:lnTo>
                    <a:pt x="297294" y="907313"/>
                  </a:lnTo>
                  <a:lnTo>
                    <a:pt x="297891" y="905459"/>
                  </a:lnTo>
                  <a:close/>
                </a:path>
                <a:path w="4399915" h="1044575">
                  <a:moveTo>
                    <a:pt x="315404" y="673531"/>
                  </a:moveTo>
                  <a:lnTo>
                    <a:pt x="315150" y="673036"/>
                  </a:lnTo>
                  <a:lnTo>
                    <a:pt x="314236" y="672731"/>
                  </a:lnTo>
                  <a:lnTo>
                    <a:pt x="313740" y="672998"/>
                  </a:lnTo>
                  <a:lnTo>
                    <a:pt x="313436" y="673912"/>
                  </a:lnTo>
                  <a:lnTo>
                    <a:pt x="313702" y="674395"/>
                  </a:lnTo>
                  <a:lnTo>
                    <a:pt x="314617" y="674700"/>
                  </a:lnTo>
                  <a:lnTo>
                    <a:pt x="315112" y="674458"/>
                  </a:lnTo>
                  <a:lnTo>
                    <a:pt x="315404" y="673531"/>
                  </a:lnTo>
                  <a:close/>
                </a:path>
                <a:path w="4399915" h="1044575">
                  <a:moveTo>
                    <a:pt x="360426" y="449630"/>
                  </a:moveTo>
                  <a:lnTo>
                    <a:pt x="357301" y="443496"/>
                  </a:lnTo>
                  <a:lnTo>
                    <a:pt x="345897" y="439788"/>
                  </a:lnTo>
                  <a:lnTo>
                    <a:pt x="339775" y="442912"/>
                  </a:lnTo>
                  <a:lnTo>
                    <a:pt x="336067" y="454317"/>
                  </a:lnTo>
                  <a:lnTo>
                    <a:pt x="339191" y="460438"/>
                  </a:lnTo>
                  <a:lnTo>
                    <a:pt x="350596" y="464146"/>
                  </a:lnTo>
                  <a:lnTo>
                    <a:pt x="356717" y="461022"/>
                  </a:lnTo>
                  <a:lnTo>
                    <a:pt x="360426" y="449630"/>
                  </a:lnTo>
                  <a:close/>
                </a:path>
                <a:path w="4399915" h="1044575">
                  <a:moveTo>
                    <a:pt x="364553" y="791273"/>
                  </a:moveTo>
                  <a:lnTo>
                    <a:pt x="364299" y="790765"/>
                  </a:lnTo>
                  <a:lnTo>
                    <a:pt x="363359" y="790460"/>
                  </a:lnTo>
                  <a:lnTo>
                    <a:pt x="362864" y="790727"/>
                  </a:lnTo>
                  <a:lnTo>
                    <a:pt x="362572" y="791641"/>
                  </a:lnTo>
                  <a:lnTo>
                    <a:pt x="362826" y="792124"/>
                  </a:lnTo>
                  <a:lnTo>
                    <a:pt x="363766" y="792429"/>
                  </a:lnTo>
                  <a:lnTo>
                    <a:pt x="364248" y="792200"/>
                  </a:lnTo>
                  <a:lnTo>
                    <a:pt x="364553" y="791273"/>
                  </a:lnTo>
                  <a:close/>
                </a:path>
                <a:path w="4399915" h="1044575">
                  <a:moveTo>
                    <a:pt x="393179" y="566089"/>
                  </a:moveTo>
                  <a:lnTo>
                    <a:pt x="393026" y="565721"/>
                  </a:lnTo>
                  <a:lnTo>
                    <a:pt x="392430" y="565531"/>
                  </a:lnTo>
                  <a:lnTo>
                    <a:pt x="392074" y="565734"/>
                  </a:lnTo>
                  <a:lnTo>
                    <a:pt x="391883" y="566331"/>
                  </a:lnTo>
                  <a:lnTo>
                    <a:pt x="392061" y="566661"/>
                  </a:lnTo>
                  <a:lnTo>
                    <a:pt x="392671" y="566851"/>
                  </a:lnTo>
                  <a:lnTo>
                    <a:pt x="392988" y="566686"/>
                  </a:lnTo>
                  <a:lnTo>
                    <a:pt x="393179" y="566089"/>
                  </a:lnTo>
                  <a:close/>
                </a:path>
                <a:path w="4399915" h="1044575">
                  <a:moveTo>
                    <a:pt x="415137" y="910513"/>
                  </a:moveTo>
                  <a:lnTo>
                    <a:pt x="415074" y="910336"/>
                  </a:lnTo>
                  <a:lnTo>
                    <a:pt x="414909" y="910272"/>
                  </a:lnTo>
                  <a:lnTo>
                    <a:pt x="414756" y="910234"/>
                  </a:lnTo>
                  <a:lnTo>
                    <a:pt x="414578" y="910323"/>
                  </a:lnTo>
                  <a:lnTo>
                    <a:pt x="414477" y="910628"/>
                  </a:lnTo>
                  <a:lnTo>
                    <a:pt x="414578" y="910793"/>
                  </a:lnTo>
                  <a:lnTo>
                    <a:pt x="414896" y="910894"/>
                  </a:lnTo>
                  <a:lnTo>
                    <a:pt x="415099" y="910653"/>
                  </a:lnTo>
                  <a:lnTo>
                    <a:pt x="415137" y="910513"/>
                  </a:lnTo>
                  <a:close/>
                </a:path>
                <a:path w="4399915" h="1044575">
                  <a:moveTo>
                    <a:pt x="435610" y="351485"/>
                  </a:moveTo>
                  <a:lnTo>
                    <a:pt x="435533" y="351320"/>
                  </a:lnTo>
                  <a:lnTo>
                    <a:pt x="435216" y="351218"/>
                  </a:lnTo>
                  <a:lnTo>
                    <a:pt x="435051" y="351307"/>
                  </a:lnTo>
                  <a:lnTo>
                    <a:pt x="434962" y="351586"/>
                  </a:lnTo>
                  <a:lnTo>
                    <a:pt x="435038" y="351764"/>
                  </a:lnTo>
                  <a:lnTo>
                    <a:pt x="435343" y="351866"/>
                  </a:lnTo>
                  <a:lnTo>
                    <a:pt x="435571" y="351624"/>
                  </a:lnTo>
                  <a:lnTo>
                    <a:pt x="435610" y="351485"/>
                  </a:lnTo>
                  <a:close/>
                </a:path>
                <a:path w="4399915" h="1044575">
                  <a:moveTo>
                    <a:pt x="438912" y="681393"/>
                  </a:moveTo>
                  <a:lnTo>
                    <a:pt x="438746" y="681075"/>
                  </a:lnTo>
                  <a:lnTo>
                    <a:pt x="438111" y="680872"/>
                  </a:lnTo>
                  <a:lnTo>
                    <a:pt x="437794" y="681024"/>
                  </a:lnTo>
                  <a:lnTo>
                    <a:pt x="437591" y="681647"/>
                  </a:lnTo>
                  <a:lnTo>
                    <a:pt x="437756" y="681990"/>
                  </a:lnTo>
                  <a:lnTo>
                    <a:pt x="438378" y="682193"/>
                  </a:lnTo>
                  <a:lnTo>
                    <a:pt x="438708" y="682015"/>
                  </a:lnTo>
                  <a:lnTo>
                    <a:pt x="438912" y="681393"/>
                  </a:lnTo>
                  <a:close/>
                </a:path>
                <a:path w="4399915" h="1044575">
                  <a:moveTo>
                    <a:pt x="477596" y="463435"/>
                  </a:moveTo>
                  <a:lnTo>
                    <a:pt x="477431" y="463105"/>
                  </a:lnTo>
                  <a:lnTo>
                    <a:pt x="476808" y="462902"/>
                  </a:lnTo>
                  <a:lnTo>
                    <a:pt x="476478" y="463067"/>
                  </a:lnTo>
                  <a:lnTo>
                    <a:pt x="476288" y="463664"/>
                  </a:lnTo>
                  <a:lnTo>
                    <a:pt x="476453" y="463994"/>
                  </a:lnTo>
                  <a:lnTo>
                    <a:pt x="477075" y="464197"/>
                  </a:lnTo>
                  <a:lnTo>
                    <a:pt x="477405" y="464032"/>
                  </a:lnTo>
                  <a:lnTo>
                    <a:pt x="477596" y="463435"/>
                  </a:lnTo>
                  <a:close/>
                </a:path>
                <a:path w="4399915" h="1044575">
                  <a:moveTo>
                    <a:pt x="521347" y="576224"/>
                  </a:moveTo>
                  <a:lnTo>
                    <a:pt x="520928" y="575373"/>
                  </a:lnTo>
                  <a:lnTo>
                    <a:pt x="519391" y="574878"/>
                  </a:lnTo>
                  <a:lnTo>
                    <a:pt x="518553" y="575322"/>
                  </a:lnTo>
                  <a:lnTo>
                    <a:pt x="518058" y="576846"/>
                  </a:lnTo>
                  <a:lnTo>
                    <a:pt x="518477" y="577659"/>
                  </a:lnTo>
                  <a:lnTo>
                    <a:pt x="520014" y="578167"/>
                  </a:lnTo>
                  <a:lnTo>
                    <a:pt x="520839" y="577748"/>
                  </a:lnTo>
                  <a:lnTo>
                    <a:pt x="521347" y="576224"/>
                  </a:lnTo>
                  <a:close/>
                </a:path>
                <a:path w="4399915" h="1044575">
                  <a:moveTo>
                    <a:pt x="531190" y="255600"/>
                  </a:moveTo>
                  <a:lnTo>
                    <a:pt x="530364" y="253936"/>
                  </a:lnTo>
                  <a:lnTo>
                    <a:pt x="527278" y="252933"/>
                  </a:lnTo>
                  <a:lnTo>
                    <a:pt x="525627" y="253796"/>
                  </a:lnTo>
                  <a:lnTo>
                    <a:pt x="524624" y="256857"/>
                  </a:lnTo>
                  <a:lnTo>
                    <a:pt x="525462" y="258521"/>
                  </a:lnTo>
                  <a:lnTo>
                    <a:pt x="528548" y="259524"/>
                  </a:lnTo>
                  <a:lnTo>
                    <a:pt x="530199" y="258660"/>
                  </a:lnTo>
                  <a:lnTo>
                    <a:pt x="531190" y="255600"/>
                  </a:lnTo>
                  <a:close/>
                </a:path>
                <a:path w="4399915" h="1044575">
                  <a:moveTo>
                    <a:pt x="567677" y="366077"/>
                  </a:moveTo>
                  <a:lnTo>
                    <a:pt x="567575" y="365925"/>
                  </a:lnTo>
                  <a:lnTo>
                    <a:pt x="567270" y="365823"/>
                  </a:lnTo>
                  <a:lnTo>
                    <a:pt x="567118" y="365899"/>
                  </a:lnTo>
                  <a:lnTo>
                    <a:pt x="567016" y="366204"/>
                  </a:lnTo>
                  <a:lnTo>
                    <a:pt x="567093" y="366356"/>
                  </a:lnTo>
                  <a:lnTo>
                    <a:pt x="567397" y="366458"/>
                  </a:lnTo>
                  <a:lnTo>
                    <a:pt x="567575" y="366382"/>
                  </a:lnTo>
                  <a:lnTo>
                    <a:pt x="567677" y="366077"/>
                  </a:lnTo>
                  <a:close/>
                </a:path>
                <a:path w="4399915" h="1044575">
                  <a:moveTo>
                    <a:pt x="607910" y="476796"/>
                  </a:moveTo>
                  <a:lnTo>
                    <a:pt x="607834" y="476631"/>
                  </a:lnTo>
                  <a:lnTo>
                    <a:pt x="607529" y="476542"/>
                  </a:lnTo>
                  <a:lnTo>
                    <a:pt x="607314" y="476758"/>
                  </a:lnTo>
                  <a:lnTo>
                    <a:pt x="607275" y="476897"/>
                  </a:lnTo>
                  <a:lnTo>
                    <a:pt x="607352" y="477088"/>
                  </a:lnTo>
                  <a:lnTo>
                    <a:pt x="607656" y="477177"/>
                  </a:lnTo>
                  <a:lnTo>
                    <a:pt x="607822" y="477075"/>
                  </a:lnTo>
                  <a:lnTo>
                    <a:pt x="607910" y="476796"/>
                  </a:lnTo>
                  <a:close/>
                </a:path>
                <a:path w="4399915" h="1044575">
                  <a:moveTo>
                    <a:pt x="626148" y="166306"/>
                  </a:moveTo>
                  <a:lnTo>
                    <a:pt x="626071" y="166141"/>
                  </a:lnTo>
                  <a:lnTo>
                    <a:pt x="625754" y="166039"/>
                  </a:lnTo>
                  <a:lnTo>
                    <a:pt x="625589" y="166128"/>
                  </a:lnTo>
                  <a:lnTo>
                    <a:pt x="625500" y="166433"/>
                  </a:lnTo>
                  <a:lnTo>
                    <a:pt x="625576" y="166585"/>
                  </a:lnTo>
                  <a:lnTo>
                    <a:pt x="625894" y="166687"/>
                  </a:lnTo>
                  <a:lnTo>
                    <a:pt x="626059" y="166611"/>
                  </a:lnTo>
                  <a:lnTo>
                    <a:pt x="626148" y="166306"/>
                  </a:lnTo>
                  <a:close/>
                </a:path>
                <a:path w="4399915" h="1044575">
                  <a:moveTo>
                    <a:pt x="663727" y="274218"/>
                  </a:moveTo>
                  <a:lnTo>
                    <a:pt x="663638" y="274066"/>
                  </a:lnTo>
                  <a:lnTo>
                    <a:pt x="663321" y="273964"/>
                  </a:lnTo>
                  <a:lnTo>
                    <a:pt x="663168" y="274040"/>
                  </a:lnTo>
                  <a:lnTo>
                    <a:pt x="663067" y="274358"/>
                  </a:lnTo>
                  <a:lnTo>
                    <a:pt x="663130" y="274510"/>
                  </a:lnTo>
                  <a:lnTo>
                    <a:pt x="663448" y="274624"/>
                  </a:lnTo>
                  <a:lnTo>
                    <a:pt x="663625" y="274548"/>
                  </a:lnTo>
                  <a:lnTo>
                    <a:pt x="663727" y="274218"/>
                  </a:lnTo>
                  <a:close/>
                </a:path>
                <a:path w="4399915" h="1044575">
                  <a:moveTo>
                    <a:pt x="701890" y="382803"/>
                  </a:moveTo>
                  <a:lnTo>
                    <a:pt x="701802" y="382651"/>
                  </a:lnTo>
                  <a:lnTo>
                    <a:pt x="701484" y="382549"/>
                  </a:lnTo>
                  <a:lnTo>
                    <a:pt x="701344" y="382625"/>
                  </a:lnTo>
                  <a:lnTo>
                    <a:pt x="701230" y="382955"/>
                  </a:lnTo>
                  <a:lnTo>
                    <a:pt x="701306" y="383108"/>
                  </a:lnTo>
                  <a:lnTo>
                    <a:pt x="701611" y="383209"/>
                  </a:lnTo>
                  <a:lnTo>
                    <a:pt x="701789" y="383133"/>
                  </a:lnTo>
                  <a:lnTo>
                    <a:pt x="701890" y="382803"/>
                  </a:lnTo>
                  <a:close/>
                </a:path>
                <a:path w="4399915" h="1044575">
                  <a:moveTo>
                    <a:pt x="729018" y="82181"/>
                  </a:moveTo>
                  <a:lnTo>
                    <a:pt x="728954" y="82003"/>
                  </a:lnTo>
                  <a:lnTo>
                    <a:pt x="728649" y="81902"/>
                  </a:lnTo>
                  <a:lnTo>
                    <a:pt x="728472" y="82003"/>
                  </a:lnTo>
                  <a:lnTo>
                    <a:pt x="728408" y="82169"/>
                  </a:lnTo>
                  <a:lnTo>
                    <a:pt x="728370" y="82308"/>
                  </a:lnTo>
                  <a:lnTo>
                    <a:pt x="728459" y="82473"/>
                  </a:lnTo>
                  <a:lnTo>
                    <a:pt x="728776" y="82575"/>
                  </a:lnTo>
                  <a:lnTo>
                    <a:pt x="728916" y="82486"/>
                  </a:lnTo>
                  <a:lnTo>
                    <a:pt x="729018" y="82181"/>
                  </a:lnTo>
                  <a:close/>
                </a:path>
                <a:path w="4399915" h="1044575">
                  <a:moveTo>
                    <a:pt x="838187" y="3759"/>
                  </a:moveTo>
                  <a:lnTo>
                    <a:pt x="837666" y="2743"/>
                  </a:lnTo>
                  <a:lnTo>
                    <a:pt x="835825" y="2146"/>
                  </a:lnTo>
                  <a:lnTo>
                    <a:pt x="834847" y="2667"/>
                  </a:lnTo>
                  <a:lnTo>
                    <a:pt x="834237" y="4521"/>
                  </a:lnTo>
                  <a:lnTo>
                    <a:pt x="834745" y="5486"/>
                  </a:lnTo>
                  <a:lnTo>
                    <a:pt x="836587" y="6083"/>
                  </a:lnTo>
                  <a:lnTo>
                    <a:pt x="837590" y="5613"/>
                  </a:lnTo>
                  <a:lnTo>
                    <a:pt x="838187" y="3759"/>
                  </a:lnTo>
                  <a:close/>
                </a:path>
                <a:path w="4399915" h="1044575">
                  <a:moveTo>
                    <a:pt x="3052318" y="10528"/>
                  </a:moveTo>
                  <a:lnTo>
                    <a:pt x="3051822" y="9525"/>
                  </a:lnTo>
                  <a:lnTo>
                    <a:pt x="3049968" y="8928"/>
                  </a:lnTo>
                  <a:lnTo>
                    <a:pt x="3048965" y="9448"/>
                  </a:lnTo>
                  <a:lnTo>
                    <a:pt x="3048368" y="11277"/>
                  </a:lnTo>
                  <a:lnTo>
                    <a:pt x="3048889" y="12255"/>
                  </a:lnTo>
                  <a:lnTo>
                    <a:pt x="3050743" y="12865"/>
                  </a:lnTo>
                  <a:lnTo>
                    <a:pt x="3051721" y="12357"/>
                  </a:lnTo>
                  <a:lnTo>
                    <a:pt x="3052318" y="10528"/>
                  </a:lnTo>
                  <a:close/>
                </a:path>
                <a:path w="4399915" h="1044575">
                  <a:moveTo>
                    <a:pt x="3170745" y="70827"/>
                  </a:moveTo>
                  <a:lnTo>
                    <a:pt x="3170237" y="69837"/>
                  </a:lnTo>
                  <a:lnTo>
                    <a:pt x="3168383" y="69240"/>
                  </a:lnTo>
                  <a:lnTo>
                    <a:pt x="3167392" y="69735"/>
                  </a:lnTo>
                  <a:lnTo>
                    <a:pt x="3166795" y="71589"/>
                  </a:lnTo>
                  <a:lnTo>
                    <a:pt x="3167291" y="72593"/>
                  </a:lnTo>
                  <a:lnTo>
                    <a:pt x="3169145" y="73202"/>
                  </a:lnTo>
                  <a:lnTo>
                    <a:pt x="3170148" y="72682"/>
                  </a:lnTo>
                  <a:lnTo>
                    <a:pt x="3170745" y="70827"/>
                  </a:lnTo>
                  <a:close/>
                </a:path>
                <a:path w="4399915" h="1044575">
                  <a:moveTo>
                    <a:pt x="3263531" y="698"/>
                  </a:moveTo>
                  <a:lnTo>
                    <a:pt x="3263163" y="0"/>
                  </a:lnTo>
                  <a:lnTo>
                    <a:pt x="3257575" y="0"/>
                  </a:lnTo>
                  <a:lnTo>
                    <a:pt x="3256940" y="1981"/>
                  </a:lnTo>
                  <a:lnTo>
                    <a:pt x="3257766" y="3632"/>
                  </a:lnTo>
                  <a:lnTo>
                    <a:pt x="3260877" y="4635"/>
                  </a:lnTo>
                  <a:lnTo>
                    <a:pt x="3262528" y="3797"/>
                  </a:lnTo>
                  <a:lnTo>
                    <a:pt x="3263531" y="698"/>
                  </a:lnTo>
                  <a:close/>
                </a:path>
                <a:path w="4399915" h="1044575">
                  <a:moveTo>
                    <a:pt x="3288728" y="137782"/>
                  </a:moveTo>
                  <a:lnTo>
                    <a:pt x="3287293" y="134962"/>
                  </a:lnTo>
                  <a:lnTo>
                    <a:pt x="3282035" y="133261"/>
                  </a:lnTo>
                  <a:lnTo>
                    <a:pt x="3279241" y="134696"/>
                  </a:lnTo>
                  <a:lnTo>
                    <a:pt x="3277527" y="139941"/>
                  </a:lnTo>
                  <a:lnTo>
                    <a:pt x="3278962" y="142748"/>
                  </a:lnTo>
                  <a:lnTo>
                    <a:pt x="3284207" y="144449"/>
                  </a:lnTo>
                  <a:lnTo>
                    <a:pt x="3287026" y="143027"/>
                  </a:lnTo>
                  <a:lnTo>
                    <a:pt x="3288728" y="137782"/>
                  </a:lnTo>
                  <a:close/>
                </a:path>
                <a:path w="4399915" h="1044575">
                  <a:moveTo>
                    <a:pt x="3377209" y="70434"/>
                  </a:moveTo>
                  <a:lnTo>
                    <a:pt x="3376218" y="68465"/>
                  </a:lnTo>
                  <a:lnTo>
                    <a:pt x="3372510" y="67271"/>
                  </a:lnTo>
                  <a:lnTo>
                    <a:pt x="3370529" y="68262"/>
                  </a:lnTo>
                  <a:lnTo>
                    <a:pt x="3369335" y="71970"/>
                  </a:lnTo>
                  <a:lnTo>
                    <a:pt x="3370338" y="73964"/>
                  </a:lnTo>
                  <a:lnTo>
                    <a:pt x="3374034" y="75158"/>
                  </a:lnTo>
                  <a:lnTo>
                    <a:pt x="3376015" y="74142"/>
                  </a:lnTo>
                  <a:lnTo>
                    <a:pt x="3377209" y="70434"/>
                  </a:lnTo>
                  <a:close/>
                </a:path>
                <a:path w="4399915" h="1044575">
                  <a:moveTo>
                    <a:pt x="3400933" y="212026"/>
                  </a:moveTo>
                  <a:lnTo>
                    <a:pt x="3398913" y="208064"/>
                  </a:lnTo>
                  <a:lnTo>
                    <a:pt x="3391522" y="205663"/>
                  </a:lnTo>
                  <a:lnTo>
                    <a:pt x="3387547" y="207683"/>
                  </a:lnTo>
                  <a:lnTo>
                    <a:pt x="3385147" y="215061"/>
                  </a:lnTo>
                  <a:lnTo>
                    <a:pt x="3387166" y="219049"/>
                  </a:lnTo>
                  <a:lnTo>
                    <a:pt x="3394570" y="221449"/>
                  </a:lnTo>
                  <a:lnTo>
                    <a:pt x="3398545" y="219405"/>
                  </a:lnTo>
                  <a:lnTo>
                    <a:pt x="3400933" y="212026"/>
                  </a:lnTo>
                  <a:close/>
                </a:path>
                <a:path w="4399915" h="1044575">
                  <a:moveTo>
                    <a:pt x="3467671" y="3238"/>
                  </a:moveTo>
                  <a:lnTo>
                    <a:pt x="3466503" y="914"/>
                  </a:lnTo>
                  <a:lnTo>
                    <a:pt x="3463658" y="0"/>
                  </a:lnTo>
                  <a:lnTo>
                    <a:pt x="3461220" y="0"/>
                  </a:lnTo>
                  <a:lnTo>
                    <a:pt x="3459848" y="698"/>
                  </a:lnTo>
                  <a:lnTo>
                    <a:pt x="3458451" y="4991"/>
                  </a:lnTo>
                  <a:lnTo>
                    <a:pt x="3459645" y="7315"/>
                  </a:lnTo>
                  <a:lnTo>
                    <a:pt x="3463963" y="8712"/>
                  </a:lnTo>
                  <a:lnTo>
                    <a:pt x="3466274" y="7531"/>
                  </a:lnTo>
                  <a:lnTo>
                    <a:pt x="3467671" y="3238"/>
                  </a:lnTo>
                  <a:close/>
                </a:path>
                <a:path w="4399915" h="1044575">
                  <a:moveTo>
                    <a:pt x="3487864" y="146570"/>
                  </a:moveTo>
                  <a:lnTo>
                    <a:pt x="3486353" y="143598"/>
                  </a:lnTo>
                  <a:lnTo>
                    <a:pt x="3480803" y="141795"/>
                  </a:lnTo>
                  <a:lnTo>
                    <a:pt x="3477831" y="143319"/>
                  </a:lnTo>
                  <a:lnTo>
                    <a:pt x="3476028" y="148869"/>
                  </a:lnTo>
                  <a:lnTo>
                    <a:pt x="3477539" y="151841"/>
                  </a:lnTo>
                  <a:lnTo>
                    <a:pt x="3483089" y="153644"/>
                  </a:lnTo>
                  <a:lnTo>
                    <a:pt x="3486061" y="152120"/>
                  </a:lnTo>
                  <a:lnTo>
                    <a:pt x="3487864" y="146570"/>
                  </a:lnTo>
                  <a:close/>
                </a:path>
                <a:path w="4399915" h="1044575">
                  <a:moveTo>
                    <a:pt x="3505289" y="293611"/>
                  </a:moveTo>
                  <a:lnTo>
                    <a:pt x="3503434" y="289966"/>
                  </a:lnTo>
                  <a:lnTo>
                    <a:pt x="3496665" y="287769"/>
                  </a:lnTo>
                  <a:lnTo>
                    <a:pt x="3493008" y="289623"/>
                  </a:lnTo>
                  <a:lnTo>
                    <a:pt x="3490811" y="296392"/>
                  </a:lnTo>
                  <a:lnTo>
                    <a:pt x="3492677" y="300050"/>
                  </a:lnTo>
                  <a:lnTo>
                    <a:pt x="3499447" y="302247"/>
                  </a:lnTo>
                  <a:lnTo>
                    <a:pt x="3503091" y="300393"/>
                  </a:lnTo>
                  <a:lnTo>
                    <a:pt x="3505289" y="293611"/>
                  </a:lnTo>
                  <a:close/>
                </a:path>
                <a:path w="4399915" h="1044575">
                  <a:moveTo>
                    <a:pt x="3575837" y="81203"/>
                  </a:moveTo>
                  <a:lnTo>
                    <a:pt x="3574491" y="78574"/>
                  </a:lnTo>
                  <a:lnTo>
                    <a:pt x="3569551" y="76962"/>
                  </a:lnTo>
                  <a:lnTo>
                    <a:pt x="3566922" y="78308"/>
                  </a:lnTo>
                  <a:lnTo>
                    <a:pt x="3565309" y="83248"/>
                  </a:lnTo>
                  <a:lnTo>
                    <a:pt x="3566655" y="85890"/>
                  </a:lnTo>
                  <a:lnTo>
                    <a:pt x="3571595" y="87490"/>
                  </a:lnTo>
                  <a:lnTo>
                    <a:pt x="3574237" y="86156"/>
                  </a:lnTo>
                  <a:lnTo>
                    <a:pt x="3575837" y="81203"/>
                  </a:lnTo>
                  <a:close/>
                </a:path>
                <a:path w="4399915" h="1044575">
                  <a:moveTo>
                    <a:pt x="3593084" y="229184"/>
                  </a:moveTo>
                  <a:lnTo>
                    <a:pt x="3591229" y="225526"/>
                  </a:lnTo>
                  <a:lnTo>
                    <a:pt x="3584448" y="223329"/>
                  </a:lnTo>
                  <a:lnTo>
                    <a:pt x="3580815" y="225196"/>
                  </a:lnTo>
                  <a:lnTo>
                    <a:pt x="3578618" y="231965"/>
                  </a:lnTo>
                  <a:lnTo>
                    <a:pt x="3580473" y="235597"/>
                  </a:lnTo>
                  <a:lnTo>
                    <a:pt x="3587254" y="237794"/>
                  </a:lnTo>
                  <a:lnTo>
                    <a:pt x="3590887" y="235953"/>
                  </a:lnTo>
                  <a:lnTo>
                    <a:pt x="3593084" y="229184"/>
                  </a:lnTo>
                  <a:close/>
                </a:path>
                <a:path w="4399915" h="1044575">
                  <a:moveTo>
                    <a:pt x="3609251" y="380682"/>
                  </a:moveTo>
                  <a:lnTo>
                    <a:pt x="3606304" y="374878"/>
                  </a:lnTo>
                  <a:lnTo>
                    <a:pt x="3595522" y="371373"/>
                  </a:lnTo>
                  <a:lnTo>
                    <a:pt x="3589731" y="374332"/>
                  </a:lnTo>
                  <a:lnTo>
                    <a:pt x="3586226" y="385114"/>
                  </a:lnTo>
                  <a:lnTo>
                    <a:pt x="3589172" y="390906"/>
                  </a:lnTo>
                  <a:lnTo>
                    <a:pt x="3599954" y="394411"/>
                  </a:lnTo>
                  <a:lnTo>
                    <a:pt x="3605746" y="391452"/>
                  </a:lnTo>
                  <a:lnTo>
                    <a:pt x="3609251" y="380682"/>
                  </a:lnTo>
                  <a:close/>
                </a:path>
                <a:path w="4399915" h="1044575">
                  <a:moveTo>
                    <a:pt x="3664242" y="16065"/>
                  </a:moveTo>
                  <a:lnTo>
                    <a:pt x="3662896" y="13411"/>
                  </a:lnTo>
                  <a:lnTo>
                    <a:pt x="3657955" y="11798"/>
                  </a:lnTo>
                  <a:lnTo>
                    <a:pt x="3655314" y="13169"/>
                  </a:lnTo>
                  <a:lnTo>
                    <a:pt x="3653713" y="18084"/>
                  </a:lnTo>
                  <a:lnTo>
                    <a:pt x="3655060" y="20726"/>
                  </a:lnTo>
                  <a:lnTo>
                    <a:pt x="3660000" y="22326"/>
                  </a:lnTo>
                  <a:lnTo>
                    <a:pt x="3662642" y="20993"/>
                  </a:lnTo>
                  <a:lnTo>
                    <a:pt x="3664242" y="16065"/>
                  </a:lnTo>
                  <a:close/>
                </a:path>
                <a:path w="4399915" h="1044575">
                  <a:moveTo>
                    <a:pt x="3680041" y="165100"/>
                  </a:moveTo>
                  <a:lnTo>
                    <a:pt x="3678364" y="161772"/>
                  </a:lnTo>
                  <a:lnTo>
                    <a:pt x="3672192" y="159766"/>
                  </a:lnTo>
                  <a:lnTo>
                    <a:pt x="3668877" y="161467"/>
                  </a:lnTo>
                  <a:lnTo>
                    <a:pt x="3666883" y="167627"/>
                  </a:lnTo>
                  <a:lnTo>
                    <a:pt x="3668560" y="170929"/>
                  </a:lnTo>
                  <a:lnTo>
                    <a:pt x="3674732" y="172935"/>
                  </a:lnTo>
                  <a:lnTo>
                    <a:pt x="3678034" y="171246"/>
                  </a:lnTo>
                  <a:lnTo>
                    <a:pt x="3680041" y="165100"/>
                  </a:lnTo>
                  <a:close/>
                </a:path>
                <a:path w="4399915" h="1044575">
                  <a:moveTo>
                    <a:pt x="3692829" y="317919"/>
                  </a:moveTo>
                  <a:lnTo>
                    <a:pt x="3690721" y="313766"/>
                  </a:lnTo>
                  <a:lnTo>
                    <a:pt x="3683025" y="311277"/>
                  </a:lnTo>
                  <a:lnTo>
                    <a:pt x="3678885" y="313385"/>
                  </a:lnTo>
                  <a:lnTo>
                    <a:pt x="3676370" y="321081"/>
                  </a:lnTo>
                  <a:lnTo>
                    <a:pt x="3678491" y="325221"/>
                  </a:lnTo>
                  <a:lnTo>
                    <a:pt x="3686187" y="327723"/>
                  </a:lnTo>
                  <a:lnTo>
                    <a:pt x="3690328" y="325615"/>
                  </a:lnTo>
                  <a:lnTo>
                    <a:pt x="3692829" y="317919"/>
                  </a:lnTo>
                  <a:close/>
                </a:path>
                <a:path w="4399915" h="1044575">
                  <a:moveTo>
                    <a:pt x="3705517" y="474179"/>
                  </a:moveTo>
                  <a:lnTo>
                    <a:pt x="3701973" y="467245"/>
                  </a:lnTo>
                  <a:lnTo>
                    <a:pt x="3689045" y="463042"/>
                  </a:lnTo>
                  <a:lnTo>
                    <a:pt x="3682098" y="466559"/>
                  </a:lnTo>
                  <a:lnTo>
                    <a:pt x="3677882" y="479513"/>
                  </a:lnTo>
                  <a:lnTo>
                    <a:pt x="3681425" y="486486"/>
                  </a:lnTo>
                  <a:lnTo>
                    <a:pt x="3694366" y="490689"/>
                  </a:lnTo>
                  <a:lnTo>
                    <a:pt x="3701313" y="487121"/>
                  </a:lnTo>
                  <a:lnTo>
                    <a:pt x="3705517" y="474179"/>
                  </a:lnTo>
                  <a:close/>
                </a:path>
                <a:path w="4399915" h="1044575">
                  <a:moveTo>
                    <a:pt x="3766502" y="101244"/>
                  </a:moveTo>
                  <a:lnTo>
                    <a:pt x="3765080" y="98450"/>
                  </a:lnTo>
                  <a:lnTo>
                    <a:pt x="3759835" y="96748"/>
                  </a:lnTo>
                  <a:lnTo>
                    <a:pt x="3757028" y="98171"/>
                  </a:lnTo>
                  <a:lnTo>
                    <a:pt x="3755326" y="103441"/>
                  </a:lnTo>
                  <a:lnTo>
                    <a:pt x="3756761" y="106235"/>
                  </a:lnTo>
                  <a:lnTo>
                    <a:pt x="3761994" y="107937"/>
                  </a:lnTo>
                  <a:lnTo>
                    <a:pt x="3764800" y="106514"/>
                  </a:lnTo>
                  <a:lnTo>
                    <a:pt x="3766502" y="101244"/>
                  </a:lnTo>
                  <a:close/>
                </a:path>
                <a:path w="4399915" h="1044575">
                  <a:moveTo>
                    <a:pt x="3779926" y="254584"/>
                  </a:moveTo>
                  <a:lnTo>
                    <a:pt x="3777742" y="250266"/>
                  </a:lnTo>
                  <a:lnTo>
                    <a:pt x="3769715" y="247662"/>
                  </a:lnTo>
                  <a:lnTo>
                    <a:pt x="3765423" y="249872"/>
                  </a:lnTo>
                  <a:lnTo>
                    <a:pt x="3762819" y="257873"/>
                  </a:lnTo>
                  <a:lnTo>
                    <a:pt x="3765004" y="262178"/>
                  </a:lnTo>
                  <a:lnTo>
                    <a:pt x="3773017" y="264782"/>
                  </a:lnTo>
                  <a:lnTo>
                    <a:pt x="3777323" y="262585"/>
                  </a:lnTo>
                  <a:lnTo>
                    <a:pt x="3779926" y="254584"/>
                  </a:lnTo>
                  <a:close/>
                </a:path>
                <a:path w="4399915" h="1044575">
                  <a:moveTo>
                    <a:pt x="3787749" y="412267"/>
                  </a:moveTo>
                  <a:lnTo>
                    <a:pt x="3785209" y="407289"/>
                  </a:lnTo>
                  <a:lnTo>
                    <a:pt x="3775976" y="404291"/>
                  </a:lnTo>
                  <a:lnTo>
                    <a:pt x="3771011" y="406831"/>
                  </a:lnTo>
                  <a:lnTo>
                    <a:pt x="3768001" y="416077"/>
                  </a:lnTo>
                  <a:lnTo>
                    <a:pt x="3770541" y="421043"/>
                  </a:lnTo>
                  <a:lnTo>
                    <a:pt x="3779774" y="424040"/>
                  </a:lnTo>
                  <a:lnTo>
                    <a:pt x="3784739" y="421513"/>
                  </a:lnTo>
                  <a:lnTo>
                    <a:pt x="3787749" y="412267"/>
                  </a:lnTo>
                  <a:close/>
                </a:path>
                <a:path w="4399915" h="1044575">
                  <a:moveTo>
                    <a:pt x="3791432" y="574268"/>
                  </a:moveTo>
                  <a:lnTo>
                    <a:pt x="3788384" y="568299"/>
                  </a:lnTo>
                  <a:lnTo>
                    <a:pt x="3777310" y="564705"/>
                  </a:lnTo>
                  <a:lnTo>
                    <a:pt x="3771341" y="567740"/>
                  </a:lnTo>
                  <a:lnTo>
                    <a:pt x="3767734" y="578840"/>
                  </a:lnTo>
                  <a:lnTo>
                    <a:pt x="3770782" y="584784"/>
                  </a:lnTo>
                  <a:lnTo>
                    <a:pt x="3781856" y="588378"/>
                  </a:lnTo>
                  <a:lnTo>
                    <a:pt x="3787825" y="585368"/>
                  </a:lnTo>
                  <a:lnTo>
                    <a:pt x="3791432" y="574268"/>
                  </a:lnTo>
                  <a:close/>
                </a:path>
                <a:path w="4399915" h="1044575">
                  <a:moveTo>
                    <a:pt x="3866604" y="191414"/>
                  </a:moveTo>
                  <a:lnTo>
                    <a:pt x="3864394" y="187109"/>
                  </a:lnTo>
                  <a:lnTo>
                    <a:pt x="3856393" y="184492"/>
                  </a:lnTo>
                  <a:lnTo>
                    <a:pt x="3852087" y="186702"/>
                  </a:lnTo>
                  <a:lnTo>
                    <a:pt x="3849497" y="194703"/>
                  </a:lnTo>
                  <a:lnTo>
                    <a:pt x="3851668" y="199009"/>
                  </a:lnTo>
                  <a:lnTo>
                    <a:pt x="3859682" y="201612"/>
                  </a:lnTo>
                  <a:lnTo>
                    <a:pt x="3864000" y="199415"/>
                  </a:lnTo>
                  <a:lnTo>
                    <a:pt x="3866604" y="191414"/>
                  </a:lnTo>
                  <a:close/>
                </a:path>
                <a:path w="4399915" h="1044575">
                  <a:moveTo>
                    <a:pt x="3874185" y="349554"/>
                  </a:moveTo>
                  <a:lnTo>
                    <a:pt x="3871582" y="344424"/>
                  </a:lnTo>
                  <a:lnTo>
                    <a:pt x="3862044" y="341325"/>
                  </a:lnTo>
                  <a:lnTo>
                    <a:pt x="3856901" y="343941"/>
                  </a:lnTo>
                  <a:lnTo>
                    <a:pt x="3853802" y="353491"/>
                  </a:lnTo>
                  <a:lnTo>
                    <a:pt x="3856418" y="358635"/>
                  </a:lnTo>
                  <a:lnTo>
                    <a:pt x="3865956" y="361734"/>
                  </a:lnTo>
                  <a:lnTo>
                    <a:pt x="3871087" y="359105"/>
                  </a:lnTo>
                  <a:lnTo>
                    <a:pt x="3874185" y="349554"/>
                  </a:lnTo>
                  <a:close/>
                </a:path>
                <a:path w="4399915" h="1044575">
                  <a:moveTo>
                    <a:pt x="3876167" y="512152"/>
                  </a:moveTo>
                  <a:lnTo>
                    <a:pt x="3873373" y="506691"/>
                  </a:lnTo>
                  <a:lnTo>
                    <a:pt x="3863200" y="503389"/>
                  </a:lnTo>
                  <a:lnTo>
                    <a:pt x="3857764" y="506171"/>
                  </a:lnTo>
                  <a:lnTo>
                    <a:pt x="3854450" y="516343"/>
                  </a:lnTo>
                  <a:lnTo>
                    <a:pt x="3857218" y="521779"/>
                  </a:lnTo>
                  <a:lnTo>
                    <a:pt x="3867404" y="525094"/>
                  </a:lnTo>
                  <a:lnTo>
                    <a:pt x="3872852" y="522325"/>
                  </a:lnTo>
                  <a:lnTo>
                    <a:pt x="3876167" y="512152"/>
                  </a:lnTo>
                  <a:close/>
                </a:path>
                <a:path w="4399915" h="1044575">
                  <a:moveTo>
                    <a:pt x="3878478" y="678192"/>
                  </a:moveTo>
                  <a:lnTo>
                    <a:pt x="3874020" y="669417"/>
                  </a:lnTo>
                  <a:lnTo>
                    <a:pt x="3857675" y="664108"/>
                  </a:lnTo>
                  <a:lnTo>
                    <a:pt x="3848925" y="668591"/>
                  </a:lnTo>
                  <a:lnTo>
                    <a:pt x="3843617" y="684911"/>
                  </a:lnTo>
                  <a:lnTo>
                    <a:pt x="3848062" y="693699"/>
                  </a:lnTo>
                  <a:lnTo>
                    <a:pt x="3864406" y="699008"/>
                  </a:lnTo>
                  <a:lnTo>
                    <a:pt x="3873169" y="694524"/>
                  </a:lnTo>
                  <a:lnTo>
                    <a:pt x="3878478" y="678192"/>
                  </a:lnTo>
                  <a:close/>
                </a:path>
                <a:path w="4399915" h="1044575">
                  <a:moveTo>
                    <a:pt x="3953573" y="789940"/>
                  </a:moveTo>
                  <a:lnTo>
                    <a:pt x="3951681" y="783361"/>
                  </a:lnTo>
                  <a:lnTo>
                    <a:pt x="3947452" y="777963"/>
                  </a:lnTo>
                  <a:lnTo>
                    <a:pt x="3941267" y="774471"/>
                  </a:lnTo>
                  <a:lnTo>
                    <a:pt x="3934206" y="773658"/>
                  </a:lnTo>
                  <a:lnTo>
                    <a:pt x="3927614" y="775538"/>
                  </a:lnTo>
                  <a:lnTo>
                    <a:pt x="3922204" y="779754"/>
                  </a:lnTo>
                  <a:lnTo>
                    <a:pt x="3918724" y="785939"/>
                  </a:lnTo>
                  <a:lnTo>
                    <a:pt x="3917912" y="793000"/>
                  </a:lnTo>
                  <a:lnTo>
                    <a:pt x="3919804" y="799592"/>
                  </a:lnTo>
                  <a:lnTo>
                    <a:pt x="3924020" y="804989"/>
                  </a:lnTo>
                  <a:lnTo>
                    <a:pt x="3930218" y="808482"/>
                  </a:lnTo>
                  <a:lnTo>
                    <a:pt x="3937266" y="809294"/>
                  </a:lnTo>
                  <a:lnTo>
                    <a:pt x="3943858" y="807415"/>
                  </a:lnTo>
                  <a:lnTo>
                    <a:pt x="3949268" y="803186"/>
                  </a:lnTo>
                  <a:lnTo>
                    <a:pt x="3952760" y="797001"/>
                  </a:lnTo>
                  <a:lnTo>
                    <a:pt x="3953573" y="789940"/>
                  </a:lnTo>
                  <a:close/>
                </a:path>
                <a:path w="4399915" h="1044575">
                  <a:moveTo>
                    <a:pt x="3958628" y="287286"/>
                  </a:moveTo>
                  <a:lnTo>
                    <a:pt x="3956443" y="282981"/>
                  </a:lnTo>
                  <a:lnTo>
                    <a:pt x="3948417" y="280365"/>
                  </a:lnTo>
                  <a:lnTo>
                    <a:pt x="3944112" y="282575"/>
                  </a:lnTo>
                  <a:lnTo>
                    <a:pt x="3941508" y="290588"/>
                  </a:lnTo>
                  <a:lnTo>
                    <a:pt x="3943705" y="294855"/>
                  </a:lnTo>
                  <a:lnTo>
                    <a:pt x="3951732" y="297472"/>
                  </a:lnTo>
                  <a:lnTo>
                    <a:pt x="3956024" y="295313"/>
                  </a:lnTo>
                  <a:lnTo>
                    <a:pt x="3958628" y="287286"/>
                  </a:lnTo>
                  <a:close/>
                </a:path>
                <a:path w="4399915" h="1044575">
                  <a:moveTo>
                    <a:pt x="3959441" y="616915"/>
                  </a:moveTo>
                  <a:lnTo>
                    <a:pt x="3956151" y="610463"/>
                  </a:lnTo>
                  <a:lnTo>
                    <a:pt x="3944137" y="606552"/>
                  </a:lnTo>
                  <a:lnTo>
                    <a:pt x="3937685" y="609841"/>
                  </a:lnTo>
                  <a:lnTo>
                    <a:pt x="3933774" y="621855"/>
                  </a:lnTo>
                  <a:lnTo>
                    <a:pt x="3937063" y="628307"/>
                  </a:lnTo>
                  <a:lnTo>
                    <a:pt x="3949077" y="632206"/>
                  </a:lnTo>
                  <a:lnTo>
                    <a:pt x="3955542" y="628929"/>
                  </a:lnTo>
                  <a:lnTo>
                    <a:pt x="3959441" y="616915"/>
                  </a:lnTo>
                  <a:close/>
                </a:path>
                <a:path w="4399915" h="1044575">
                  <a:moveTo>
                    <a:pt x="3963187" y="449605"/>
                  </a:moveTo>
                  <a:lnTo>
                    <a:pt x="3960076" y="443484"/>
                  </a:lnTo>
                  <a:lnTo>
                    <a:pt x="3948684" y="439788"/>
                  </a:lnTo>
                  <a:lnTo>
                    <a:pt x="3942562" y="442912"/>
                  </a:lnTo>
                  <a:lnTo>
                    <a:pt x="3938854" y="454304"/>
                  </a:lnTo>
                  <a:lnTo>
                    <a:pt x="3941978" y="460425"/>
                  </a:lnTo>
                  <a:lnTo>
                    <a:pt x="3953370" y="464134"/>
                  </a:lnTo>
                  <a:lnTo>
                    <a:pt x="3959479" y="461010"/>
                  </a:lnTo>
                  <a:lnTo>
                    <a:pt x="3963187" y="449605"/>
                  </a:lnTo>
                  <a:close/>
                </a:path>
                <a:path w="4399915" h="1044575">
                  <a:moveTo>
                    <a:pt x="4023537" y="904138"/>
                  </a:moveTo>
                  <a:lnTo>
                    <a:pt x="4021404" y="896683"/>
                  </a:lnTo>
                  <a:lnTo>
                    <a:pt x="4016629" y="890562"/>
                  </a:lnTo>
                  <a:lnTo>
                    <a:pt x="4009644" y="886612"/>
                  </a:lnTo>
                  <a:lnTo>
                    <a:pt x="4001643" y="885698"/>
                  </a:lnTo>
                  <a:lnTo>
                    <a:pt x="3994188" y="887831"/>
                  </a:lnTo>
                  <a:lnTo>
                    <a:pt x="3988066" y="892606"/>
                  </a:lnTo>
                  <a:lnTo>
                    <a:pt x="3984129" y="899591"/>
                  </a:lnTo>
                  <a:lnTo>
                    <a:pt x="3983202" y="907592"/>
                  </a:lnTo>
                  <a:lnTo>
                    <a:pt x="3985336" y="915047"/>
                  </a:lnTo>
                  <a:lnTo>
                    <a:pt x="3990124" y="921169"/>
                  </a:lnTo>
                  <a:lnTo>
                    <a:pt x="3997134" y="925106"/>
                  </a:lnTo>
                  <a:lnTo>
                    <a:pt x="4005110" y="926033"/>
                  </a:lnTo>
                  <a:lnTo>
                    <a:pt x="4012565" y="923886"/>
                  </a:lnTo>
                  <a:lnTo>
                    <a:pt x="4018673" y="919111"/>
                  </a:lnTo>
                  <a:lnTo>
                    <a:pt x="4022623" y="912101"/>
                  </a:lnTo>
                  <a:lnTo>
                    <a:pt x="4023537" y="904138"/>
                  </a:lnTo>
                  <a:close/>
                </a:path>
                <a:path w="4399915" h="1044575">
                  <a:moveTo>
                    <a:pt x="4037596" y="726071"/>
                  </a:moveTo>
                  <a:lnTo>
                    <a:pt x="4033456" y="717969"/>
                  </a:lnTo>
                  <a:lnTo>
                    <a:pt x="4018356" y="713066"/>
                  </a:lnTo>
                  <a:lnTo>
                    <a:pt x="4010253" y="717194"/>
                  </a:lnTo>
                  <a:lnTo>
                    <a:pt x="4005338" y="732307"/>
                  </a:lnTo>
                  <a:lnTo>
                    <a:pt x="4009479" y="740397"/>
                  </a:lnTo>
                  <a:lnTo>
                    <a:pt x="4024566" y="745312"/>
                  </a:lnTo>
                  <a:lnTo>
                    <a:pt x="4032694" y="741184"/>
                  </a:lnTo>
                  <a:lnTo>
                    <a:pt x="4037596" y="726071"/>
                  </a:lnTo>
                  <a:close/>
                </a:path>
                <a:path w="4399915" h="1044575">
                  <a:moveTo>
                    <a:pt x="4045331" y="554685"/>
                  </a:moveTo>
                  <a:lnTo>
                    <a:pt x="4041965" y="548055"/>
                  </a:lnTo>
                  <a:lnTo>
                    <a:pt x="4029646" y="544042"/>
                  </a:lnTo>
                  <a:lnTo>
                    <a:pt x="4023017" y="547433"/>
                  </a:lnTo>
                  <a:lnTo>
                    <a:pt x="4019029" y="559739"/>
                  </a:lnTo>
                  <a:lnTo>
                    <a:pt x="4022394" y="566356"/>
                  </a:lnTo>
                  <a:lnTo>
                    <a:pt x="4034713" y="570357"/>
                  </a:lnTo>
                  <a:lnTo>
                    <a:pt x="4041343" y="566978"/>
                  </a:lnTo>
                  <a:lnTo>
                    <a:pt x="4045331" y="554685"/>
                  </a:lnTo>
                  <a:close/>
                </a:path>
                <a:path w="4399915" h="1044575">
                  <a:moveTo>
                    <a:pt x="4048226" y="387464"/>
                  </a:moveTo>
                  <a:lnTo>
                    <a:pt x="4045280" y="381685"/>
                  </a:lnTo>
                  <a:lnTo>
                    <a:pt x="4034498" y="378180"/>
                  </a:lnTo>
                  <a:lnTo>
                    <a:pt x="4028719" y="381127"/>
                  </a:lnTo>
                  <a:lnTo>
                    <a:pt x="4025214" y="391922"/>
                  </a:lnTo>
                  <a:lnTo>
                    <a:pt x="4028160" y="397700"/>
                  </a:lnTo>
                  <a:lnTo>
                    <a:pt x="4038943" y="401205"/>
                  </a:lnTo>
                  <a:lnTo>
                    <a:pt x="4044721" y="398259"/>
                  </a:lnTo>
                  <a:lnTo>
                    <a:pt x="4048226" y="387464"/>
                  </a:lnTo>
                  <a:close/>
                </a:path>
                <a:path w="4399915" h="1044575">
                  <a:moveTo>
                    <a:pt x="4083875" y="1022540"/>
                  </a:moveTo>
                  <a:lnTo>
                    <a:pt x="4081729" y="1015085"/>
                  </a:lnTo>
                  <a:lnTo>
                    <a:pt x="4076941" y="1008989"/>
                  </a:lnTo>
                  <a:lnTo>
                    <a:pt x="4069943" y="1005027"/>
                  </a:lnTo>
                  <a:lnTo>
                    <a:pt x="4061968" y="1004112"/>
                  </a:lnTo>
                  <a:lnTo>
                    <a:pt x="4054513" y="1006233"/>
                  </a:lnTo>
                  <a:lnTo>
                    <a:pt x="4048404" y="1011008"/>
                  </a:lnTo>
                  <a:lnTo>
                    <a:pt x="4044467" y="1017993"/>
                  </a:lnTo>
                  <a:lnTo>
                    <a:pt x="4043540" y="1025994"/>
                  </a:lnTo>
                  <a:lnTo>
                    <a:pt x="4045674" y="1033449"/>
                  </a:lnTo>
                  <a:lnTo>
                    <a:pt x="4050449" y="1039558"/>
                  </a:lnTo>
                  <a:lnTo>
                    <a:pt x="4057446" y="1043495"/>
                  </a:lnTo>
                  <a:lnTo>
                    <a:pt x="4065435" y="1044435"/>
                  </a:lnTo>
                  <a:lnTo>
                    <a:pt x="4072890" y="1042301"/>
                  </a:lnTo>
                  <a:lnTo>
                    <a:pt x="4079011" y="1037526"/>
                  </a:lnTo>
                  <a:lnTo>
                    <a:pt x="4082961" y="1030503"/>
                  </a:lnTo>
                  <a:lnTo>
                    <a:pt x="4083875" y="1022540"/>
                  </a:lnTo>
                  <a:close/>
                </a:path>
                <a:path w="4399915" h="1044575">
                  <a:moveTo>
                    <a:pt x="4108627" y="841641"/>
                  </a:moveTo>
                  <a:lnTo>
                    <a:pt x="4106621" y="834605"/>
                  </a:lnTo>
                  <a:lnTo>
                    <a:pt x="4102125" y="828840"/>
                  </a:lnTo>
                  <a:lnTo>
                    <a:pt x="4095534" y="825119"/>
                  </a:lnTo>
                  <a:lnTo>
                    <a:pt x="4088003" y="824255"/>
                  </a:lnTo>
                  <a:lnTo>
                    <a:pt x="4080980" y="826274"/>
                  </a:lnTo>
                  <a:lnTo>
                    <a:pt x="4075214" y="830783"/>
                  </a:lnTo>
                  <a:lnTo>
                    <a:pt x="4071505" y="837374"/>
                  </a:lnTo>
                  <a:lnTo>
                    <a:pt x="4070629" y="844905"/>
                  </a:lnTo>
                  <a:lnTo>
                    <a:pt x="4072648" y="851928"/>
                  </a:lnTo>
                  <a:lnTo>
                    <a:pt x="4077144" y="857694"/>
                  </a:lnTo>
                  <a:lnTo>
                    <a:pt x="4083735" y="861402"/>
                  </a:lnTo>
                  <a:lnTo>
                    <a:pt x="4091254" y="862279"/>
                  </a:lnTo>
                  <a:lnTo>
                    <a:pt x="4098277" y="860259"/>
                  </a:lnTo>
                  <a:lnTo>
                    <a:pt x="4104043" y="855764"/>
                  </a:lnTo>
                  <a:lnTo>
                    <a:pt x="4107764" y="849160"/>
                  </a:lnTo>
                  <a:lnTo>
                    <a:pt x="4108627" y="841641"/>
                  </a:lnTo>
                  <a:close/>
                </a:path>
                <a:path w="4399915" h="1044575">
                  <a:moveTo>
                    <a:pt x="4121975" y="664057"/>
                  </a:moveTo>
                  <a:lnTo>
                    <a:pt x="4118191" y="656628"/>
                  </a:lnTo>
                  <a:lnTo>
                    <a:pt x="4104309" y="652119"/>
                  </a:lnTo>
                  <a:lnTo>
                    <a:pt x="4096880" y="655904"/>
                  </a:lnTo>
                  <a:lnTo>
                    <a:pt x="4092384" y="669747"/>
                  </a:lnTo>
                  <a:lnTo>
                    <a:pt x="4096169" y="677202"/>
                  </a:lnTo>
                  <a:lnTo>
                    <a:pt x="4110037" y="681710"/>
                  </a:lnTo>
                  <a:lnTo>
                    <a:pt x="4117479" y="677900"/>
                  </a:lnTo>
                  <a:lnTo>
                    <a:pt x="4121975" y="664057"/>
                  </a:lnTo>
                  <a:close/>
                </a:path>
                <a:path w="4399915" h="1044575">
                  <a:moveTo>
                    <a:pt x="4130916" y="492493"/>
                  </a:moveTo>
                  <a:lnTo>
                    <a:pt x="4127538" y="485876"/>
                  </a:lnTo>
                  <a:lnTo>
                    <a:pt x="4115219" y="481876"/>
                  </a:lnTo>
                  <a:lnTo>
                    <a:pt x="4108615" y="485241"/>
                  </a:lnTo>
                  <a:lnTo>
                    <a:pt x="4104602" y="497586"/>
                  </a:lnTo>
                  <a:lnTo>
                    <a:pt x="4107980" y="504190"/>
                  </a:lnTo>
                  <a:lnTo>
                    <a:pt x="4120286" y="508190"/>
                  </a:lnTo>
                  <a:lnTo>
                    <a:pt x="4126903" y="504825"/>
                  </a:lnTo>
                  <a:lnTo>
                    <a:pt x="4130916" y="492493"/>
                  </a:lnTo>
                  <a:close/>
                </a:path>
                <a:path w="4399915" h="1044575">
                  <a:moveTo>
                    <a:pt x="4162361" y="959015"/>
                  </a:moveTo>
                  <a:lnTo>
                    <a:pt x="4159415" y="953211"/>
                  </a:lnTo>
                  <a:lnTo>
                    <a:pt x="4148632" y="949706"/>
                  </a:lnTo>
                  <a:lnTo>
                    <a:pt x="4142829" y="952665"/>
                  </a:lnTo>
                  <a:lnTo>
                    <a:pt x="4139336" y="963447"/>
                  </a:lnTo>
                  <a:lnTo>
                    <a:pt x="4142282" y="969238"/>
                  </a:lnTo>
                  <a:lnTo>
                    <a:pt x="4153065" y="972743"/>
                  </a:lnTo>
                  <a:lnTo>
                    <a:pt x="4158856" y="969784"/>
                  </a:lnTo>
                  <a:lnTo>
                    <a:pt x="4162361" y="959015"/>
                  </a:lnTo>
                  <a:close/>
                </a:path>
                <a:path w="4399915" h="1044575">
                  <a:moveTo>
                    <a:pt x="4192930" y="777417"/>
                  </a:moveTo>
                  <a:lnTo>
                    <a:pt x="4188536" y="768807"/>
                  </a:lnTo>
                  <a:lnTo>
                    <a:pt x="4172534" y="763600"/>
                  </a:lnTo>
                  <a:lnTo>
                    <a:pt x="4163923" y="767981"/>
                  </a:lnTo>
                  <a:lnTo>
                    <a:pt x="4158716" y="784009"/>
                  </a:lnTo>
                  <a:lnTo>
                    <a:pt x="4163098" y="792632"/>
                  </a:lnTo>
                  <a:lnTo>
                    <a:pt x="4179112" y="797839"/>
                  </a:lnTo>
                  <a:lnTo>
                    <a:pt x="4187723" y="793432"/>
                  </a:lnTo>
                  <a:lnTo>
                    <a:pt x="4192930" y="777417"/>
                  </a:lnTo>
                  <a:close/>
                </a:path>
                <a:path w="4399915" h="1044575">
                  <a:moveTo>
                    <a:pt x="4207357" y="601865"/>
                  </a:moveTo>
                  <a:lnTo>
                    <a:pt x="4203662" y="594563"/>
                  </a:lnTo>
                  <a:lnTo>
                    <a:pt x="4190098" y="590169"/>
                  </a:lnTo>
                  <a:lnTo>
                    <a:pt x="4182808" y="593890"/>
                  </a:lnTo>
                  <a:lnTo>
                    <a:pt x="4178414" y="607441"/>
                  </a:lnTo>
                  <a:lnTo>
                    <a:pt x="4182122" y="614705"/>
                  </a:lnTo>
                  <a:lnTo>
                    <a:pt x="4195686" y="619112"/>
                  </a:lnTo>
                  <a:lnTo>
                    <a:pt x="4202963" y="615403"/>
                  </a:lnTo>
                  <a:lnTo>
                    <a:pt x="4207357" y="601865"/>
                  </a:lnTo>
                  <a:close/>
                </a:path>
                <a:path w="4399915" h="1044575">
                  <a:moveTo>
                    <a:pt x="4247375" y="896416"/>
                  </a:moveTo>
                  <a:lnTo>
                    <a:pt x="4244924" y="891616"/>
                  </a:lnTo>
                  <a:lnTo>
                    <a:pt x="4235996" y="888707"/>
                  </a:lnTo>
                  <a:lnTo>
                    <a:pt x="4231195" y="891159"/>
                  </a:lnTo>
                  <a:lnTo>
                    <a:pt x="4228300" y="900074"/>
                  </a:lnTo>
                  <a:lnTo>
                    <a:pt x="4230725" y="904887"/>
                  </a:lnTo>
                  <a:lnTo>
                    <a:pt x="4239666" y="907796"/>
                  </a:lnTo>
                  <a:lnTo>
                    <a:pt x="4244479" y="905332"/>
                  </a:lnTo>
                  <a:lnTo>
                    <a:pt x="4247375" y="896416"/>
                  </a:lnTo>
                  <a:close/>
                </a:path>
                <a:path w="4399915" h="1044575">
                  <a:moveTo>
                    <a:pt x="4278414" y="715022"/>
                  </a:moveTo>
                  <a:lnTo>
                    <a:pt x="4274185" y="706767"/>
                  </a:lnTo>
                  <a:lnTo>
                    <a:pt x="4258792" y="701763"/>
                  </a:lnTo>
                  <a:lnTo>
                    <a:pt x="4250499" y="705954"/>
                  </a:lnTo>
                  <a:lnTo>
                    <a:pt x="4245495" y="721360"/>
                  </a:lnTo>
                  <a:lnTo>
                    <a:pt x="4249725" y="729640"/>
                  </a:lnTo>
                  <a:lnTo>
                    <a:pt x="4265130" y="734644"/>
                  </a:lnTo>
                  <a:lnTo>
                    <a:pt x="4273410" y="730427"/>
                  </a:lnTo>
                  <a:lnTo>
                    <a:pt x="4278414" y="715022"/>
                  </a:lnTo>
                  <a:close/>
                </a:path>
                <a:path w="4399915" h="1044575">
                  <a:moveTo>
                    <a:pt x="4314952" y="1017257"/>
                  </a:moveTo>
                  <a:lnTo>
                    <a:pt x="4312640" y="1009142"/>
                  </a:lnTo>
                  <a:lnTo>
                    <a:pt x="4307446" y="1002499"/>
                  </a:lnTo>
                  <a:lnTo>
                    <a:pt x="4299851" y="998207"/>
                  </a:lnTo>
                  <a:lnTo>
                    <a:pt x="4291165" y="997204"/>
                  </a:lnTo>
                  <a:lnTo>
                    <a:pt x="4283049" y="999528"/>
                  </a:lnTo>
                  <a:lnTo>
                    <a:pt x="4276407" y="1004722"/>
                  </a:lnTo>
                  <a:lnTo>
                    <a:pt x="4272127" y="1012329"/>
                  </a:lnTo>
                  <a:lnTo>
                    <a:pt x="4271111" y="1021016"/>
                  </a:lnTo>
                  <a:lnTo>
                    <a:pt x="4273435" y="1029131"/>
                  </a:lnTo>
                  <a:lnTo>
                    <a:pt x="4278630" y="1035773"/>
                  </a:lnTo>
                  <a:lnTo>
                    <a:pt x="4286250" y="1040053"/>
                  </a:lnTo>
                  <a:lnTo>
                    <a:pt x="4294911" y="1041057"/>
                  </a:lnTo>
                  <a:lnTo>
                    <a:pt x="4303014" y="1038733"/>
                  </a:lnTo>
                  <a:lnTo>
                    <a:pt x="4309656" y="1033551"/>
                  </a:lnTo>
                  <a:lnTo>
                    <a:pt x="4313961" y="1025931"/>
                  </a:lnTo>
                  <a:lnTo>
                    <a:pt x="4314952" y="1017257"/>
                  </a:lnTo>
                  <a:close/>
                </a:path>
                <a:path w="4399915" h="1044575">
                  <a:moveTo>
                    <a:pt x="4341063" y="833958"/>
                  </a:moveTo>
                  <a:lnTo>
                    <a:pt x="4339336" y="827887"/>
                  </a:lnTo>
                  <a:lnTo>
                    <a:pt x="4335450" y="822934"/>
                  </a:lnTo>
                  <a:lnTo>
                    <a:pt x="4329785" y="819721"/>
                  </a:lnTo>
                  <a:lnTo>
                    <a:pt x="4323296" y="818972"/>
                  </a:lnTo>
                  <a:lnTo>
                    <a:pt x="4317238" y="820712"/>
                  </a:lnTo>
                  <a:lnTo>
                    <a:pt x="4312259" y="824598"/>
                  </a:lnTo>
                  <a:lnTo>
                    <a:pt x="4309059" y="830275"/>
                  </a:lnTo>
                  <a:lnTo>
                    <a:pt x="4308310" y="836752"/>
                  </a:lnTo>
                  <a:lnTo>
                    <a:pt x="4310062" y="842810"/>
                  </a:lnTo>
                  <a:lnTo>
                    <a:pt x="4313948" y="847763"/>
                  </a:lnTo>
                  <a:lnTo>
                    <a:pt x="4319638" y="850963"/>
                  </a:lnTo>
                  <a:lnTo>
                    <a:pt x="4326102" y="851712"/>
                  </a:lnTo>
                  <a:lnTo>
                    <a:pt x="4332160" y="849985"/>
                  </a:lnTo>
                  <a:lnTo>
                    <a:pt x="4337126" y="846112"/>
                  </a:lnTo>
                  <a:lnTo>
                    <a:pt x="4340326" y="840435"/>
                  </a:lnTo>
                  <a:lnTo>
                    <a:pt x="4341063" y="833958"/>
                  </a:lnTo>
                  <a:close/>
                </a:path>
                <a:path w="4399915" h="1044575">
                  <a:moveTo>
                    <a:pt x="4399356" y="954189"/>
                  </a:moveTo>
                  <a:lnTo>
                    <a:pt x="4397413" y="947369"/>
                  </a:lnTo>
                  <a:lnTo>
                    <a:pt x="4393057" y="941793"/>
                  </a:lnTo>
                  <a:lnTo>
                    <a:pt x="4386681" y="938199"/>
                  </a:lnTo>
                  <a:lnTo>
                    <a:pt x="4379379" y="937348"/>
                  </a:lnTo>
                  <a:lnTo>
                    <a:pt x="4372559" y="939292"/>
                  </a:lnTo>
                  <a:lnTo>
                    <a:pt x="4366984" y="943660"/>
                  </a:lnTo>
                  <a:lnTo>
                    <a:pt x="4363377" y="950074"/>
                  </a:lnTo>
                  <a:lnTo>
                    <a:pt x="4362526" y="957351"/>
                  </a:lnTo>
                  <a:lnTo>
                    <a:pt x="4364482" y="964158"/>
                  </a:lnTo>
                  <a:lnTo>
                    <a:pt x="4368851" y="969746"/>
                  </a:lnTo>
                  <a:lnTo>
                    <a:pt x="4375251" y="973353"/>
                  </a:lnTo>
                  <a:lnTo>
                    <a:pt x="4382528" y="974178"/>
                  </a:lnTo>
                  <a:lnTo>
                    <a:pt x="4389336" y="972235"/>
                  </a:lnTo>
                  <a:lnTo>
                    <a:pt x="4394911" y="967867"/>
                  </a:lnTo>
                  <a:lnTo>
                    <a:pt x="4398518" y="961491"/>
                  </a:lnTo>
                  <a:lnTo>
                    <a:pt x="4399356" y="954189"/>
                  </a:lnTo>
                  <a:close/>
                </a:path>
              </a:pathLst>
            </a:custGeom>
            <a:solidFill>
              <a:srgbClr val="FFFFFF">
                <a:alpha val="22999"/>
              </a:srgbClr>
            </a:solidFill>
          </p:spPr>
          <p:txBody>
            <a:bodyPr wrap="square" lIns="0" tIns="0" rIns="0" bIns="0" rtlCol="0"/>
            <a:lstStyle/>
            <a:p>
              <a:endParaRPr/>
            </a:p>
          </p:txBody>
        </p:sp>
        <p:sp>
          <p:nvSpPr>
            <p:cNvPr id="8" name="object 8"/>
            <p:cNvSpPr/>
            <p:nvPr/>
          </p:nvSpPr>
          <p:spPr>
            <a:xfrm>
              <a:off x="4936439" y="1701"/>
              <a:ext cx="5307965" cy="1044575"/>
            </a:xfrm>
            <a:custGeom>
              <a:avLst/>
              <a:gdLst/>
              <a:ahLst/>
              <a:cxnLst/>
              <a:rect l="l" t="t" r="r" b="b"/>
              <a:pathLst>
                <a:path w="5307965" h="1044575">
                  <a:moveTo>
                    <a:pt x="56705" y="1008037"/>
                  </a:moveTo>
                  <a:lnTo>
                    <a:pt x="53695" y="997534"/>
                  </a:lnTo>
                  <a:lnTo>
                    <a:pt x="46977" y="988936"/>
                  </a:lnTo>
                  <a:lnTo>
                    <a:pt x="37134" y="983373"/>
                  </a:lnTo>
                  <a:lnTo>
                    <a:pt x="25920" y="982091"/>
                  </a:lnTo>
                  <a:lnTo>
                    <a:pt x="15430" y="985100"/>
                  </a:lnTo>
                  <a:lnTo>
                    <a:pt x="6832" y="991831"/>
                  </a:lnTo>
                  <a:lnTo>
                    <a:pt x="1295" y="1001674"/>
                  </a:lnTo>
                  <a:lnTo>
                    <a:pt x="0" y="1012901"/>
                  </a:lnTo>
                  <a:lnTo>
                    <a:pt x="2997" y="1023378"/>
                  </a:lnTo>
                  <a:lnTo>
                    <a:pt x="9715" y="1031976"/>
                  </a:lnTo>
                  <a:lnTo>
                    <a:pt x="19545" y="1037526"/>
                  </a:lnTo>
                  <a:lnTo>
                    <a:pt x="30772" y="1038821"/>
                  </a:lnTo>
                  <a:lnTo>
                    <a:pt x="41262" y="1035812"/>
                  </a:lnTo>
                  <a:lnTo>
                    <a:pt x="49860" y="1029093"/>
                  </a:lnTo>
                  <a:lnTo>
                    <a:pt x="55410" y="1019263"/>
                  </a:lnTo>
                  <a:lnTo>
                    <a:pt x="56705" y="1008037"/>
                  </a:lnTo>
                  <a:close/>
                </a:path>
                <a:path w="5307965" h="1044575">
                  <a:moveTo>
                    <a:pt x="94475" y="884567"/>
                  </a:moveTo>
                  <a:lnTo>
                    <a:pt x="92456" y="877531"/>
                  </a:lnTo>
                  <a:lnTo>
                    <a:pt x="87960" y="871778"/>
                  </a:lnTo>
                  <a:lnTo>
                    <a:pt x="81356" y="868045"/>
                  </a:lnTo>
                  <a:lnTo>
                    <a:pt x="73837" y="867181"/>
                  </a:lnTo>
                  <a:lnTo>
                    <a:pt x="66814" y="869200"/>
                  </a:lnTo>
                  <a:lnTo>
                    <a:pt x="61048" y="873696"/>
                  </a:lnTo>
                  <a:lnTo>
                    <a:pt x="57340" y="880287"/>
                  </a:lnTo>
                  <a:lnTo>
                    <a:pt x="56464" y="887818"/>
                  </a:lnTo>
                  <a:lnTo>
                    <a:pt x="58483" y="894842"/>
                  </a:lnTo>
                  <a:lnTo>
                    <a:pt x="62979" y="900595"/>
                  </a:lnTo>
                  <a:lnTo>
                    <a:pt x="69570" y="904303"/>
                  </a:lnTo>
                  <a:lnTo>
                    <a:pt x="77101" y="905179"/>
                  </a:lnTo>
                  <a:lnTo>
                    <a:pt x="84124" y="903173"/>
                  </a:lnTo>
                  <a:lnTo>
                    <a:pt x="89890" y="898677"/>
                  </a:lnTo>
                  <a:lnTo>
                    <a:pt x="93611" y="892073"/>
                  </a:lnTo>
                  <a:lnTo>
                    <a:pt x="94475" y="884567"/>
                  </a:lnTo>
                  <a:close/>
                </a:path>
                <a:path w="5307965" h="1044575">
                  <a:moveTo>
                    <a:pt x="142684" y="761631"/>
                  </a:moveTo>
                  <a:lnTo>
                    <a:pt x="139065" y="754507"/>
                  </a:lnTo>
                  <a:lnTo>
                    <a:pt x="125818" y="750201"/>
                  </a:lnTo>
                  <a:lnTo>
                    <a:pt x="118694" y="753833"/>
                  </a:lnTo>
                  <a:lnTo>
                    <a:pt x="114401" y="767067"/>
                  </a:lnTo>
                  <a:lnTo>
                    <a:pt x="118021" y="774204"/>
                  </a:lnTo>
                  <a:lnTo>
                    <a:pt x="131279" y="778510"/>
                  </a:lnTo>
                  <a:lnTo>
                    <a:pt x="138391" y="774865"/>
                  </a:lnTo>
                  <a:lnTo>
                    <a:pt x="142684" y="761631"/>
                  </a:lnTo>
                  <a:close/>
                </a:path>
                <a:path w="5307965" h="1044575">
                  <a:moveTo>
                    <a:pt x="156286" y="1010526"/>
                  </a:moveTo>
                  <a:lnTo>
                    <a:pt x="154571" y="1004582"/>
                  </a:lnTo>
                  <a:lnTo>
                    <a:pt x="150761" y="999705"/>
                  </a:lnTo>
                  <a:lnTo>
                    <a:pt x="145199" y="996556"/>
                  </a:lnTo>
                  <a:lnTo>
                    <a:pt x="138823" y="995832"/>
                  </a:lnTo>
                  <a:lnTo>
                    <a:pt x="132880" y="997534"/>
                  </a:lnTo>
                  <a:lnTo>
                    <a:pt x="128016" y="1001344"/>
                  </a:lnTo>
                  <a:lnTo>
                    <a:pt x="124879" y="1006906"/>
                  </a:lnTo>
                  <a:lnTo>
                    <a:pt x="124142" y="1013294"/>
                  </a:lnTo>
                  <a:lnTo>
                    <a:pt x="125844" y="1019238"/>
                  </a:lnTo>
                  <a:lnTo>
                    <a:pt x="129641" y="1024102"/>
                  </a:lnTo>
                  <a:lnTo>
                    <a:pt x="135229" y="1027239"/>
                  </a:lnTo>
                  <a:lnTo>
                    <a:pt x="141579" y="1027988"/>
                  </a:lnTo>
                  <a:lnTo>
                    <a:pt x="147523" y="1026287"/>
                  </a:lnTo>
                  <a:lnTo>
                    <a:pt x="152400" y="1022477"/>
                  </a:lnTo>
                  <a:lnTo>
                    <a:pt x="155562" y="1016876"/>
                  </a:lnTo>
                  <a:lnTo>
                    <a:pt x="156286" y="1010526"/>
                  </a:lnTo>
                  <a:close/>
                </a:path>
                <a:path w="5307965" h="1044575">
                  <a:moveTo>
                    <a:pt x="200291" y="642734"/>
                  </a:moveTo>
                  <a:lnTo>
                    <a:pt x="196989" y="636295"/>
                  </a:lnTo>
                  <a:lnTo>
                    <a:pt x="184975" y="632383"/>
                  </a:lnTo>
                  <a:lnTo>
                    <a:pt x="178523" y="635673"/>
                  </a:lnTo>
                  <a:lnTo>
                    <a:pt x="174625" y="647700"/>
                  </a:lnTo>
                  <a:lnTo>
                    <a:pt x="177901" y="654138"/>
                  </a:lnTo>
                  <a:lnTo>
                    <a:pt x="189928" y="658037"/>
                  </a:lnTo>
                  <a:lnTo>
                    <a:pt x="196380" y="654761"/>
                  </a:lnTo>
                  <a:lnTo>
                    <a:pt x="200291" y="642734"/>
                  </a:lnTo>
                  <a:close/>
                </a:path>
                <a:path w="5307965" h="1044575">
                  <a:moveTo>
                    <a:pt x="215150" y="886104"/>
                  </a:moveTo>
                  <a:lnTo>
                    <a:pt x="212394" y="876503"/>
                  </a:lnTo>
                  <a:lnTo>
                    <a:pt x="206235" y="868629"/>
                  </a:lnTo>
                  <a:lnTo>
                    <a:pt x="197218" y="863536"/>
                  </a:lnTo>
                  <a:lnTo>
                    <a:pt x="186905" y="862342"/>
                  </a:lnTo>
                  <a:lnTo>
                    <a:pt x="177292" y="865085"/>
                  </a:lnTo>
                  <a:lnTo>
                    <a:pt x="169405" y="871232"/>
                  </a:lnTo>
                  <a:lnTo>
                    <a:pt x="164312" y="880249"/>
                  </a:lnTo>
                  <a:lnTo>
                    <a:pt x="163118" y="890574"/>
                  </a:lnTo>
                  <a:lnTo>
                    <a:pt x="165874" y="900201"/>
                  </a:lnTo>
                  <a:lnTo>
                    <a:pt x="172046" y="908088"/>
                  </a:lnTo>
                  <a:lnTo>
                    <a:pt x="181089" y="913180"/>
                  </a:lnTo>
                  <a:lnTo>
                    <a:pt x="191363" y="914374"/>
                  </a:lnTo>
                  <a:lnTo>
                    <a:pt x="200990" y="911606"/>
                  </a:lnTo>
                  <a:lnTo>
                    <a:pt x="208864" y="905433"/>
                  </a:lnTo>
                  <a:lnTo>
                    <a:pt x="213969" y="896391"/>
                  </a:lnTo>
                  <a:lnTo>
                    <a:pt x="215150" y="886104"/>
                  </a:lnTo>
                  <a:close/>
                </a:path>
                <a:path w="5307965" h="1044575">
                  <a:moveTo>
                    <a:pt x="257632" y="527977"/>
                  </a:moveTo>
                  <a:lnTo>
                    <a:pt x="256197" y="525183"/>
                  </a:lnTo>
                  <a:lnTo>
                    <a:pt x="250964" y="523481"/>
                  </a:lnTo>
                  <a:lnTo>
                    <a:pt x="248158" y="524903"/>
                  </a:lnTo>
                  <a:lnTo>
                    <a:pt x="246456" y="530148"/>
                  </a:lnTo>
                  <a:lnTo>
                    <a:pt x="247891" y="532968"/>
                  </a:lnTo>
                  <a:lnTo>
                    <a:pt x="253111" y="534657"/>
                  </a:lnTo>
                  <a:lnTo>
                    <a:pt x="255930" y="533222"/>
                  </a:lnTo>
                  <a:lnTo>
                    <a:pt x="257632" y="527977"/>
                  </a:lnTo>
                  <a:close/>
                </a:path>
                <a:path w="5307965" h="1044575">
                  <a:moveTo>
                    <a:pt x="259029" y="764552"/>
                  </a:moveTo>
                  <a:lnTo>
                    <a:pt x="255231" y="757085"/>
                  </a:lnTo>
                  <a:lnTo>
                    <a:pt x="241350" y="752576"/>
                  </a:lnTo>
                  <a:lnTo>
                    <a:pt x="233908" y="756386"/>
                  </a:lnTo>
                  <a:lnTo>
                    <a:pt x="229412" y="770242"/>
                  </a:lnTo>
                  <a:lnTo>
                    <a:pt x="233197" y="777684"/>
                  </a:lnTo>
                  <a:lnTo>
                    <a:pt x="247078" y="782193"/>
                  </a:lnTo>
                  <a:lnTo>
                    <a:pt x="254533" y="778395"/>
                  </a:lnTo>
                  <a:lnTo>
                    <a:pt x="259029" y="764552"/>
                  </a:lnTo>
                  <a:close/>
                </a:path>
                <a:path w="5307965" h="1044575">
                  <a:moveTo>
                    <a:pt x="278879" y="1011288"/>
                  </a:moveTo>
                  <a:lnTo>
                    <a:pt x="276098" y="1001560"/>
                  </a:lnTo>
                  <a:lnTo>
                    <a:pt x="269862" y="993584"/>
                  </a:lnTo>
                  <a:lnTo>
                    <a:pt x="260743" y="988441"/>
                  </a:lnTo>
                  <a:lnTo>
                    <a:pt x="250317" y="987234"/>
                  </a:lnTo>
                  <a:lnTo>
                    <a:pt x="240588" y="990015"/>
                  </a:lnTo>
                  <a:lnTo>
                    <a:pt x="232613" y="996251"/>
                  </a:lnTo>
                  <a:lnTo>
                    <a:pt x="227469" y="1005382"/>
                  </a:lnTo>
                  <a:lnTo>
                    <a:pt x="226263" y="1015784"/>
                  </a:lnTo>
                  <a:lnTo>
                    <a:pt x="229057" y="1025512"/>
                  </a:lnTo>
                  <a:lnTo>
                    <a:pt x="235292" y="1033487"/>
                  </a:lnTo>
                  <a:lnTo>
                    <a:pt x="244424" y="1038644"/>
                  </a:lnTo>
                  <a:lnTo>
                    <a:pt x="254825" y="1039837"/>
                  </a:lnTo>
                  <a:lnTo>
                    <a:pt x="264553" y="1037043"/>
                  </a:lnTo>
                  <a:lnTo>
                    <a:pt x="272529" y="1030820"/>
                  </a:lnTo>
                  <a:lnTo>
                    <a:pt x="277685" y="1021702"/>
                  </a:lnTo>
                  <a:lnTo>
                    <a:pt x="278879" y="1011288"/>
                  </a:lnTo>
                  <a:close/>
                </a:path>
                <a:path w="5307965" h="1044575">
                  <a:moveTo>
                    <a:pt x="317144" y="647065"/>
                  </a:moveTo>
                  <a:lnTo>
                    <a:pt x="314096" y="641096"/>
                  </a:lnTo>
                  <a:lnTo>
                    <a:pt x="303034" y="637501"/>
                  </a:lnTo>
                  <a:lnTo>
                    <a:pt x="297053" y="640537"/>
                  </a:lnTo>
                  <a:lnTo>
                    <a:pt x="293446" y="651637"/>
                  </a:lnTo>
                  <a:lnTo>
                    <a:pt x="296494" y="657606"/>
                  </a:lnTo>
                  <a:lnTo>
                    <a:pt x="307568" y="661200"/>
                  </a:lnTo>
                  <a:lnTo>
                    <a:pt x="313537" y="658164"/>
                  </a:lnTo>
                  <a:lnTo>
                    <a:pt x="317144" y="647065"/>
                  </a:lnTo>
                  <a:close/>
                </a:path>
                <a:path w="5307965" h="1044575">
                  <a:moveTo>
                    <a:pt x="325932" y="888822"/>
                  </a:moveTo>
                  <a:lnTo>
                    <a:pt x="323545" y="880503"/>
                  </a:lnTo>
                  <a:lnTo>
                    <a:pt x="318211" y="873683"/>
                  </a:lnTo>
                  <a:lnTo>
                    <a:pt x="310388" y="869276"/>
                  </a:lnTo>
                  <a:lnTo>
                    <a:pt x="301485" y="868260"/>
                  </a:lnTo>
                  <a:lnTo>
                    <a:pt x="293179" y="870648"/>
                  </a:lnTo>
                  <a:lnTo>
                    <a:pt x="286359" y="875969"/>
                  </a:lnTo>
                  <a:lnTo>
                    <a:pt x="281965" y="883767"/>
                  </a:lnTo>
                  <a:lnTo>
                    <a:pt x="280924" y="892683"/>
                  </a:lnTo>
                  <a:lnTo>
                    <a:pt x="283311" y="901001"/>
                  </a:lnTo>
                  <a:lnTo>
                    <a:pt x="288632" y="907821"/>
                  </a:lnTo>
                  <a:lnTo>
                    <a:pt x="296443" y="912215"/>
                  </a:lnTo>
                  <a:lnTo>
                    <a:pt x="305358" y="913257"/>
                  </a:lnTo>
                  <a:lnTo>
                    <a:pt x="313677" y="910869"/>
                  </a:lnTo>
                  <a:lnTo>
                    <a:pt x="320497" y="905548"/>
                  </a:lnTo>
                  <a:lnTo>
                    <a:pt x="324904" y="897724"/>
                  </a:lnTo>
                  <a:lnTo>
                    <a:pt x="325932" y="888822"/>
                  </a:lnTo>
                  <a:close/>
                </a:path>
                <a:path w="5307965" h="1044575">
                  <a:moveTo>
                    <a:pt x="329730" y="414731"/>
                  </a:moveTo>
                  <a:lnTo>
                    <a:pt x="327812" y="410895"/>
                  </a:lnTo>
                  <a:lnTo>
                    <a:pt x="320713" y="408597"/>
                  </a:lnTo>
                  <a:lnTo>
                    <a:pt x="316903" y="410552"/>
                  </a:lnTo>
                  <a:lnTo>
                    <a:pt x="314604" y="417626"/>
                  </a:lnTo>
                  <a:lnTo>
                    <a:pt x="316547" y="421436"/>
                  </a:lnTo>
                  <a:lnTo>
                    <a:pt x="323634" y="423748"/>
                  </a:lnTo>
                  <a:lnTo>
                    <a:pt x="327431" y="421805"/>
                  </a:lnTo>
                  <a:lnTo>
                    <a:pt x="329730" y="414731"/>
                  </a:lnTo>
                  <a:close/>
                </a:path>
                <a:path w="5307965" h="1044575">
                  <a:moveTo>
                    <a:pt x="374802" y="768070"/>
                  </a:moveTo>
                  <a:lnTo>
                    <a:pt x="371182" y="760958"/>
                  </a:lnTo>
                  <a:lnTo>
                    <a:pt x="357924" y="756653"/>
                  </a:lnTo>
                  <a:lnTo>
                    <a:pt x="350824" y="760272"/>
                  </a:lnTo>
                  <a:lnTo>
                    <a:pt x="346519" y="773531"/>
                  </a:lnTo>
                  <a:lnTo>
                    <a:pt x="350139" y="780630"/>
                  </a:lnTo>
                  <a:lnTo>
                    <a:pt x="363397" y="784948"/>
                  </a:lnTo>
                  <a:lnTo>
                    <a:pt x="370497" y="781316"/>
                  </a:lnTo>
                  <a:lnTo>
                    <a:pt x="374802" y="768070"/>
                  </a:lnTo>
                  <a:close/>
                </a:path>
                <a:path w="5307965" h="1044575">
                  <a:moveTo>
                    <a:pt x="382422" y="532549"/>
                  </a:moveTo>
                  <a:lnTo>
                    <a:pt x="379818" y="527443"/>
                  </a:lnTo>
                  <a:lnTo>
                    <a:pt x="370268" y="524332"/>
                  </a:lnTo>
                  <a:lnTo>
                    <a:pt x="365137" y="526935"/>
                  </a:lnTo>
                  <a:lnTo>
                    <a:pt x="362026" y="536498"/>
                  </a:lnTo>
                  <a:lnTo>
                    <a:pt x="364642" y="541642"/>
                  </a:lnTo>
                  <a:lnTo>
                    <a:pt x="374192" y="544741"/>
                  </a:lnTo>
                  <a:lnTo>
                    <a:pt x="379310" y="542112"/>
                  </a:lnTo>
                  <a:lnTo>
                    <a:pt x="382422" y="532549"/>
                  </a:lnTo>
                  <a:close/>
                </a:path>
                <a:path w="5307965" h="1044575">
                  <a:moveTo>
                    <a:pt x="394157" y="1012901"/>
                  </a:moveTo>
                  <a:lnTo>
                    <a:pt x="391121" y="1002309"/>
                  </a:lnTo>
                  <a:lnTo>
                    <a:pt x="384340" y="993622"/>
                  </a:lnTo>
                  <a:lnTo>
                    <a:pt x="374396" y="988009"/>
                  </a:lnTo>
                  <a:lnTo>
                    <a:pt x="363054" y="986701"/>
                  </a:lnTo>
                  <a:lnTo>
                    <a:pt x="352450" y="989736"/>
                  </a:lnTo>
                  <a:lnTo>
                    <a:pt x="343776" y="996518"/>
                  </a:lnTo>
                  <a:lnTo>
                    <a:pt x="338175" y="1006462"/>
                  </a:lnTo>
                  <a:lnTo>
                    <a:pt x="336854" y="1017803"/>
                  </a:lnTo>
                  <a:lnTo>
                    <a:pt x="339890" y="1028395"/>
                  </a:lnTo>
                  <a:lnTo>
                    <a:pt x="346671" y="1037082"/>
                  </a:lnTo>
                  <a:lnTo>
                    <a:pt x="356628" y="1042682"/>
                  </a:lnTo>
                  <a:lnTo>
                    <a:pt x="367969" y="1043990"/>
                  </a:lnTo>
                  <a:lnTo>
                    <a:pt x="378561" y="1040955"/>
                  </a:lnTo>
                  <a:lnTo>
                    <a:pt x="387248" y="1034173"/>
                  </a:lnTo>
                  <a:lnTo>
                    <a:pt x="392861" y="1024229"/>
                  </a:lnTo>
                  <a:lnTo>
                    <a:pt x="394157" y="1012901"/>
                  </a:lnTo>
                  <a:close/>
                </a:path>
                <a:path w="5307965" h="1044575">
                  <a:moveTo>
                    <a:pt x="403250" y="305714"/>
                  </a:moveTo>
                  <a:lnTo>
                    <a:pt x="401840" y="302907"/>
                  </a:lnTo>
                  <a:lnTo>
                    <a:pt x="396595" y="301193"/>
                  </a:lnTo>
                  <a:lnTo>
                    <a:pt x="393763" y="302641"/>
                  </a:lnTo>
                  <a:lnTo>
                    <a:pt x="392074" y="307860"/>
                  </a:lnTo>
                  <a:lnTo>
                    <a:pt x="393509" y="310692"/>
                  </a:lnTo>
                  <a:lnTo>
                    <a:pt x="398754" y="312394"/>
                  </a:lnTo>
                  <a:lnTo>
                    <a:pt x="401548" y="310946"/>
                  </a:lnTo>
                  <a:lnTo>
                    <a:pt x="403250" y="305714"/>
                  </a:lnTo>
                  <a:close/>
                </a:path>
                <a:path w="5307965" h="1044575">
                  <a:moveTo>
                    <a:pt x="436587" y="651598"/>
                  </a:moveTo>
                  <a:lnTo>
                    <a:pt x="433387" y="645312"/>
                  </a:lnTo>
                  <a:lnTo>
                    <a:pt x="421665" y="641502"/>
                  </a:lnTo>
                  <a:lnTo>
                    <a:pt x="415391" y="644702"/>
                  </a:lnTo>
                  <a:lnTo>
                    <a:pt x="411594" y="656424"/>
                  </a:lnTo>
                  <a:lnTo>
                    <a:pt x="414769" y="662698"/>
                  </a:lnTo>
                  <a:lnTo>
                    <a:pt x="426491" y="666508"/>
                  </a:lnTo>
                  <a:lnTo>
                    <a:pt x="432777" y="663308"/>
                  </a:lnTo>
                  <a:lnTo>
                    <a:pt x="436587" y="651598"/>
                  </a:lnTo>
                  <a:close/>
                </a:path>
                <a:path w="5307965" h="1044575">
                  <a:moveTo>
                    <a:pt x="453224" y="890473"/>
                  </a:moveTo>
                  <a:lnTo>
                    <a:pt x="449541" y="877608"/>
                  </a:lnTo>
                  <a:lnTo>
                    <a:pt x="441312" y="867067"/>
                  </a:lnTo>
                  <a:lnTo>
                    <a:pt x="429247" y="860247"/>
                  </a:lnTo>
                  <a:lnTo>
                    <a:pt x="415467" y="858672"/>
                  </a:lnTo>
                  <a:lnTo>
                    <a:pt x="402615" y="862355"/>
                  </a:lnTo>
                  <a:lnTo>
                    <a:pt x="392074" y="870610"/>
                  </a:lnTo>
                  <a:lnTo>
                    <a:pt x="385279" y="882675"/>
                  </a:lnTo>
                  <a:lnTo>
                    <a:pt x="383679" y="896454"/>
                  </a:lnTo>
                  <a:lnTo>
                    <a:pt x="387350" y="909320"/>
                  </a:lnTo>
                  <a:lnTo>
                    <a:pt x="395579" y="919861"/>
                  </a:lnTo>
                  <a:lnTo>
                    <a:pt x="407657" y="926668"/>
                  </a:lnTo>
                  <a:lnTo>
                    <a:pt x="421424" y="928255"/>
                  </a:lnTo>
                  <a:lnTo>
                    <a:pt x="434289" y="924560"/>
                  </a:lnTo>
                  <a:lnTo>
                    <a:pt x="444830" y="916317"/>
                  </a:lnTo>
                  <a:lnTo>
                    <a:pt x="451637" y="904240"/>
                  </a:lnTo>
                  <a:lnTo>
                    <a:pt x="453224" y="890473"/>
                  </a:lnTo>
                  <a:close/>
                </a:path>
                <a:path w="5307965" h="1044575">
                  <a:moveTo>
                    <a:pt x="453402" y="421576"/>
                  </a:moveTo>
                  <a:lnTo>
                    <a:pt x="451205" y="417271"/>
                  </a:lnTo>
                  <a:lnTo>
                    <a:pt x="443179" y="414667"/>
                  </a:lnTo>
                  <a:lnTo>
                    <a:pt x="438899" y="416864"/>
                  </a:lnTo>
                  <a:lnTo>
                    <a:pt x="436283" y="424891"/>
                  </a:lnTo>
                  <a:lnTo>
                    <a:pt x="438467" y="429158"/>
                  </a:lnTo>
                  <a:lnTo>
                    <a:pt x="446493" y="431774"/>
                  </a:lnTo>
                  <a:lnTo>
                    <a:pt x="450786" y="429602"/>
                  </a:lnTo>
                  <a:lnTo>
                    <a:pt x="453402" y="421576"/>
                  </a:lnTo>
                  <a:close/>
                </a:path>
                <a:path w="5307965" h="1044575">
                  <a:moveTo>
                    <a:pt x="482968" y="200329"/>
                  </a:moveTo>
                  <a:lnTo>
                    <a:pt x="481774" y="197993"/>
                  </a:lnTo>
                  <a:lnTo>
                    <a:pt x="477456" y="196583"/>
                  </a:lnTo>
                  <a:lnTo>
                    <a:pt x="475145" y="197789"/>
                  </a:lnTo>
                  <a:lnTo>
                    <a:pt x="473748" y="202095"/>
                  </a:lnTo>
                  <a:lnTo>
                    <a:pt x="474916" y="204393"/>
                  </a:lnTo>
                  <a:lnTo>
                    <a:pt x="479247" y="205790"/>
                  </a:lnTo>
                  <a:lnTo>
                    <a:pt x="481571" y="204635"/>
                  </a:lnTo>
                  <a:lnTo>
                    <a:pt x="482968" y="200329"/>
                  </a:lnTo>
                  <a:close/>
                </a:path>
                <a:path w="5307965" h="1044575">
                  <a:moveTo>
                    <a:pt x="508368" y="772033"/>
                  </a:moveTo>
                  <a:lnTo>
                    <a:pt x="505155" y="760793"/>
                  </a:lnTo>
                  <a:lnTo>
                    <a:pt x="497954" y="751573"/>
                  </a:lnTo>
                  <a:lnTo>
                    <a:pt x="487413" y="745617"/>
                  </a:lnTo>
                  <a:lnTo>
                    <a:pt x="475373" y="744232"/>
                  </a:lnTo>
                  <a:lnTo>
                    <a:pt x="464134" y="747458"/>
                  </a:lnTo>
                  <a:lnTo>
                    <a:pt x="454926" y="754659"/>
                  </a:lnTo>
                  <a:lnTo>
                    <a:pt x="448983" y="765200"/>
                  </a:lnTo>
                  <a:lnTo>
                    <a:pt x="447586" y="777252"/>
                  </a:lnTo>
                  <a:lnTo>
                    <a:pt x="450799" y="788492"/>
                  </a:lnTo>
                  <a:lnTo>
                    <a:pt x="458000" y="797699"/>
                  </a:lnTo>
                  <a:lnTo>
                    <a:pt x="468553" y="803643"/>
                  </a:lnTo>
                  <a:lnTo>
                    <a:pt x="480580" y="805040"/>
                  </a:lnTo>
                  <a:lnTo>
                    <a:pt x="491820" y="801814"/>
                  </a:lnTo>
                  <a:lnTo>
                    <a:pt x="501040" y="794613"/>
                  </a:lnTo>
                  <a:lnTo>
                    <a:pt x="506996" y="784047"/>
                  </a:lnTo>
                  <a:lnTo>
                    <a:pt x="508368" y="772033"/>
                  </a:lnTo>
                  <a:close/>
                </a:path>
                <a:path w="5307965" h="1044575">
                  <a:moveTo>
                    <a:pt x="515124" y="538835"/>
                  </a:moveTo>
                  <a:lnTo>
                    <a:pt x="512826" y="530834"/>
                  </a:lnTo>
                  <a:lnTo>
                    <a:pt x="507707" y="524281"/>
                  </a:lnTo>
                  <a:lnTo>
                    <a:pt x="500202" y="520039"/>
                  </a:lnTo>
                  <a:lnTo>
                    <a:pt x="491642" y="519061"/>
                  </a:lnTo>
                  <a:lnTo>
                    <a:pt x="483641" y="521347"/>
                  </a:lnTo>
                  <a:lnTo>
                    <a:pt x="477088" y="526478"/>
                  </a:lnTo>
                  <a:lnTo>
                    <a:pt x="472859" y="533984"/>
                  </a:lnTo>
                  <a:lnTo>
                    <a:pt x="471868" y="542531"/>
                  </a:lnTo>
                  <a:lnTo>
                    <a:pt x="474167" y="550519"/>
                  </a:lnTo>
                  <a:lnTo>
                    <a:pt x="479298" y="557072"/>
                  </a:lnTo>
                  <a:lnTo>
                    <a:pt x="486803" y="561301"/>
                  </a:lnTo>
                  <a:lnTo>
                    <a:pt x="495350" y="562305"/>
                  </a:lnTo>
                  <a:lnTo>
                    <a:pt x="503351" y="560006"/>
                  </a:lnTo>
                  <a:lnTo>
                    <a:pt x="509905" y="554901"/>
                  </a:lnTo>
                  <a:lnTo>
                    <a:pt x="514146" y="547395"/>
                  </a:lnTo>
                  <a:lnTo>
                    <a:pt x="515124" y="538835"/>
                  </a:lnTo>
                  <a:close/>
                </a:path>
                <a:path w="5307965" h="1044575">
                  <a:moveTo>
                    <a:pt x="529539" y="314452"/>
                  </a:moveTo>
                  <a:lnTo>
                    <a:pt x="527862" y="311150"/>
                  </a:lnTo>
                  <a:lnTo>
                    <a:pt x="521703" y="309156"/>
                  </a:lnTo>
                  <a:lnTo>
                    <a:pt x="518388" y="310832"/>
                  </a:lnTo>
                  <a:lnTo>
                    <a:pt x="516382" y="316992"/>
                  </a:lnTo>
                  <a:lnTo>
                    <a:pt x="518083" y="320306"/>
                  </a:lnTo>
                  <a:lnTo>
                    <a:pt x="524243" y="322300"/>
                  </a:lnTo>
                  <a:lnTo>
                    <a:pt x="527532" y="320624"/>
                  </a:lnTo>
                  <a:lnTo>
                    <a:pt x="529539" y="314452"/>
                  </a:lnTo>
                  <a:close/>
                </a:path>
                <a:path w="5307965" h="1044575">
                  <a:moveTo>
                    <a:pt x="567029" y="99060"/>
                  </a:moveTo>
                  <a:lnTo>
                    <a:pt x="566254" y="97561"/>
                  </a:lnTo>
                  <a:lnTo>
                    <a:pt x="563486" y="96659"/>
                  </a:lnTo>
                  <a:lnTo>
                    <a:pt x="561987" y="97421"/>
                  </a:lnTo>
                  <a:lnTo>
                    <a:pt x="561086" y="100190"/>
                  </a:lnTo>
                  <a:lnTo>
                    <a:pt x="561860" y="101688"/>
                  </a:lnTo>
                  <a:lnTo>
                    <a:pt x="564629" y="102590"/>
                  </a:lnTo>
                  <a:lnTo>
                    <a:pt x="566127" y="101828"/>
                  </a:lnTo>
                  <a:lnTo>
                    <a:pt x="567029" y="99060"/>
                  </a:lnTo>
                  <a:close/>
                </a:path>
                <a:path w="5307965" h="1044575">
                  <a:moveTo>
                    <a:pt x="567575" y="657225"/>
                  </a:moveTo>
                  <a:lnTo>
                    <a:pt x="565073" y="648462"/>
                  </a:lnTo>
                  <a:lnTo>
                    <a:pt x="559460" y="641299"/>
                  </a:lnTo>
                  <a:lnTo>
                    <a:pt x="551243" y="636651"/>
                  </a:lnTo>
                  <a:lnTo>
                    <a:pt x="541870" y="635571"/>
                  </a:lnTo>
                  <a:lnTo>
                    <a:pt x="533120" y="638086"/>
                  </a:lnTo>
                  <a:lnTo>
                    <a:pt x="525945" y="643686"/>
                  </a:lnTo>
                  <a:lnTo>
                    <a:pt x="521322" y="651903"/>
                  </a:lnTo>
                  <a:lnTo>
                    <a:pt x="520230" y="661276"/>
                  </a:lnTo>
                  <a:lnTo>
                    <a:pt x="522744" y="670026"/>
                  </a:lnTo>
                  <a:lnTo>
                    <a:pt x="528345" y="677214"/>
                  </a:lnTo>
                  <a:lnTo>
                    <a:pt x="536562" y="681837"/>
                  </a:lnTo>
                  <a:lnTo>
                    <a:pt x="545934" y="682917"/>
                  </a:lnTo>
                  <a:lnTo>
                    <a:pt x="554685" y="680402"/>
                  </a:lnTo>
                  <a:lnTo>
                    <a:pt x="561860" y="674801"/>
                  </a:lnTo>
                  <a:lnTo>
                    <a:pt x="566496" y="666584"/>
                  </a:lnTo>
                  <a:lnTo>
                    <a:pt x="567575" y="657225"/>
                  </a:lnTo>
                  <a:close/>
                </a:path>
                <a:path w="5307965" h="1044575">
                  <a:moveTo>
                    <a:pt x="585152" y="429768"/>
                  </a:moveTo>
                  <a:lnTo>
                    <a:pt x="583412" y="423722"/>
                  </a:lnTo>
                  <a:lnTo>
                    <a:pt x="579526" y="418769"/>
                  </a:lnTo>
                  <a:lnTo>
                    <a:pt x="573849" y="415556"/>
                  </a:lnTo>
                  <a:lnTo>
                    <a:pt x="567372" y="414807"/>
                  </a:lnTo>
                  <a:lnTo>
                    <a:pt x="561314" y="416547"/>
                  </a:lnTo>
                  <a:lnTo>
                    <a:pt x="556361" y="420420"/>
                  </a:lnTo>
                  <a:lnTo>
                    <a:pt x="553173" y="426085"/>
                  </a:lnTo>
                  <a:lnTo>
                    <a:pt x="552411" y="432574"/>
                  </a:lnTo>
                  <a:lnTo>
                    <a:pt x="554151" y="438632"/>
                  </a:lnTo>
                  <a:lnTo>
                    <a:pt x="558012" y="443598"/>
                  </a:lnTo>
                  <a:lnTo>
                    <a:pt x="563702" y="446786"/>
                  </a:lnTo>
                  <a:lnTo>
                    <a:pt x="570179" y="447548"/>
                  </a:lnTo>
                  <a:lnTo>
                    <a:pt x="576237" y="445808"/>
                  </a:lnTo>
                  <a:lnTo>
                    <a:pt x="581202" y="441921"/>
                  </a:lnTo>
                  <a:lnTo>
                    <a:pt x="584415" y="436232"/>
                  </a:lnTo>
                  <a:lnTo>
                    <a:pt x="585152" y="429768"/>
                  </a:lnTo>
                  <a:close/>
                </a:path>
                <a:path w="5307965" h="1044575">
                  <a:moveTo>
                    <a:pt x="611644" y="211251"/>
                  </a:moveTo>
                  <a:lnTo>
                    <a:pt x="610298" y="208610"/>
                  </a:lnTo>
                  <a:lnTo>
                    <a:pt x="605370" y="207010"/>
                  </a:lnTo>
                  <a:lnTo>
                    <a:pt x="602729" y="208343"/>
                  </a:lnTo>
                  <a:lnTo>
                    <a:pt x="601129" y="213271"/>
                  </a:lnTo>
                  <a:lnTo>
                    <a:pt x="602475" y="215938"/>
                  </a:lnTo>
                  <a:lnTo>
                    <a:pt x="607402" y="217538"/>
                  </a:lnTo>
                  <a:lnTo>
                    <a:pt x="610044" y="216166"/>
                  </a:lnTo>
                  <a:lnTo>
                    <a:pt x="611644" y="211251"/>
                  </a:lnTo>
                  <a:close/>
                </a:path>
                <a:path w="5307965" h="1044575">
                  <a:moveTo>
                    <a:pt x="638530" y="545693"/>
                  </a:moveTo>
                  <a:lnTo>
                    <a:pt x="636155" y="537375"/>
                  </a:lnTo>
                  <a:lnTo>
                    <a:pt x="630821" y="530555"/>
                  </a:lnTo>
                  <a:lnTo>
                    <a:pt x="623023" y="526148"/>
                  </a:lnTo>
                  <a:lnTo>
                    <a:pt x="614108" y="525132"/>
                  </a:lnTo>
                  <a:lnTo>
                    <a:pt x="605790" y="527507"/>
                  </a:lnTo>
                  <a:lnTo>
                    <a:pt x="598970" y="532841"/>
                  </a:lnTo>
                  <a:lnTo>
                    <a:pt x="594575" y="540639"/>
                  </a:lnTo>
                  <a:lnTo>
                    <a:pt x="593534" y="549554"/>
                  </a:lnTo>
                  <a:lnTo>
                    <a:pt x="595922" y="557872"/>
                  </a:lnTo>
                  <a:lnTo>
                    <a:pt x="601243" y="564692"/>
                  </a:lnTo>
                  <a:lnTo>
                    <a:pt x="609066" y="569087"/>
                  </a:lnTo>
                  <a:lnTo>
                    <a:pt x="617969" y="570115"/>
                  </a:lnTo>
                  <a:lnTo>
                    <a:pt x="626287" y="567740"/>
                  </a:lnTo>
                  <a:lnTo>
                    <a:pt x="633107" y="562406"/>
                  </a:lnTo>
                  <a:lnTo>
                    <a:pt x="637514" y="554596"/>
                  </a:lnTo>
                  <a:lnTo>
                    <a:pt x="638530" y="545693"/>
                  </a:lnTo>
                  <a:close/>
                </a:path>
                <a:path w="5307965" h="1044575">
                  <a:moveTo>
                    <a:pt x="656869" y="1879"/>
                  </a:moveTo>
                  <a:lnTo>
                    <a:pt x="656272" y="711"/>
                  </a:lnTo>
                  <a:lnTo>
                    <a:pt x="654126" y="0"/>
                  </a:lnTo>
                  <a:lnTo>
                    <a:pt x="652957" y="596"/>
                  </a:lnTo>
                  <a:lnTo>
                    <a:pt x="652259" y="2755"/>
                  </a:lnTo>
                  <a:lnTo>
                    <a:pt x="652856" y="3898"/>
                  </a:lnTo>
                  <a:lnTo>
                    <a:pt x="655015" y="4597"/>
                  </a:lnTo>
                  <a:lnTo>
                    <a:pt x="656170" y="4025"/>
                  </a:lnTo>
                  <a:lnTo>
                    <a:pt x="656869" y="1879"/>
                  </a:lnTo>
                  <a:close/>
                </a:path>
                <a:path w="5307965" h="1044575">
                  <a:moveTo>
                    <a:pt x="657275" y="324256"/>
                  </a:moveTo>
                  <a:lnTo>
                    <a:pt x="655320" y="320471"/>
                  </a:lnTo>
                  <a:lnTo>
                    <a:pt x="648220" y="318160"/>
                  </a:lnTo>
                  <a:lnTo>
                    <a:pt x="644436" y="320090"/>
                  </a:lnTo>
                  <a:lnTo>
                    <a:pt x="642124" y="327202"/>
                  </a:lnTo>
                  <a:lnTo>
                    <a:pt x="644055" y="330987"/>
                  </a:lnTo>
                  <a:lnTo>
                    <a:pt x="651154" y="333286"/>
                  </a:lnTo>
                  <a:lnTo>
                    <a:pt x="654964" y="331368"/>
                  </a:lnTo>
                  <a:lnTo>
                    <a:pt x="657275" y="324256"/>
                  </a:lnTo>
                  <a:close/>
                </a:path>
                <a:path w="5307965" h="1044575">
                  <a:moveTo>
                    <a:pt x="698512" y="112420"/>
                  </a:moveTo>
                  <a:lnTo>
                    <a:pt x="697585" y="110604"/>
                  </a:lnTo>
                  <a:lnTo>
                    <a:pt x="694194" y="109512"/>
                  </a:lnTo>
                  <a:lnTo>
                    <a:pt x="692365" y="110426"/>
                  </a:lnTo>
                  <a:lnTo>
                    <a:pt x="691273" y="113804"/>
                  </a:lnTo>
                  <a:lnTo>
                    <a:pt x="692200" y="115633"/>
                  </a:lnTo>
                  <a:lnTo>
                    <a:pt x="695591" y="116738"/>
                  </a:lnTo>
                  <a:lnTo>
                    <a:pt x="697420" y="115798"/>
                  </a:lnTo>
                  <a:lnTo>
                    <a:pt x="698512" y="112420"/>
                  </a:lnTo>
                  <a:close/>
                </a:path>
                <a:path w="5307965" h="1044575">
                  <a:moveTo>
                    <a:pt x="712266" y="438556"/>
                  </a:moveTo>
                  <a:lnTo>
                    <a:pt x="710361" y="431850"/>
                  </a:lnTo>
                  <a:lnTo>
                    <a:pt x="706069" y="426364"/>
                  </a:lnTo>
                  <a:lnTo>
                    <a:pt x="699782" y="422808"/>
                  </a:lnTo>
                  <a:lnTo>
                    <a:pt x="692607" y="421982"/>
                  </a:lnTo>
                  <a:lnTo>
                    <a:pt x="685901" y="423913"/>
                  </a:lnTo>
                  <a:lnTo>
                    <a:pt x="680402" y="428205"/>
                  </a:lnTo>
                  <a:lnTo>
                    <a:pt x="676859" y="434492"/>
                  </a:lnTo>
                  <a:lnTo>
                    <a:pt x="676033" y="441667"/>
                  </a:lnTo>
                  <a:lnTo>
                    <a:pt x="677951" y="448373"/>
                  </a:lnTo>
                  <a:lnTo>
                    <a:pt x="682244" y="453859"/>
                  </a:lnTo>
                  <a:lnTo>
                    <a:pt x="688543" y="457403"/>
                  </a:lnTo>
                  <a:lnTo>
                    <a:pt x="695718" y="458241"/>
                  </a:lnTo>
                  <a:lnTo>
                    <a:pt x="702411" y="456311"/>
                  </a:lnTo>
                  <a:lnTo>
                    <a:pt x="707898" y="452018"/>
                  </a:lnTo>
                  <a:lnTo>
                    <a:pt x="711441" y="445731"/>
                  </a:lnTo>
                  <a:lnTo>
                    <a:pt x="712266" y="438556"/>
                  </a:lnTo>
                  <a:close/>
                </a:path>
                <a:path w="5307965" h="1044575">
                  <a:moveTo>
                    <a:pt x="746861" y="222567"/>
                  </a:moveTo>
                  <a:lnTo>
                    <a:pt x="744080" y="217106"/>
                  </a:lnTo>
                  <a:lnTo>
                    <a:pt x="733920" y="213804"/>
                  </a:lnTo>
                  <a:lnTo>
                    <a:pt x="728459" y="216585"/>
                  </a:lnTo>
                  <a:lnTo>
                    <a:pt x="725157" y="226758"/>
                  </a:lnTo>
                  <a:lnTo>
                    <a:pt x="727938" y="232219"/>
                  </a:lnTo>
                  <a:lnTo>
                    <a:pt x="738098" y="235521"/>
                  </a:lnTo>
                  <a:lnTo>
                    <a:pt x="743546" y="232740"/>
                  </a:lnTo>
                  <a:lnTo>
                    <a:pt x="746861" y="222567"/>
                  </a:lnTo>
                  <a:close/>
                </a:path>
                <a:path w="5307965" h="1044575">
                  <a:moveTo>
                    <a:pt x="789927" y="18262"/>
                  </a:moveTo>
                  <a:lnTo>
                    <a:pt x="789495" y="17411"/>
                  </a:lnTo>
                  <a:lnTo>
                    <a:pt x="787958" y="16916"/>
                  </a:lnTo>
                  <a:lnTo>
                    <a:pt x="787133" y="17360"/>
                  </a:lnTo>
                  <a:lnTo>
                    <a:pt x="786638" y="18884"/>
                  </a:lnTo>
                  <a:lnTo>
                    <a:pt x="787057" y="19710"/>
                  </a:lnTo>
                  <a:lnTo>
                    <a:pt x="788593" y="20205"/>
                  </a:lnTo>
                  <a:lnTo>
                    <a:pt x="789419" y="19786"/>
                  </a:lnTo>
                  <a:lnTo>
                    <a:pt x="789927" y="18262"/>
                  </a:lnTo>
                  <a:close/>
                </a:path>
                <a:path w="5307965" h="1044575">
                  <a:moveTo>
                    <a:pt x="794092" y="335635"/>
                  </a:moveTo>
                  <a:lnTo>
                    <a:pt x="792391" y="329679"/>
                  </a:lnTo>
                  <a:lnTo>
                    <a:pt x="788593" y="324802"/>
                  </a:lnTo>
                  <a:lnTo>
                    <a:pt x="783018" y="321652"/>
                  </a:lnTo>
                  <a:lnTo>
                    <a:pt x="776643" y="320929"/>
                  </a:lnTo>
                  <a:lnTo>
                    <a:pt x="770699" y="322630"/>
                  </a:lnTo>
                  <a:lnTo>
                    <a:pt x="765822" y="326453"/>
                  </a:lnTo>
                  <a:lnTo>
                    <a:pt x="762685" y="332016"/>
                  </a:lnTo>
                  <a:lnTo>
                    <a:pt x="761949" y="338391"/>
                  </a:lnTo>
                  <a:lnTo>
                    <a:pt x="763651" y="344347"/>
                  </a:lnTo>
                  <a:lnTo>
                    <a:pt x="767448" y="349224"/>
                  </a:lnTo>
                  <a:lnTo>
                    <a:pt x="773036" y="352361"/>
                  </a:lnTo>
                  <a:lnTo>
                    <a:pt x="779399" y="353098"/>
                  </a:lnTo>
                  <a:lnTo>
                    <a:pt x="785342" y="351396"/>
                  </a:lnTo>
                  <a:lnTo>
                    <a:pt x="790219" y="347573"/>
                  </a:lnTo>
                  <a:lnTo>
                    <a:pt x="793369" y="341985"/>
                  </a:lnTo>
                  <a:lnTo>
                    <a:pt x="794092" y="335635"/>
                  </a:lnTo>
                  <a:close/>
                </a:path>
                <a:path w="5307965" h="1044575">
                  <a:moveTo>
                    <a:pt x="830122" y="127762"/>
                  </a:moveTo>
                  <a:lnTo>
                    <a:pt x="829449" y="126428"/>
                  </a:lnTo>
                  <a:lnTo>
                    <a:pt x="826973" y="125628"/>
                  </a:lnTo>
                  <a:lnTo>
                    <a:pt x="825652" y="126314"/>
                  </a:lnTo>
                  <a:lnTo>
                    <a:pt x="824865" y="128765"/>
                  </a:lnTo>
                  <a:lnTo>
                    <a:pt x="825525" y="130098"/>
                  </a:lnTo>
                  <a:lnTo>
                    <a:pt x="828001" y="130898"/>
                  </a:lnTo>
                  <a:lnTo>
                    <a:pt x="829322" y="130213"/>
                  </a:lnTo>
                  <a:lnTo>
                    <a:pt x="830122" y="127762"/>
                  </a:lnTo>
                  <a:close/>
                </a:path>
                <a:path w="5307965" h="1044575">
                  <a:moveTo>
                    <a:pt x="884186" y="235407"/>
                  </a:moveTo>
                  <a:lnTo>
                    <a:pt x="879881" y="226999"/>
                  </a:lnTo>
                  <a:lnTo>
                    <a:pt x="864158" y="221881"/>
                  </a:lnTo>
                  <a:lnTo>
                    <a:pt x="855726" y="226174"/>
                  </a:lnTo>
                  <a:lnTo>
                    <a:pt x="850620" y="241884"/>
                  </a:lnTo>
                  <a:lnTo>
                    <a:pt x="854913" y="250329"/>
                  </a:lnTo>
                  <a:lnTo>
                    <a:pt x="870635" y="255435"/>
                  </a:lnTo>
                  <a:lnTo>
                    <a:pt x="879081" y="251129"/>
                  </a:lnTo>
                  <a:lnTo>
                    <a:pt x="884186" y="235407"/>
                  </a:lnTo>
                  <a:close/>
                </a:path>
                <a:path w="5307965" h="1044575">
                  <a:moveTo>
                    <a:pt x="931443" y="35331"/>
                  </a:moveTo>
                  <a:lnTo>
                    <a:pt x="929513" y="31534"/>
                  </a:lnTo>
                  <a:lnTo>
                    <a:pt x="922439" y="29235"/>
                  </a:lnTo>
                  <a:lnTo>
                    <a:pt x="918616" y="31165"/>
                  </a:lnTo>
                  <a:lnTo>
                    <a:pt x="916305" y="38265"/>
                  </a:lnTo>
                  <a:lnTo>
                    <a:pt x="918260" y="42049"/>
                  </a:lnTo>
                  <a:lnTo>
                    <a:pt x="925347" y="44361"/>
                  </a:lnTo>
                  <a:lnTo>
                    <a:pt x="929144" y="42430"/>
                  </a:lnTo>
                  <a:lnTo>
                    <a:pt x="931443" y="35331"/>
                  </a:lnTo>
                  <a:close/>
                </a:path>
                <a:path w="5307965" h="1044575">
                  <a:moveTo>
                    <a:pt x="965288" y="144703"/>
                  </a:moveTo>
                  <a:lnTo>
                    <a:pt x="964463" y="143040"/>
                  </a:lnTo>
                  <a:lnTo>
                    <a:pt x="961390" y="142036"/>
                  </a:lnTo>
                  <a:lnTo>
                    <a:pt x="959726" y="142900"/>
                  </a:lnTo>
                  <a:lnTo>
                    <a:pt x="958735" y="145948"/>
                  </a:lnTo>
                  <a:lnTo>
                    <a:pt x="959573" y="147624"/>
                  </a:lnTo>
                  <a:lnTo>
                    <a:pt x="962647" y="148615"/>
                  </a:lnTo>
                  <a:lnTo>
                    <a:pt x="964298" y="147751"/>
                  </a:lnTo>
                  <a:lnTo>
                    <a:pt x="965288" y="144703"/>
                  </a:lnTo>
                  <a:close/>
                </a:path>
                <a:path w="5307965" h="1044575">
                  <a:moveTo>
                    <a:pt x="1068158" y="56045"/>
                  </a:moveTo>
                  <a:lnTo>
                    <a:pt x="1066482" y="52743"/>
                  </a:lnTo>
                  <a:lnTo>
                    <a:pt x="1060310" y="50736"/>
                  </a:lnTo>
                  <a:lnTo>
                    <a:pt x="1057021" y="52425"/>
                  </a:lnTo>
                  <a:lnTo>
                    <a:pt x="1055014" y="58585"/>
                  </a:lnTo>
                  <a:lnTo>
                    <a:pt x="1056690" y="61899"/>
                  </a:lnTo>
                  <a:lnTo>
                    <a:pt x="1062863" y="63893"/>
                  </a:lnTo>
                  <a:lnTo>
                    <a:pt x="1066152" y="62191"/>
                  </a:lnTo>
                  <a:lnTo>
                    <a:pt x="1068158" y="56045"/>
                  </a:lnTo>
                  <a:close/>
                </a:path>
                <a:path w="5307965" h="1044575">
                  <a:moveTo>
                    <a:pt x="4137063" y="14363"/>
                  </a:moveTo>
                  <a:lnTo>
                    <a:pt x="4135717" y="11709"/>
                  </a:lnTo>
                  <a:lnTo>
                    <a:pt x="4130776" y="10096"/>
                  </a:lnTo>
                  <a:lnTo>
                    <a:pt x="4128135" y="11468"/>
                  </a:lnTo>
                  <a:lnTo>
                    <a:pt x="4126534" y="16383"/>
                  </a:lnTo>
                  <a:lnTo>
                    <a:pt x="4127881" y="19024"/>
                  </a:lnTo>
                  <a:lnTo>
                    <a:pt x="4132821" y="20624"/>
                  </a:lnTo>
                  <a:lnTo>
                    <a:pt x="4135463" y="19291"/>
                  </a:lnTo>
                  <a:lnTo>
                    <a:pt x="4137063" y="14363"/>
                  </a:lnTo>
                  <a:close/>
                </a:path>
                <a:path w="5307965" h="1044575">
                  <a:moveTo>
                    <a:pt x="4327944" y="35445"/>
                  </a:moveTo>
                  <a:lnTo>
                    <a:pt x="4326166" y="31978"/>
                  </a:lnTo>
                  <a:lnTo>
                    <a:pt x="4319702" y="29883"/>
                  </a:lnTo>
                  <a:lnTo>
                    <a:pt x="4316234" y="31648"/>
                  </a:lnTo>
                  <a:lnTo>
                    <a:pt x="4314126" y="38112"/>
                  </a:lnTo>
                  <a:lnTo>
                    <a:pt x="4315904" y="41605"/>
                  </a:lnTo>
                  <a:lnTo>
                    <a:pt x="4322356" y="43700"/>
                  </a:lnTo>
                  <a:lnTo>
                    <a:pt x="4325836" y="41922"/>
                  </a:lnTo>
                  <a:lnTo>
                    <a:pt x="4327944" y="35445"/>
                  </a:lnTo>
                  <a:close/>
                </a:path>
                <a:path w="5307965" h="1044575">
                  <a:moveTo>
                    <a:pt x="4424667" y="126873"/>
                  </a:moveTo>
                  <a:lnTo>
                    <a:pt x="4422826" y="123228"/>
                  </a:lnTo>
                  <a:lnTo>
                    <a:pt x="4416031" y="121031"/>
                  </a:lnTo>
                  <a:lnTo>
                    <a:pt x="4412412" y="122885"/>
                  </a:lnTo>
                  <a:lnTo>
                    <a:pt x="4410214" y="129667"/>
                  </a:lnTo>
                  <a:lnTo>
                    <a:pt x="4412043" y="133299"/>
                  </a:lnTo>
                  <a:lnTo>
                    <a:pt x="4418825" y="135509"/>
                  </a:lnTo>
                  <a:lnTo>
                    <a:pt x="4422470" y="133654"/>
                  </a:lnTo>
                  <a:lnTo>
                    <a:pt x="4424667" y="126873"/>
                  </a:lnTo>
                  <a:close/>
                </a:path>
                <a:path w="5307965" h="1044575">
                  <a:moveTo>
                    <a:pt x="4515790" y="62979"/>
                  </a:moveTo>
                  <a:lnTo>
                    <a:pt x="4512742" y="57035"/>
                  </a:lnTo>
                  <a:lnTo>
                    <a:pt x="4501654" y="53428"/>
                  </a:lnTo>
                  <a:lnTo>
                    <a:pt x="4495698" y="56451"/>
                  </a:lnTo>
                  <a:lnTo>
                    <a:pt x="4492091" y="67551"/>
                  </a:lnTo>
                  <a:lnTo>
                    <a:pt x="4495127" y="73507"/>
                  </a:lnTo>
                  <a:lnTo>
                    <a:pt x="4506214" y="77114"/>
                  </a:lnTo>
                  <a:lnTo>
                    <a:pt x="4512183" y="74079"/>
                  </a:lnTo>
                  <a:lnTo>
                    <a:pt x="4515790" y="62979"/>
                  </a:lnTo>
                  <a:close/>
                </a:path>
                <a:path w="5307965" h="1044575">
                  <a:moveTo>
                    <a:pt x="4517809" y="222961"/>
                  </a:moveTo>
                  <a:lnTo>
                    <a:pt x="4515523" y="218490"/>
                  </a:lnTo>
                  <a:lnTo>
                    <a:pt x="4507204" y="215785"/>
                  </a:lnTo>
                  <a:lnTo>
                    <a:pt x="4502747" y="218071"/>
                  </a:lnTo>
                  <a:lnTo>
                    <a:pt x="4500042" y="226390"/>
                  </a:lnTo>
                  <a:lnTo>
                    <a:pt x="4502302" y="230860"/>
                  </a:lnTo>
                  <a:lnTo>
                    <a:pt x="4510633" y="233565"/>
                  </a:lnTo>
                  <a:lnTo>
                    <a:pt x="4515104" y="231279"/>
                  </a:lnTo>
                  <a:lnTo>
                    <a:pt x="4517809" y="222961"/>
                  </a:lnTo>
                  <a:close/>
                </a:path>
                <a:path w="5307965" h="1044575">
                  <a:moveTo>
                    <a:pt x="4591037" y="2197"/>
                  </a:moveTo>
                  <a:lnTo>
                    <a:pt x="4590872" y="1879"/>
                  </a:lnTo>
                  <a:lnTo>
                    <a:pt x="4590250" y="1676"/>
                  </a:lnTo>
                  <a:lnTo>
                    <a:pt x="4589919" y="1841"/>
                  </a:lnTo>
                  <a:lnTo>
                    <a:pt x="4589729" y="2463"/>
                  </a:lnTo>
                  <a:lnTo>
                    <a:pt x="4589881" y="2781"/>
                  </a:lnTo>
                  <a:lnTo>
                    <a:pt x="4590516" y="2984"/>
                  </a:lnTo>
                  <a:lnTo>
                    <a:pt x="4590834" y="2819"/>
                  </a:lnTo>
                  <a:lnTo>
                    <a:pt x="4591037" y="2197"/>
                  </a:lnTo>
                  <a:close/>
                </a:path>
                <a:path w="5307965" h="1044575">
                  <a:moveTo>
                    <a:pt x="4603813" y="160439"/>
                  </a:moveTo>
                  <a:lnTo>
                    <a:pt x="4601540" y="155968"/>
                  </a:lnTo>
                  <a:lnTo>
                    <a:pt x="4593221" y="153276"/>
                  </a:lnTo>
                  <a:lnTo>
                    <a:pt x="4588751" y="155549"/>
                  </a:lnTo>
                  <a:lnTo>
                    <a:pt x="4586059" y="163868"/>
                  </a:lnTo>
                  <a:lnTo>
                    <a:pt x="4588332" y="168325"/>
                  </a:lnTo>
                  <a:lnTo>
                    <a:pt x="4596650" y="171030"/>
                  </a:lnTo>
                  <a:lnTo>
                    <a:pt x="4601121" y="168770"/>
                  </a:lnTo>
                  <a:lnTo>
                    <a:pt x="4603813" y="160439"/>
                  </a:lnTo>
                  <a:close/>
                </a:path>
                <a:path w="5307965" h="1044575">
                  <a:moveTo>
                    <a:pt x="4605096" y="323811"/>
                  </a:moveTo>
                  <a:lnTo>
                    <a:pt x="4602569" y="318858"/>
                  </a:lnTo>
                  <a:lnTo>
                    <a:pt x="4593323" y="315861"/>
                  </a:lnTo>
                  <a:lnTo>
                    <a:pt x="4588383" y="318376"/>
                  </a:lnTo>
                  <a:lnTo>
                    <a:pt x="4585373" y="327621"/>
                  </a:lnTo>
                  <a:lnTo>
                    <a:pt x="4587887" y="332600"/>
                  </a:lnTo>
                  <a:lnTo>
                    <a:pt x="4597120" y="335597"/>
                  </a:lnTo>
                  <a:lnTo>
                    <a:pt x="4602099" y="333057"/>
                  </a:lnTo>
                  <a:lnTo>
                    <a:pt x="4605096" y="323811"/>
                  </a:lnTo>
                  <a:close/>
                </a:path>
                <a:path w="5307965" h="1044575">
                  <a:moveTo>
                    <a:pt x="4681867" y="99466"/>
                  </a:moveTo>
                  <a:lnTo>
                    <a:pt x="4681626" y="98945"/>
                  </a:lnTo>
                  <a:lnTo>
                    <a:pt x="4680712" y="98640"/>
                  </a:lnTo>
                  <a:lnTo>
                    <a:pt x="4680204" y="98920"/>
                  </a:lnTo>
                  <a:lnTo>
                    <a:pt x="4679899" y="99847"/>
                  </a:lnTo>
                  <a:lnTo>
                    <a:pt x="4680153" y="100330"/>
                  </a:lnTo>
                  <a:lnTo>
                    <a:pt x="4681067" y="100634"/>
                  </a:lnTo>
                  <a:lnTo>
                    <a:pt x="4681575" y="100393"/>
                  </a:lnTo>
                  <a:lnTo>
                    <a:pt x="4681867" y="99466"/>
                  </a:lnTo>
                  <a:close/>
                </a:path>
                <a:path w="5307965" h="1044575">
                  <a:moveTo>
                    <a:pt x="4686973" y="429082"/>
                  </a:moveTo>
                  <a:lnTo>
                    <a:pt x="4684230" y="423608"/>
                  </a:lnTo>
                  <a:lnTo>
                    <a:pt x="4674057" y="420306"/>
                  </a:lnTo>
                  <a:lnTo>
                    <a:pt x="4668583" y="423113"/>
                  </a:lnTo>
                  <a:lnTo>
                    <a:pt x="4665281" y="433273"/>
                  </a:lnTo>
                  <a:lnTo>
                    <a:pt x="4668075" y="438721"/>
                  </a:lnTo>
                  <a:lnTo>
                    <a:pt x="4678235" y="442023"/>
                  </a:lnTo>
                  <a:lnTo>
                    <a:pt x="4683671" y="439254"/>
                  </a:lnTo>
                  <a:lnTo>
                    <a:pt x="4686973" y="429082"/>
                  </a:lnTo>
                  <a:close/>
                </a:path>
                <a:path w="5307965" h="1044575">
                  <a:moveTo>
                    <a:pt x="4695075" y="260731"/>
                  </a:moveTo>
                  <a:lnTo>
                    <a:pt x="4691443" y="253644"/>
                  </a:lnTo>
                  <a:lnTo>
                    <a:pt x="4678210" y="249339"/>
                  </a:lnTo>
                  <a:lnTo>
                    <a:pt x="4671085" y="252933"/>
                  </a:lnTo>
                  <a:lnTo>
                    <a:pt x="4666780" y="266204"/>
                  </a:lnTo>
                  <a:lnTo>
                    <a:pt x="4670412" y="273316"/>
                  </a:lnTo>
                  <a:lnTo>
                    <a:pt x="4683645" y="277622"/>
                  </a:lnTo>
                  <a:lnTo>
                    <a:pt x="4690757" y="273989"/>
                  </a:lnTo>
                  <a:lnTo>
                    <a:pt x="4695075" y="260731"/>
                  </a:lnTo>
                  <a:close/>
                </a:path>
                <a:path w="5307965" h="1044575">
                  <a:moveTo>
                    <a:pt x="4764227" y="538213"/>
                  </a:moveTo>
                  <a:lnTo>
                    <a:pt x="4760950" y="531761"/>
                  </a:lnTo>
                  <a:lnTo>
                    <a:pt x="4748936" y="527850"/>
                  </a:lnTo>
                  <a:lnTo>
                    <a:pt x="4742472" y="531152"/>
                  </a:lnTo>
                  <a:lnTo>
                    <a:pt x="4738560" y="543166"/>
                  </a:lnTo>
                  <a:lnTo>
                    <a:pt x="4741862" y="549617"/>
                  </a:lnTo>
                  <a:lnTo>
                    <a:pt x="4753876" y="553516"/>
                  </a:lnTo>
                  <a:lnTo>
                    <a:pt x="4760328" y="550240"/>
                  </a:lnTo>
                  <a:lnTo>
                    <a:pt x="4764227" y="538213"/>
                  </a:lnTo>
                  <a:close/>
                </a:path>
                <a:path w="5307965" h="1044575">
                  <a:moveTo>
                    <a:pt x="4768964" y="367614"/>
                  </a:moveTo>
                  <a:lnTo>
                    <a:pt x="4767084" y="363956"/>
                  </a:lnTo>
                  <a:lnTo>
                    <a:pt x="4760328" y="361759"/>
                  </a:lnTo>
                  <a:lnTo>
                    <a:pt x="4756670" y="363613"/>
                  </a:lnTo>
                  <a:lnTo>
                    <a:pt x="4754473" y="370382"/>
                  </a:lnTo>
                  <a:lnTo>
                    <a:pt x="4756340" y="374040"/>
                  </a:lnTo>
                  <a:lnTo>
                    <a:pt x="4763097" y="376237"/>
                  </a:lnTo>
                  <a:lnTo>
                    <a:pt x="4766767" y="374383"/>
                  </a:lnTo>
                  <a:lnTo>
                    <a:pt x="4768964" y="367614"/>
                  </a:lnTo>
                  <a:close/>
                </a:path>
                <a:path w="5307965" h="1044575">
                  <a:moveTo>
                    <a:pt x="4835004" y="651281"/>
                  </a:moveTo>
                  <a:lnTo>
                    <a:pt x="4831372" y="644169"/>
                  </a:lnTo>
                  <a:lnTo>
                    <a:pt x="4818113" y="639864"/>
                  </a:lnTo>
                  <a:lnTo>
                    <a:pt x="4811001" y="643483"/>
                  </a:lnTo>
                  <a:lnTo>
                    <a:pt x="4806696" y="656729"/>
                  </a:lnTo>
                  <a:lnTo>
                    <a:pt x="4810328" y="663841"/>
                  </a:lnTo>
                  <a:lnTo>
                    <a:pt x="4823587" y="668147"/>
                  </a:lnTo>
                  <a:lnTo>
                    <a:pt x="4830699" y="664527"/>
                  </a:lnTo>
                  <a:lnTo>
                    <a:pt x="4835004" y="651281"/>
                  </a:lnTo>
                  <a:close/>
                </a:path>
                <a:path w="5307965" h="1044575">
                  <a:moveTo>
                    <a:pt x="4848263" y="306641"/>
                  </a:moveTo>
                  <a:lnTo>
                    <a:pt x="4848022" y="306146"/>
                  </a:lnTo>
                  <a:lnTo>
                    <a:pt x="4847094" y="305841"/>
                  </a:lnTo>
                  <a:lnTo>
                    <a:pt x="4846586" y="306095"/>
                  </a:lnTo>
                  <a:lnTo>
                    <a:pt x="4846282" y="307022"/>
                  </a:lnTo>
                  <a:lnTo>
                    <a:pt x="4846548" y="307505"/>
                  </a:lnTo>
                  <a:lnTo>
                    <a:pt x="4847488" y="307809"/>
                  </a:lnTo>
                  <a:lnTo>
                    <a:pt x="4847971" y="307568"/>
                  </a:lnTo>
                  <a:lnTo>
                    <a:pt x="4848263" y="306641"/>
                  </a:lnTo>
                  <a:close/>
                </a:path>
                <a:path w="5307965" h="1044575">
                  <a:moveTo>
                    <a:pt x="4851908" y="475602"/>
                  </a:moveTo>
                  <a:lnTo>
                    <a:pt x="4848123" y="468147"/>
                  </a:lnTo>
                  <a:lnTo>
                    <a:pt x="4834242" y="463638"/>
                  </a:lnTo>
                  <a:lnTo>
                    <a:pt x="4826813" y="467448"/>
                  </a:lnTo>
                  <a:lnTo>
                    <a:pt x="4822304" y="481317"/>
                  </a:lnTo>
                  <a:lnTo>
                    <a:pt x="4826089" y="488734"/>
                  </a:lnTo>
                  <a:lnTo>
                    <a:pt x="4839970" y="493255"/>
                  </a:lnTo>
                  <a:lnTo>
                    <a:pt x="4847399" y="489470"/>
                  </a:lnTo>
                  <a:lnTo>
                    <a:pt x="4851908" y="475602"/>
                  </a:lnTo>
                  <a:close/>
                </a:path>
                <a:path w="5307965" h="1044575">
                  <a:moveTo>
                    <a:pt x="4900053" y="767753"/>
                  </a:moveTo>
                  <a:lnTo>
                    <a:pt x="4896002" y="759815"/>
                  </a:lnTo>
                  <a:lnTo>
                    <a:pt x="4881219" y="755015"/>
                  </a:lnTo>
                  <a:lnTo>
                    <a:pt x="4873282" y="759053"/>
                  </a:lnTo>
                  <a:lnTo>
                    <a:pt x="4868469" y="773849"/>
                  </a:lnTo>
                  <a:lnTo>
                    <a:pt x="4872533" y="781786"/>
                  </a:lnTo>
                  <a:lnTo>
                    <a:pt x="4887315" y="786587"/>
                  </a:lnTo>
                  <a:lnTo>
                    <a:pt x="4895253" y="782548"/>
                  </a:lnTo>
                  <a:lnTo>
                    <a:pt x="4900053" y="767753"/>
                  </a:lnTo>
                  <a:close/>
                </a:path>
                <a:path w="5307965" h="1044575">
                  <a:moveTo>
                    <a:pt x="4921034" y="588822"/>
                  </a:moveTo>
                  <a:lnTo>
                    <a:pt x="4917427" y="581685"/>
                  </a:lnTo>
                  <a:lnTo>
                    <a:pt x="4904168" y="577380"/>
                  </a:lnTo>
                  <a:lnTo>
                    <a:pt x="4897056" y="581025"/>
                  </a:lnTo>
                  <a:lnTo>
                    <a:pt x="4892751" y="594271"/>
                  </a:lnTo>
                  <a:lnTo>
                    <a:pt x="4896370" y="601383"/>
                  </a:lnTo>
                  <a:lnTo>
                    <a:pt x="4909629" y="605688"/>
                  </a:lnTo>
                  <a:lnTo>
                    <a:pt x="4916741" y="602068"/>
                  </a:lnTo>
                  <a:lnTo>
                    <a:pt x="4921034" y="588822"/>
                  </a:lnTo>
                  <a:close/>
                </a:path>
                <a:path w="5307965" h="1044575">
                  <a:moveTo>
                    <a:pt x="4923777" y="416026"/>
                  </a:moveTo>
                  <a:lnTo>
                    <a:pt x="4923523" y="415544"/>
                  </a:lnTo>
                  <a:lnTo>
                    <a:pt x="4922583" y="415239"/>
                  </a:lnTo>
                  <a:lnTo>
                    <a:pt x="4922101" y="415480"/>
                  </a:lnTo>
                  <a:lnTo>
                    <a:pt x="4921796" y="416407"/>
                  </a:lnTo>
                  <a:lnTo>
                    <a:pt x="4922050" y="416890"/>
                  </a:lnTo>
                  <a:lnTo>
                    <a:pt x="4922990" y="417195"/>
                  </a:lnTo>
                  <a:lnTo>
                    <a:pt x="4923472" y="416941"/>
                  </a:lnTo>
                  <a:lnTo>
                    <a:pt x="4923777" y="416026"/>
                  </a:lnTo>
                  <a:close/>
                </a:path>
                <a:path w="5307965" h="1044575">
                  <a:moveTo>
                    <a:pt x="4958435" y="889304"/>
                  </a:moveTo>
                  <a:lnTo>
                    <a:pt x="4956645" y="883031"/>
                  </a:lnTo>
                  <a:lnTo>
                    <a:pt x="4952631" y="877900"/>
                  </a:lnTo>
                  <a:lnTo>
                    <a:pt x="4946739" y="874572"/>
                  </a:lnTo>
                  <a:lnTo>
                    <a:pt x="4940020" y="873810"/>
                  </a:lnTo>
                  <a:lnTo>
                    <a:pt x="4933759" y="875601"/>
                  </a:lnTo>
                  <a:lnTo>
                    <a:pt x="4928616" y="879614"/>
                  </a:lnTo>
                  <a:lnTo>
                    <a:pt x="4925314" y="885482"/>
                  </a:lnTo>
                  <a:lnTo>
                    <a:pt x="4924526" y="892200"/>
                  </a:lnTo>
                  <a:lnTo>
                    <a:pt x="4926330" y="898486"/>
                  </a:lnTo>
                  <a:lnTo>
                    <a:pt x="4930343" y="903630"/>
                  </a:lnTo>
                  <a:lnTo>
                    <a:pt x="4936236" y="906945"/>
                  </a:lnTo>
                  <a:lnTo>
                    <a:pt x="4942941" y="907719"/>
                  </a:lnTo>
                  <a:lnTo>
                    <a:pt x="4949215" y="905916"/>
                  </a:lnTo>
                  <a:lnTo>
                    <a:pt x="4954346" y="901890"/>
                  </a:lnTo>
                  <a:lnTo>
                    <a:pt x="4957673" y="895997"/>
                  </a:lnTo>
                  <a:lnTo>
                    <a:pt x="4958435" y="889304"/>
                  </a:lnTo>
                  <a:close/>
                </a:path>
                <a:path w="5307965" h="1044575">
                  <a:moveTo>
                    <a:pt x="4987569" y="706589"/>
                  </a:moveTo>
                  <a:lnTo>
                    <a:pt x="4985804" y="700430"/>
                  </a:lnTo>
                  <a:lnTo>
                    <a:pt x="4981867" y="695375"/>
                  </a:lnTo>
                  <a:lnTo>
                    <a:pt x="4976088" y="692099"/>
                  </a:lnTo>
                  <a:lnTo>
                    <a:pt x="4969497" y="691349"/>
                  </a:lnTo>
                  <a:lnTo>
                    <a:pt x="4963338" y="693127"/>
                  </a:lnTo>
                  <a:lnTo>
                    <a:pt x="4958283" y="697077"/>
                  </a:lnTo>
                  <a:lnTo>
                    <a:pt x="4955032" y="702843"/>
                  </a:lnTo>
                  <a:lnTo>
                    <a:pt x="4954257" y="709447"/>
                  </a:lnTo>
                  <a:lnTo>
                    <a:pt x="4956022" y="715606"/>
                  </a:lnTo>
                  <a:lnTo>
                    <a:pt x="4959972" y="720648"/>
                  </a:lnTo>
                  <a:lnTo>
                    <a:pt x="4965751" y="723900"/>
                  </a:lnTo>
                  <a:lnTo>
                    <a:pt x="4972342" y="724674"/>
                  </a:lnTo>
                  <a:lnTo>
                    <a:pt x="4978501" y="722909"/>
                  </a:lnTo>
                  <a:lnTo>
                    <a:pt x="4983556" y="718959"/>
                  </a:lnTo>
                  <a:lnTo>
                    <a:pt x="4986820" y="713168"/>
                  </a:lnTo>
                  <a:lnTo>
                    <a:pt x="4987569" y="706589"/>
                  </a:lnTo>
                  <a:close/>
                </a:path>
                <a:path w="5307965" h="1044575">
                  <a:moveTo>
                    <a:pt x="4993894" y="528916"/>
                  </a:moveTo>
                  <a:lnTo>
                    <a:pt x="4993627" y="528408"/>
                  </a:lnTo>
                  <a:lnTo>
                    <a:pt x="4992725" y="528116"/>
                  </a:lnTo>
                  <a:lnTo>
                    <a:pt x="4992217" y="528370"/>
                  </a:lnTo>
                  <a:lnTo>
                    <a:pt x="4991925" y="529297"/>
                  </a:lnTo>
                  <a:lnTo>
                    <a:pt x="4992179" y="529805"/>
                  </a:lnTo>
                  <a:lnTo>
                    <a:pt x="4993081" y="530098"/>
                  </a:lnTo>
                  <a:lnTo>
                    <a:pt x="4993589" y="529844"/>
                  </a:lnTo>
                  <a:lnTo>
                    <a:pt x="4993894" y="528916"/>
                  </a:lnTo>
                  <a:close/>
                </a:path>
                <a:path w="5307965" h="1044575">
                  <a:moveTo>
                    <a:pt x="5010455" y="1011986"/>
                  </a:moveTo>
                  <a:lnTo>
                    <a:pt x="5008537" y="1005281"/>
                  </a:lnTo>
                  <a:lnTo>
                    <a:pt x="5004244" y="999794"/>
                  </a:lnTo>
                  <a:lnTo>
                    <a:pt x="4997970" y="996251"/>
                  </a:lnTo>
                  <a:lnTo>
                    <a:pt x="4990782" y="995426"/>
                  </a:lnTo>
                  <a:lnTo>
                    <a:pt x="4984077" y="997343"/>
                  </a:lnTo>
                  <a:lnTo>
                    <a:pt x="4978578" y="1001623"/>
                  </a:lnTo>
                  <a:lnTo>
                    <a:pt x="4975034" y="1007910"/>
                  </a:lnTo>
                  <a:lnTo>
                    <a:pt x="4974209" y="1015098"/>
                  </a:lnTo>
                  <a:lnTo>
                    <a:pt x="4976126" y="1021791"/>
                  </a:lnTo>
                  <a:lnTo>
                    <a:pt x="4980432" y="1027277"/>
                  </a:lnTo>
                  <a:lnTo>
                    <a:pt x="4986744" y="1030820"/>
                  </a:lnTo>
                  <a:lnTo>
                    <a:pt x="4993906" y="1031659"/>
                  </a:lnTo>
                  <a:lnTo>
                    <a:pt x="5000599" y="1029741"/>
                  </a:lnTo>
                  <a:lnTo>
                    <a:pt x="5006086" y="1025448"/>
                  </a:lnTo>
                  <a:lnTo>
                    <a:pt x="5009642" y="1019149"/>
                  </a:lnTo>
                  <a:lnTo>
                    <a:pt x="5010455" y="1011986"/>
                  </a:lnTo>
                  <a:close/>
                </a:path>
                <a:path w="5307965" h="1044575">
                  <a:moveTo>
                    <a:pt x="5039880" y="825423"/>
                  </a:moveTo>
                  <a:lnTo>
                    <a:pt x="5037086" y="819988"/>
                  </a:lnTo>
                  <a:lnTo>
                    <a:pt x="5026901" y="816673"/>
                  </a:lnTo>
                  <a:lnTo>
                    <a:pt x="5021465" y="819442"/>
                  </a:lnTo>
                  <a:lnTo>
                    <a:pt x="5018163" y="829627"/>
                  </a:lnTo>
                  <a:lnTo>
                    <a:pt x="5020919" y="835088"/>
                  </a:lnTo>
                  <a:lnTo>
                    <a:pt x="5031105" y="838390"/>
                  </a:lnTo>
                  <a:lnTo>
                    <a:pt x="5036566" y="835609"/>
                  </a:lnTo>
                  <a:lnTo>
                    <a:pt x="5039880" y="825423"/>
                  </a:lnTo>
                  <a:close/>
                </a:path>
                <a:path w="5307965" h="1044575">
                  <a:moveTo>
                    <a:pt x="5079860" y="466471"/>
                  </a:moveTo>
                  <a:lnTo>
                    <a:pt x="5079606" y="465988"/>
                  </a:lnTo>
                  <a:lnTo>
                    <a:pt x="5078692" y="465683"/>
                  </a:lnTo>
                  <a:lnTo>
                    <a:pt x="5078196" y="465924"/>
                  </a:lnTo>
                  <a:lnTo>
                    <a:pt x="5077892" y="466852"/>
                  </a:lnTo>
                  <a:lnTo>
                    <a:pt x="5078158" y="467360"/>
                  </a:lnTo>
                  <a:lnTo>
                    <a:pt x="5079060" y="467652"/>
                  </a:lnTo>
                  <a:lnTo>
                    <a:pt x="5079568" y="467398"/>
                  </a:lnTo>
                  <a:lnTo>
                    <a:pt x="5079860" y="466471"/>
                  </a:lnTo>
                  <a:close/>
                </a:path>
                <a:path w="5307965" h="1044575">
                  <a:moveTo>
                    <a:pt x="5092878" y="947534"/>
                  </a:moveTo>
                  <a:lnTo>
                    <a:pt x="5089830" y="941603"/>
                  </a:lnTo>
                  <a:lnTo>
                    <a:pt x="5078742" y="938009"/>
                  </a:lnTo>
                  <a:lnTo>
                    <a:pt x="5072786" y="941006"/>
                  </a:lnTo>
                  <a:lnTo>
                    <a:pt x="5069179" y="952119"/>
                  </a:lnTo>
                  <a:lnTo>
                    <a:pt x="5072227" y="958062"/>
                  </a:lnTo>
                  <a:lnTo>
                    <a:pt x="5083314" y="961669"/>
                  </a:lnTo>
                  <a:lnTo>
                    <a:pt x="5089271" y="958646"/>
                  </a:lnTo>
                  <a:lnTo>
                    <a:pt x="5092878" y="947534"/>
                  </a:lnTo>
                  <a:close/>
                </a:path>
                <a:path w="5307965" h="1044575">
                  <a:moveTo>
                    <a:pt x="5117058" y="764260"/>
                  </a:moveTo>
                  <a:lnTo>
                    <a:pt x="5116868" y="763930"/>
                  </a:lnTo>
                  <a:lnTo>
                    <a:pt x="5116271" y="763739"/>
                  </a:lnTo>
                  <a:lnTo>
                    <a:pt x="5115915" y="763892"/>
                  </a:lnTo>
                  <a:lnTo>
                    <a:pt x="5115712" y="764514"/>
                  </a:lnTo>
                  <a:lnTo>
                    <a:pt x="5115903" y="764844"/>
                  </a:lnTo>
                  <a:lnTo>
                    <a:pt x="5116512" y="765035"/>
                  </a:lnTo>
                  <a:lnTo>
                    <a:pt x="5116855" y="764882"/>
                  </a:lnTo>
                  <a:lnTo>
                    <a:pt x="5117058" y="764260"/>
                  </a:lnTo>
                  <a:close/>
                </a:path>
                <a:path w="5307965" h="1044575">
                  <a:moveTo>
                    <a:pt x="5170462" y="886040"/>
                  </a:moveTo>
                  <a:lnTo>
                    <a:pt x="5170195" y="885545"/>
                  </a:lnTo>
                  <a:lnTo>
                    <a:pt x="5169281" y="885253"/>
                  </a:lnTo>
                  <a:lnTo>
                    <a:pt x="5168773" y="885494"/>
                  </a:lnTo>
                  <a:lnTo>
                    <a:pt x="5168468" y="886409"/>
                  </a:lnTo>
                  <a:lnTo>
                    <a:pt x="5168747" y="886929"/>
                  </a:lnTo>
                  <a:lnTo>
                    <a:pt x="5169649" y="887222"/>
                  </a:lnTo>
                  <a:lnTo>
                    <a:pt x="5170170" y="886968"/>
                  </a:lnTo>
                  <a:lnTo>
                    <a:pt x="5170462" y="886040"/>
                  </a:lnTo>
                  <a:close/>
                </a:path>
                <a:path w="5307965" h="1044575">
                  <a:moveTo>
                    <a:pt x="5217909" y="1010246"/>
                  </a:moveTo>
                  <a:lnTo>
                    <a:pt x="5217592" y="1009586"/>
                  </a:lnTo>
                  <a:lnTo>
                    <a:pt x="5216334" y="1009180"/>
                  </a:lnTo>
                  <a:lnTo>
                    <a:pt x="5215687" y="1009523"/>
                  </a:lnTo>
                  <a:lnTo>
                    <a:pt x="5215280" y="1010767"/>
                  </a:lnTo>
                  <a:lnTo>
                    <a:pt x="5215610" y="1011415"/>
                  </a:lnTo>
                  <a:lnTo>
                    <a:pt x="5216855" y="1011821"/>
                  </a:lnTo>
                  <a:lnTo>
                    <a:pt x="5217515" y="1011504"/>
                  </a:lnTo>
                  <a:lnTo>
                    <a:pt x="5217909" y="1010246"/>
                  </a:lnTo>
                  <a:close/>
                </a:path>
                <a:path w="5307965" h="1044575">
                  <a:moveTo>
                    <a:pt x="5258663" y="822515"/>
                  </a:moveTo>
                  <a:lnTo>
                    <a:pt x="5258409" y="822032"/>
                  </a:lnTo>
                  <a:lnTo>
                    <a:pt x="5257482" y="821728"/>
                  </a:lnTo>
                  <a:lnTo>
                    <a:pt x="5256987" y="821969"/>
                  </a:lnTo>
                  <a:lnTo>
                    <a:pt x="5256695" y="822896"/>
                  </a:lnTo>
                  <a:lnTo>
                    <a:pt x="5256949" y="823404"/>
                  </a:lnTo>
                  <a:lnTo>
                    <a:pt x="5257863" y="823696"/>
                  </a:lnTo>
                  <a:lnTo>
                    <a:pt x="5258371" y="823442"/>
                  </a:lnTo>
                  <a:lnTo>
                    <a:pt x="5258663" y="822515"/>
                  </a:lnTo>
                  <a:close/>
                </a:path>
                <a:path w="5307965" h="1044575">
                  <a:moveTo>
                    <a:pt x="5307698" y="946200"/>
                  </a:moveTo>
                  <a:lnTo>
                    <a:pt x="5307266" y="945375"/>
                  </a:lnTo>
                  <a:lnTo>
                    <a:pt x="5305730" y="944867"/>
                  </a:lnTo>
                  <a:lnTo>
                    <a:pt x="5304904" y="945299"/>
                  </a:lnTo>
                  <a:lnTo>
                    <a:pt x="5304396" y="946835"/>
                  </a:lnTo>
                  <a:lnTo>
                    <a:pt x="5304815" y="947661"/>
                  </a:lnTo>
                  <a:lnTo>
                    <a:pt x="5306352" y="948169"/>
                  </a:lnTo>
                  <a:lnTo>
                    <a:pt x="5307190" y="947750"/>
                  </a:lnTo>
                  <a:lnTo>
                    <a:pt x="5307698" y="946200"/>
                  </a:lnTo>
                  <a:close/>
                </a:path>
              </a:pathLst>
            </a:custGeom>
            <a:solidFill>
              <a:srgbClr val="FFFFFF">
                <a:alpha val="22999"/>
              </a:srgbClr>
            </a:solidFill>
          </p:spPr>
          <p:txBody>
            <a:bodyPr wrap="square" lIns="0" tIns="0" rIns="0" bIns="0" rtlCol="0"/>
            <a:lstStyle/>
            <a:p>
              <a:endParaRPr/>
            </a:p>
          </p:txBody>
        </p:sp>
        <p:sp>
          <p:nvSpPr>
            <p:cNvPr id="9" name="object 9"/>
            <p:cNvSpPr/>
            <p:nvPr/>
          </p:nvSpPr>
          <p:spPr>
            <a:xfrm>
              <a:off x="5006645" y="37883"/>
              <a:ext cx="5461000" cy="974090"/>
            </a:xfrm>
            <a:custGeom>
              <a:avLst/>
              <a:gdLst/>
              <a:ahLst/>
              <a:cxnLst/>
              <a:rect l="l" t="t" r="r" b="b"/>
              <a:pathLst>
                <a:path w="5461000" h="974090">
                  <a:moveTo>
                    <a:pt x="520" y="605447"/>
                  </a:moveTo>
                  <a:lnTo>
                    <a:pt x="419" y="605129"/>
                  </a:lnTo>
                  <a:lnTo>
                    <a:pt x="177" y="605040"/>
                  </a:lnTo>
                  <a:lnTo>
                    <a:pt x="0" y="605129"/>
                  </a:lnTo>
                  <a:lnTo>
                    <a:pt x="0" y="605586"/>
                  </a:lnTo>
                  <a:lnTo>
                    <a:pt x="292" y="605688"/>
                  </a:lnTo>
                  <a:lnTo>
                    <a:pt x="520" y="605447"/>
                  </a:lnTo>
                  <a:close/>
                </a:path>
                <a:path w="5461000" h="974090">
                  <a:moveTo>
                    <a:pt x="62966" y="487959"/>
                  </a:moveTo>
                  <a:lnTo>
                    <a:pt x="62877" y="487781"/>
                  </a:lnTo>
                  <a:lnTo>
                    <a:pt x="62572" y="487680"/>
                  </a:lnTo>
                  <a:lnTo>
                    <a:pt x="62407" y="487781"/>
                  </a:lnTo>
                  <a:lnTo>
                    <a:pt x="62306" y="488086"/>
                  </a:lnTo>
                  <a:lnTo>
                    <a:pt x="62382" y="488238"/>
                  </a:lnTo>
                  <a:lnTo>
                    <a:pt x="62699" y="488340"/>
                  </a:lnTo>
                  <a:lnTo>
                    <a:pt x="62865" y="488264"/>
                  </a:lnTo>
                  <a:lnTo>
                    <a:pt x="62966" y="487959"/>
                  </a:lnTo>
                  <a:close/>
                </a:path>
                <a:path w="5461000" h="974090">
                  <a:moveTo>
                    <a:pt x="131406" y="373532"/>
                  </a:moveTo>
                  <a:lnTo>
                    <a:pt x="131165" y="372999"/>
                  </a:lnTo>
                  <a:lnTo>
                    <a:pt x="130238" y="372706"/>
                  </a:lnTo>
                  <a:lnTo>
                    <a:pt x="129743" y="372986"/>
                  </a:lnTo>
                  <a:lnTo>
                    <a:pt x="129438" y="373913"/>
                  </a:lnTo>
                  <a:lnTo>
                    <a:pt x="129692" y="374396"/>
                  </a:lnTo>
                  <a:lnTo>
                    <a:pt x="130606" y="374700"/>
                  </a:lnTo>
                  <a:lnTo>
                    <a:pt x="131114" y="374459"/>
                  </a:lnTo>
                  <a:lnTo>
                    <a:pt x="131406" y="373532"/>
                  </a:lnTo>
                  <a:close/>
                </a:path>
                <a:path w="5461000" h="974090">
                  <a:moveTo>
                    <a:pt x="203771" y="262597"/>
                  </a:moveTo>
                  <a:lnTo>
                    <a:pt x="203695" y="262445"/>
                  </a:lnTo>
                  <a:lnTo>
                    <a:pt x="203390" y="262343"/>
                  </a:lnTo>
                  <a:lnTo>
                    <a:pt x="203225" y="262420"/>
                  </a:lnTo>
                  <a:lnTo>
                    <a:pt x="203111" y="262750"/>
                  </a:lnTo>
                  <a:lnTo>
                    <a:pt x="203212" y="262915"/>
                  </a:lnTo>
                  <a:lnTo>
                    <a:pt x="203517" y="263017"/>
                  </a:lnTo>
                  <a:lnTo>
                    <a:pt x="203720" y="262763"/>
                  </a:lnTo>
                  <a:lnTo>
                    <a:pt x="203771" y="262597"/>
                  </a:lnTo>
                  <a:close/>
                </a:path>
                <a:path w="5461000" h="974090">
                  <a:moveTo>
                    <a:pt x="281901" y="155105"/>
                  </a:moveTo>
                  <a:lnTo>
                    <a:pt x="281813" y="154927"/>
                  </a:lnTo>
                  <a:lnTo>
                    <a:pt x="281508" y="154825"/>
                  </a:lnTo>
                  <a:lnTo>
                    <a:pt x="281305" y="155067"/>
                  </a:lnTo>
                  <a:lnTo>
                    <a:pt x="281254" y="155206"/>
                  </a:lnTo>
                  <a:lnTo>
                    <a:pt x="281330" y="155384"/>
                  </a:lnTo>
                  <a:lnTo>
                    <a:pt x="281622" y="155486"/>
                  </a:lnTo>
                  <a:lnTo>
                    <a:pt x="281813" y="155384"/>
                  </a:lnTo>
                  <a:lnTo>
                    <a:pt x="281901" y="155105"/>
                  </a:lnTo>
                  <a:close/>
                </a:path>
                <a:path w="5461000" h="974090">
                  <a:moveTo>
                    <a:pt x="4697603" y="787"/>
                  </a:moveTo>
                  <a:lnTo>
                    <a:pt x="4697349" y="292"/>
                  </a:lnTo>
                  <a:lnTo>
                    <a:pt x="4696447" y="0"/>
                  </a:lnTo>
                  <a:lnTo>
                    <a:pt x="4695939" y="254"/>
                  </a:lnTo>
                  <a:lnTo>
                    <a:pt x="4695622" y="1193"/>
                  </a:lnTo>
                  <a:lnTo>
                    <a:pt x="4695901" y="1689"/>
                  </a:lnTo>
                  <a:lnTo>
                    <a:pt x="4696803" y="1981"/>
                  </a:lnTo>
                  <a:lnTo>
                    <a:pt x="4697298" y="1739"/>
                  </a:lnTo>
                  <a:lnTo>
                    <a:pt x="4697603" y="787"/>
                  </a:lnTo>
                  <a:close/>
                </a:path>
                <a:path w="5461000" h="974090">
                  <a:moveTo>
                    <a:pt x="5009654" y="430288"/>
                  </a:moveTo>
                  <a:lnTo>
                    <a:pt x="5009400" y="429806"/>
                  </a:lnTo>
                  <a:lnTo>
                    <a:pt x="5008486" y="429501"/>
                  </a:lnTo>
                  <a:lnTo>
                    <a:pt x="5007991" y="429742"/>
                  </a:lnTo>
                  <a:lnTo>
                    <a:pt x="5007686" y="430669"/>
                  </a:lnTo>
                  <a:lnTo>
                    <a:pt x="5007953" y="431177"/>
                  </a:lnTo>
                  <a:lnTo>
                    <a:pt x="5008854" y="431469"/>
                  </a:lnTo>
                  <a:lnTo>
                    <a:pt x="5009362" y="431215"/>
                  </a:lnTo>
                  <a:lnTo>
                    <a:pt x="5009654" y="430288"/>
                  </a:lnTo>
                  <a:close/>
                </a:path>
                <a:path w="5461000" h="974090">
                  <a:moveTo>
                    <a:pt x="5326621" y="846137"/>
                  </a:moveTo>
                  <a:lnTo>
                    <a:pt x="5326202" y="845312"/>
                  </a:lnTo>
                  <a:lnTo>
                    <a:pt x="5324665" y="844816"/>
                  </a:lnTo>
                  <a:lnTo>
                    <a:pt x="5323827" y="845235"/>
                  </a:lnTo>
                  <a:lnTo>
                    <a:pt x="5323319" y="846785"/>
                  </a:lnTo>
                  <a:lnTo>
                    <a:pt x="5323764" y="847585"/>
                  </a:lnTo>
                  <a:lnTo>
                    <a:pt x="5325300" y="848093"/>
                  </a:lnTo>
                  <a:lnTo>
                    <a:pt x="5326113" y="847686"/>
                  </a:lnTo>
                  <a:lnTo>
                    <a:pt x="5326621" y="846137"/>
                  </a:lnTo>
                  <a:close/>
                </a:path>
                <a:path w="5461000" h="974090">
                  <a:moveTo>
                    <a:pt x="5370855" y="971524"/>
                  </a:moveTo>
                  <a:lnTo>
                    <a:pt x="5370334" y="970534"/>
                  </a:lnTo>
                  <a:lnTo>
                    <a:pt x="5368493" y="969937"/>
                  </a:lnTo>
                  <a:lnTo>
                    <a:pt x="5367515" y="970445"/>
                  </a:lnTo>
                  <a:lnTo>
                    <a:pt x="5366918" y="972273"/>
                  </a:lnTo>
                  <a:lnTo>
                    <a:pt x="5367401" y="973277"/>
                  </a:lnTo>
                  <a:lnTo>
                    <a:pt x="5369255" y="973874"/>
                  </a:lnTo>
                  <a:lnTo>
                    <a:pt x="5370258" y="973353"/>
                  </a:lnTo>
                  <a:lnTo>
                    <a:pt x="5370855" y="971524"/>
                  </a:lnTo>
                  <a:close/>
                </a:path>
                <a:path w="5461000" h="974090">
                  <a:moveTo>
                    <a:pt x="5414861" y="782485"/>
                  </a:moveTo>
                  <a:lnTo>
                    <a:pt x="5414594" y="781989"/>
                  </a:lnTo>
                  <a:lnTo>
                    <a:pt x="5413680" y="781697"/>
                  </a:lnTo>
                  <a:lnTo>
                    <a:pt x="5413184" y="781939"/>
                  </a:lnTo>
                  <a:lnTo>
                    <a:pt x="5412879" y="782853"/>
                  </a:lnTo>
                  <a:lnTo>
                    <a:pt x="5413146" y="783348"/>
                  </a:lnTo>
                  <a:lnTo>
                    <a:pt x="5414061" y="783640"/>
                  </a:lnTo>
                  <a:lnTo>
                    <a:pt x="5414556" y="783399"/>
                  </a:lnTo>
                  <a:lnTo>
                    <a:pt x="5414861" y="782485"/>
                  </a:lnTo>
                  <a:close/>
                </a:path>
                <a:path w="5461000" h="974090">
                  <a:moveTo>
                    <a:pt x="5460682" y="907364"/>
                  </a:moveTo>
                  <a:lnTo>
                    <a:pt x="5460250" y="906513"/>
                  </a:lnTo>
                  <a:lnTo>
                    <a:pt x="5458701" y="906018"/>
                  </a:lnTo>
                  <a:lnTo>
                    <a:pt x="5457876" y="906449"/>
                  </a:lnTo>
                  <a:lnTo>
                    <a:pt x="5457380" y="907986"/>
                  </a:lnTo>
                  <a:lnTo>
                    <a:pt x="5457799" y="908812"/>
                  </a:lnTo>
                  <a:lnTo>
                    <a:pt x="5459349" y="909307"/>
                  </a:lnTo>
                  <a:lnTo>
                    <a:pt x="5460174" y="908888"/>
                  </a:lnTo>
                  <a:lnTo>
                    <a:pt x="5460682" y="907364"/>
                  </a:lnTo>
                  <a:close/>
                </a:path>
              </a:pathLst>
            </a:custGeom>
            <a:solidFill>
              <a:srgbClr val="FFFFFF">
                <a:alpha val="22999"/>
              </a:srgbClr>
            </a:solidFill>
          </p:spPr>
          <p:txBody>
            <a:bodyPr wrap="square" lIns="0" tIns="0" rIns="0" bIns="0" rtlCol="0"/>
            <a:lstStyle/>
            <a:p>
              <a:endParaRPr/>
            </a:p>
          </p:txBody>
        </p:sp>
      </p:grpSp>
      <p:sp>
        <p:nvSpPr>
          <p:cNvPr id="10" name="object 10"/>
          <p:cNvSpPr txBox="1"/>
          <p:nvPr/>
        </p:nvSpPr>
        <p:spPr>
          <a:xfrm>
            <a:off x="-2501899" y="672557"/>
            <a:ext cx="4816854" cy="7147468"/>
          </a:xfrm>
          <a:prstGeom prst="rect">
            <a:avLst/>
          </a:prstGeom>
          <a:noFill/>
        </p:spPr>
        <p:txBody>
          <a:bodyPr vert="horz" wrap="square" lIns="0" tIns="14604" rIns="0" bIns="0" rtlCol="0">
            <a:spAutoFit/>
          </a:bodyPr>
          <a:lstStyle/>
          <a:p>
            <a:pPr marL="12700">
              <a:lnSpc>
                <a:spcPct val="100000"/>
              </a:lnSpc>
              <a:spcBef>
                <a:spcPts val="114"/>
              </a:spcBef>
              <a:tabLst>
                <a:tab pos="7824470" algn="l"/>
              </a:tabLst>
            </a:pPr>
            <a:r>
              <a:rPr sz="46350" b="1" u="sng" spc="-1155" dirty="0">
                <a:solidFill>
                  <a:srgbClr val="6D6E71"/>
                </a:solidFill>
                <a:uFill>
                  <a:solidFill>
                    <a:srgbClr val="C0C0C0"/>
                  </a:solidFill>
                </a:uFill>
                <a:latin typeface="Times New Roman"/>
                <a:cs typeface="Times New Roman"/>
              </a:rPr>
              <a:t> </a:t>
            </a:r>
            <a:endParaRPr sz="46350" dirty="0">
              <a:latin typeface="Times New Roman"/>
              <a:cs typeface="Times New Roman"/>
            </a:endParaRPr>
          </a:p>
        </p:txBody>
      </p:sp>
      <p:sp>
        <p:nvSpPr>
          <p:cNvPr id="11" name="object 11"/>
          <p:cNvSpPr/>
          <p:nvPr/>
        </p:nvSpPr>
        <p:spPr>
          <a:xfrm>
            <a:off x="2470772" y="2489034"/>
            <a:ext cx="53340" cy="53340"/>
          </a:xfrm>
          <a:custGeom>
            <a:avLst/>
            <a:gdLst/>
            <a:ahLst/>
            <a:cxnLst/>
            <a:rect l="l" t="t" r="r" b="b"/>
            <a:pathLst>
              <a:path w="53339" h="53339">
                <a:moveTo>
                  <a:pt x="22440" y="0"/>
                </a:moveTo>
                <a:lnTo>
                  <a:pt x="12397" y="3747"/>
                </a:lnTo>
                <a:lnTo>
                  <a:pt x="4829" y="10807"/>
                </a:lnTo>
                <a:lnTo>
                  <a:pt x="456" y="20191"/>
                </a:lnTo>
                <a:lnTo>
                  <a:pt x="0" y="30911"/>
                </a:lnTo>
                <a:lnTo>
                  <a:pt x="3740" y="40939"/>
                </a:lnTo>
                <a:lnTo>
                  <a:pt x="10795" y="48499"/>
                </a:lnTo>
                <a:lnTo>
                  <a:pt x="20173" y="52866"/>
                </a:lnTo>
                <a:lnTo>
                  <a:pt x="30886" y="53314"/>
                </a:lnTo>
                <a:lnTo>
                  <a:pt x="40921" y="49580"/>
                </a:lnTo>
                <a:lnTo>
                  <a:pt x="48487" y="42529"/>
                </a:lnTo>
                <a:lnTo>
                  <a:pt x="52858" y="33158"/>
                </a:lnTo>
                <a:lnTo>
                  <a:pt x="53314" y="22466"/>
                </a:lnTo>
                <a:lnTo>
                  <a:pt x="49572" y="12414"/>
                </a:lnTo>
                <a:lnTo>
                  <a:pt x="42516" y="4837"/>
                </a:lnTo>
                <a:lnTo>
                  <a:pt x="33140" y="458"/>
                </a:lnTo>
                <a:lnTo>
                  <a:pt x="22440" y="0"/>
                </a:lnTo>
                <a:close/>
              </a:path>
            </a:pathLst>
          </a:custGeom>
          <a:solidFill>
            <a:srgbClr val="FFFFFF">
              <a:alpha val="22999"/>
            </a:srgbClr>
          </a:solidFill>
        </p:spPr>
        <p:txBody>
          <a:bodyPr wrap="square" lIns="0" tIns="0" rIns="0" bIns="0" rtlCol="0"/>
          <a:lstStyle/>
          <a:p>
            <a:endParaRPr/>
          </a:p>
        </p:txBody>
      </p:sp>
      <p:sp>
        <p:nvSpPr>
          <p:cNvPr id="12" name="object 12"/>
          <p:cNvSpPr/>
          <p:nvPr/>
        </p:nvSpPr>
        <p:spPr>
          <a:xfrm>
            <a:off x="2307628" y="2375801"/>
            <a:ext cx="147320" cy="100965"/>
          </a:xfrm>
          <a:custGeom>
            <a:avLst/>
            <a:gdLst/>
            <a:ahLst/>
            <a:cxnLst/>
            <a:rect l="l" t="t" r="r" b="b"/>
            <a:pathLst>
              <a:path w="147319" h="100964">
                <a:moveTo>
                  <a:pt x="52717" y="70269"/>
                </a:moveTo>
                <a:lnTo>
                  <a:pt x="49009" y="60337"/>
                </a:lnTo>
                <a:lnTo>
                  <a:pt x="42037" y="52844"/>
                </a:lnTo>
                <a:lnTo>
                  <a:pt x="32766" y="48514"/>
                </a:lnTo>
                <a:lnTo>
                  <a:pt x="22186" y="48056"/>
                </a:lnTo>
                <a:lnTo>
                  <a:pt x="12242" y="51752"/>
                </a:lnTo>
                <a:lnTo>
                  <a:pt x="4762" y="58737"/>
                </a:lnTo>
                <a:lnTo>
                  <a:pt x="444" y="68021"/>
                </a:lnTo>
                <a:lnTo>
                  <a:pt x="0" y="78613"/>
                </a:lnTo>
                <a:lnTo>
                  <a:pt x="3683" y="88544"/>
                </a:lnTo>
                <a:lnTo>
                  <a:pt x="10668" y="96024"/>
                </a:lnTo>
                <a:lnTo>
                  <a:pt x="19939" y="100342"/>
                </a:lnTo>
                <a:lnTo>
                  <a:pt x="30530" y="100787"/>
                </a:lnTo>
                <a:lnTo>
                  <a:pt x="40462" y="97091"/>
                </a:lnTo>
                <a:lnTo>
                  <a:pt x="47942" y="90119"/>
                </a:lnTo>
                <a:lnTo>
                  <a:pt x="52260" y="80860"/>
                </a:lnTo>
                <a:lnTo>
                  <a:pt x="52717" y="70269"/>
                </a:lnTo>
                <a:close/>
              </a:path>
              <a:path w="147319" h="100964">
                <a:moveTo>
                  <a:pt x="147078" y="22199"/>
                </a:moveTo>
                <a:lnTo>
                  <a:pt x="143370" y="12268"/>
                </a:lnTo>
                <a:lnTo>
                  <a:pt x="136398" y="4775"/>
                </a:lnTo>
                <a:lnTo>
                  <a:pt x="127127" y="457"/>
                </a:lnTo>
                <a:lnTo>
                  <a:pt x="116547" y="0"/>
                </a:lnTo>
                <a:lnTo>
                  <a:pt x="106616" y="3708"/>
                </a:lnTo>
                <a:lnTo>
                  <a:pt x="99136" y="10680"/>
                </a:lnTo>
                <a:lnTo>
                  <a:pt x="94818" y="19951"/>
                </a:lnTo>
                <a:lnTo>
                  <a:pt x="94386" y="30543"/>
                </a:lnTo>
                <a:lnTo>
                  <a:pt x="98069" y="40474"/>
                </a:lnTo>
                <a:lnTo>
                  <a:pt x="105041" y="47955"/>
                </a:lnTo>
                <a:lnTo>
                  <a:pt x="114312" y="52273"/>
                </a:lnTo>
                <a:lnTo>
                  <a:pt x="124891" y="52717"/>
                </a:lnTo>
                <a:lnTo>
                  <a:pt x="134810" y="49022"/>
                </a:lnTo>
                <a:lnTo>
                  <a:pt x="142303" y="42049"/>
                </a:lnTo>
                <a:lnTo>
                  <a:pt x="146621" y="32791"/>
                </a:lnTo>
                <a:lnTo>
                  <a:pt x="147078" y="22199"/>
                </a:lnTo>
                <a:close/>
              </a:path>
            </a:pathLst>
          </a:custGeom>
          <a:solidFill>
            <a:srgbClr val="FFFFFF">
              <a:alpha val="22999"/>
            </a:srgbClr>
          </a:solidFill>
        </p:spPr>
        <p:txBody>
          <a:bodyPr wrap="square" lIns="0" tIns="0" rIns="0" bIns="0" rtlCol="0"/>
          <a:lstStyle/>
          <a:p>
            <a:endParaRPr/>
          </a:p>
        </p:txBody>
      </p:sp>
      <p:sp>
        <p:nvSpPr>
          <p:cNvPr id="13" name="object 13"/>
          <p:cNvSpPr/>
          <p:nvPr/>
        </p:nvSpPr>
        <p:spPr>
          <a:xfrm>
            <a:off x="2380995" y="2542222"/>
            <a:ext cx="43815" cy="43815"/>
          </a:xfrm>
          <a:custGeom>
            <a:avLst/>
            <a:gdLst/>
            <a:ahLst/>
            <a:cxnLst/>
            <a:rect l="l" t="t" r="r" b="b"/>
            <a:pathLst>
              <a:path w="43814" h="43814">
                <a:moveTo>
                  <a:pt x="18288" y="0"/>
                </a:moveTo>
                <a:lnTo>
                  <a:pt x="10099" y="3047"/>
                </a:lnTo>
                <a:lnTo>
                  <a:pt x="3929" y="8805"/>
                </a:lnTo>
                <a:lnTo>
                  <a:pt x="366" y="16457"/>
                </a:lnTo>
                <a:lnTo>
                  <a:pt x="0" y="25184"/>
                </a:lnTo>
                <a:lnTo>
                  <a:pt x="3048" y="33363"/>
                </a:lnTo>
                <a:lnTo>
                  <a:pt x="8799" y="39527"/>
                </a:lnTo>
                <a:lnTo>
                  <a:pt x="16443" y="43088"/>
                </a:lnTo>
                <a:lnTo>
                  <a:pt x="25171" y="43459"/>
                </a:lnTo>
                <a:lnTo>
                  <a:pt x="33360" y="40408"/>
                </a:lnTo>
                <a:lnTo>
                  <a:pt x="39531" y="34656"/>
                </a:lnTo>
                <a:lnTo>
                  <a:pt x="43098" y="27016"/>
                </a:lnTo>
                <a:lnTo>
                  <a:pt x="43472" y="18300"/>
                </a:lnTo>
                <a:lnTo>
                  <a:pt x="40421" y="10110"/>
                </a:lnTo>
                <a:lnTo>
                  <a:pt x="34666" y="3935"/>
                </a:lnTo>
                <a:lnTo>
                  <a:pt x="27018" y="368"/>
                </a:lnTo>
                <a:lnTo>
                  <a:pt x="18288" y="0"/>
                </a:lnTo>
                <a:close/>
              </a:path>
            </a:pathLst>
          </a:custGeom>
          <a:solidFill>
            <a:srgbClr val="FFFFFF">
              <a:alpha val="22999"/>
            </a:srgbClr>
          </a:solidFill>
        </p:spPr>
        <p:txBody>
          <a:bodyPr wrap="square" lIns="0" tIns="0" rIns="0" bIns="0" rtlCol="0"/>
          <a:lstStyle/>
          <a:p>
            <a:endParaRPr/>
          </a:p>
        </p:txBody>
      </p:sp>
      <p:sp>
        <p:nvSpPr>
          <p:cNvPr id="14" name="object 14"/>
          <p:cNvSpPr/>
          <p:nvPr/>
        </p:nvSpPr>
        <p:spPr>
          <a:xfrm>
            <a:off x="2450541" y="2647886"/>
            <a:ext cx="52705" cy="52705"/>
          </a:xfrm>
          <a:custGeom>
            <a:avLst/>
            <a:gdLst/>
            <a:ahLst/>
            <a:cxnLst/>
            <a:rect l="l" t="t" r="r" b="b"/>
            <a:pathLst>
              <a:path w="52705" h="52705">
                <a:moveTo>
                  <a:pt x="22174" y="0"/>
                </a:moveTo>
                <a:lnTo>
                  <a:pt x="12251" y="3698"/>
                </a:lnTo>
                <a:lnTo>
                  <a:pt x="4772" y="10672"/>
                </a:lnTo>
                <a:lnTo>
                  <a:pt x="450" y="19939"/>
                </a:lnTo>
                <a:lnTo>
                  <a:pt x="0" y="30518"/>
                </a:lnTo>
                <a:lnTo>
                  <a:pt x="3698" y="40453"/>
                </a:lnTo>
                <a:lnTo>
                  <a:pt x="10674" y="47936"/>
                </a:lnTo>
                <a:lnTo>
                  <a:pt x="19945" y="52256"/>
                </a:lnTo>
                <a:lnTo>
                  <a:pt x="30530" y="52704"/>
                </a:lnTo>
                <a:lnTo>
                  <a:pt x="40460" y="49013"/>
                </a:lnTo>
                <a:lnTo>
                  <a:pt x="47942" y="42040"/>
                </a:lnTo>
                <a:lnTo>
                  <a:pt x="52262" y="32766"/>
                </a:lnTo>
                <a:lnTo>
                  <a:pt x="52705" y="22174"/>
                </a:lnTo>
                <a:lnTo>
                  <a:pt x="49013" y="12246"/>
                </a:lnTo>
                <a:lnTo>
                  <a:pt x="42040" y="4767"/>
                </a:lnTo>
                <a:lnTo>
                  <a:pt x="32766" y="448"/>
                </a:lnTo>
                <a:lnTo>
                  <a:pt x="22174" y="0"/>
                </a:lnTo>
                <a:close/>
              </a:path>
            </a:pathLst>
          </a:custGeom>
          <a:solidFill>
            <a:srgbClr val="FFFFFF">
              <a:alpha val="22999"/>
            </a:srgbClr>
          </a:solidFill>
        </p:spPr>
        <p:txBody>
          <a:bodyPr wrap="square" lIns="0" tIns="0" rIns="0" bIns="0" rtlCol="0"/>
          <a:lstStyle/>
          <a:p>
            <a:endParaRPr/>
          </a:p>
        </p:txBody>
      </p:sp>
      <p:grpSp>
        <p:nvGrpSpPr>
          <p:cNvPr id="15" name="object 15"/>
          <p:cNvGrpSpPr/>
          <p:nvPr/>
        </p:nvGrpSpPr>
        <p:grpSpPr>
          <a:xfrm>
            <a:off x="2066772" y="1878050"/>
            <a:ext cx="467359" cy="504190"/>
            <a:chOff x="2066772" y="1878050"/>
            <a:chExt cx="467359" cy="504190"/>
          </a:xfrm>
        </p:grpSpPr>
        <p:sp>
          <p:nvSpPr>
            <p:cNvPr id="16" name="object 16"/>
            <p:cNvSpPr/>
            <p:nvPr/>
          </p:nvSpPr>
          <p:spPr>
            <a:xfrm>
              <a:off x="2410688" y="1910930"/>
              <a:ext cx="70675" cy="70688"/>
            </a:xfrm>
            <a:prstGeom prst="rect">
              <a:avLst/>
            </a:prstGeom>
            <a:blipFill>
              <a:blip r:embed="rId4" cstate="print"/>
              <a:stretch>
                <a:fillRect/>
              </a:stretch>
            </a:blipFill>
          </p:spPr>
          <p:txBody>
            <a:bodyPr wrap="square" lIns="0" tIns="0" rIns="0" bIns="0" rtlCol="0"/>
            <a:lstStyle/>
            <a:p>
              <a:endParaRPr/>
            </a:p>
          </p:txBody>
        </p:sp>
        <p:sp>
          <p:nvSpPr>
            <p:cNvPr id="17" name="object 17"/>
            <p:cNvSpPr/>
            <p:nvPr/>
          </p:nvSpPr>
          <p:spPr>
            <a:xfrm>
              <a:off x="2327186" y="1970519"/>
              <a:ext cx="48260" cy="48260"/>
            </a:xfrm>
            <a:custGeom>
              <a:avLst/>
              <a:gdLst/>
              <a:ahLst/>
              <a:cxnLst/>
              <a:rect l="l" t="t" r="r" b="b"/>
              <a:pathLst>
                <a:path w="48260" h="48260">
                  <a:moveTo>
                    <a:pt x="20256" y="0"/>
                  </a:moveTo>
                  <a:lnTo>
                    <a:pt x="11190" y="3375"/>
                  </a:lnTo>
                  <a:lnTo>
                    <a:pt x="4356" y="9740"/>
                  </a:lnTo>
                  <a:lnTo>
                    <a:pt x="407" y="18202"/>
                  </a:lnTo>
                  <a:lnTo>
                    <a:pt x="0" y="27863"/>
                  </a:lnTo>
                  <a:lnTo>
                    <a:pt x="3377" y="36920"/>
                  </a:lnTo>
                  <a:lnTo>
                    <a:pt x="9747" y="43746"/>
                  </a:lnTo>
                  <a:lnTo>
                    <a:pt x="18212" y="47689"/>
                  </a:lnTo>
                  <a:lnTo>
                    <a:pt x="27876" y="48094"/>
                  </a:lnTo>
                  <a:lnTo>
                    <a:pt x="36918" y="44725"/>
                  </a:lnTo>
                  <a:lnTo>
                    <a:pt x="43737" y="38360"/>
                  </a:lnTo>
                  <a:lnTo>
                    <a:pt x="47677" y="29899"/>
                  </a:lnTo>
                  <a:lnTo>
                    <a:pt x="48082" y="20243"/>
                  </a:lnTo>
                  <a:lnTo>
                    <a:pt x="44709" y="11187"/>
                  </a:lnTo>
                  <a:lnTo>
                    <a:pt x="38350" y="4359"/>
                  </a:lnTo>
                  <a:lnTo>
                    <a:pt x="29901" y="412"/>
                  </a:lnTo>
                  <a:lnTo>
                    <a:pt x="20256" y="0"/>
                  </a:lnTo>
                  <a:close/>
                </a:path>
              </a:pathLst>
            </a:custGeom>
            <a:solidFill>
              <a:srgbClr val="FFFFFF">
                <a:alpha val="22999"/>
              </a:srgbClr>
            </a:solidFill>
          </p:spPr>
          <p:txBody>
            <a:bodyPr wrap="square" lIns="0" tIns="0" rIns="0" bIns="0" rtlCol="0"/>
            <a:lstStyle/>
            <a:p>
              <a:endParaRPr/>
            </a:p>
          </p:txBody>
        </p:sp>
        <p:sp>
          <p:nvSpPr>
            <p:cNvPr id="18" name="object 18"/>
            <p:cNvSpPr/>
            <p:nvPr/>
          </p:nvSpPr>
          <p:spPr>
            <a:xfrm>
              <a:off x="2213597" y="1999907"/>
              <a:ext cx="85750" cy="85750"/>
            </a:xfrm>
            <a:prstGeom prst="rect">
              <a:avLst/>
            </a:prstGeom>
            <a:blipFill>
              <a:blip r:embed="rId5" cstate="print"/>
              <a:stretch>
                <a:fillRect/>
              </a:stretch>
            </a:blipFill>
          </p:spPr>
          <p:txBody>
            <a:bodyPr wrap="square" lIns="0" tIns="0" rIns="0" bIns="0" rtlCol="0"/>
            <a:lstStyle/>
            <a:p>
              <a:endParaRPr/>
            </a:p>
          </p:txBody>
        </p:sp>
        <p:sp>
          <p:nvSpPr>
            <p:cNvPr id="19" name="object 19"/>
            <p:cNvSpPr/>
            <p:nvPr/>
          </p:nvSpPr>
          <p:spPr>
            <a:xfrm>
              <a:off x="2171763" y="1878050"/>
              <a:ext cx="79375" cy="79362"/>
            </a:xfrm>
            <a:prstGeom prst="rect">
              <a:avLst/>
            </a:prstGeom>
            <a:blipFill>
              <a:blip r:embed="rId6" cstate="print"/>
              <a:stretch>
                <a:fillRect/>
              </a:stretch>
            </a:blipFill>
          </p:spPr>
          <p:txBody>
            <a:bodyPr wrap="square" lIns="0" tIns="0" rIns="0" bIns="0" rtlCol="0"/>
            <a:lstStyle/>
            <a:p>
              <a:endParaRPr/>
            </a:p>
          </p:txBody>
        </p:sp>
        <p:sp>
          <p:nvSpPr>
            <p:cNvPr id="20" name="object 20"/>
            <p:cNvSpPr/>
            <p:nvPr/>
          </p:nvSpPr>
          <p:spPr>
            <a:xfrm>
              <a:off x="2459088" y="2031898"/>
              <a:ext cx="74752" cy="74714"/>
            </a:xfrm>
            <a:prstGeom prst="rect">
              <a:avLst/>
            </a:prstGeom>
            <a:blipFill>
              <a:blip r:embed="rId7" cstate="print"/>
              <a:stretch>
                <a:fillRect/>
              </a:stretch>
            </a:blipFill>
          </p:spPr>
          <p:txBody>
            <a:bodyPr wrap="square" lIns="0" tIns="0" rIns="0" bIns="0" rtlCol="0"/>
            <a:lstStyle/>
            <a:p>
              <a:endParaRPr/>
            </a:p>
          </p:txBody>
        </p:sp>
        <p:sp>
          <p:nvSpPr>
            <p:cNvPr id="21" name="object 21"/>
            <p:cNvSpPr/>
            <p:nvPr/>
          </p:nvSpPr>
          <p:spPr>
            <a:xfrm>
              <a:off x="2066772" y="1949373"/>
              <a:ext cx="442595" cy="432434"/>
            </a:xfrm>
            <a:custGeom>
              <a:avLst/>
              <a:gdLst/>
              <a:ahLst/>
              <a:cxnLst/>
              <a:rect l="l" t="t" r="r" b="b"/>
              <a:pathLst>
                <a:path w="442594" h="432435">
                  <a:moveTo>
                    <a:pt x="596" y="189776"/>
                  </a:moveTo>
                  <a:lnTo>
                    <a:pt x="571" y="189611"/>
                  </a:lnTo>
                  <a:lnTo>
                    <a:pt x="419" y="189509"/>
                  </a:lnTo>
                  <a:lnTo>
                    <a:pt x="114" y="189547"/>
                  </a:lnTo>
                  <a:lnTo>
                    <a:pt x="0" y="189699"/>
                  </a:lnTo>
                  <a:lnTo>
                    <a:pt x="50" y="190017"/>
                  </a:lnTo>
                  <a:lnTo>
                    <a:pt x="203" y="190131"/>
                  </a:lnTo>
                  <a:lnTo>
                    <a:pt x="342" y="190119"/>
                  </a:lnTo>
                  <a:lnTo>
                    <a:pt x="508" y="190080"/>
                  </a:lnTo>
                  <a:lnTo>
                    <a:pt x="596" y="189776"/>
                  </a:lnTo>
                  <a:close/>
                </a:path>
                <a:path w="442594" h="432435">
                  <a:moveTo>
                    <a:pt x="52857" y="312369"/>
                  </a:moveTo>
                  <a:lnTo>
                    <a:pt x="52755" y="311746"/>
                  </a:lnTo>
                  <a:lnTo>
                    <a:pt x="52463" y="311531"/>
                  </a:lnTo>
                  <a:lnTo>
                    <a:pt x="51816" y="311632"/>
                  </a:lnTo>
                  <a:lnTo>
                    <a:pt x="51612" y="311924"/>
                  </a:lnTo>
                  <a:lnTo>
                    <a:pt x="51701" y="312547"/>
                  </a:lnTo>
                  <a:lnTo>
                    <a:pt x="52006" y="312801"/>
                  </a:lnTo>
                  <a:lnTo>
                    <a:pt x="52654" y="312699"/>
                  </a:lnTo>
                  <a:lnTo>
                    <a:pt x="52857" y="312369"/>
                  </a:lnTo>
                  <a:close/>
                </a:path>
                <a:path w="442594" h="432435">
                  <a:moveTo>
                    <a:pt x="66154" y="14122"/>
                  </a:moveTo>
                  <a:lnTo>
                    <a:pt x="63792" y="7797"/>
                  </a:lnTo>
                  <a:lnTo>
                    <a:pt x="59347" y="3035"/>
                  </a:lnTo>
                  <a:lnTo>
                    <a:pt x="53441" y="279"/>
                  </a:lnTo>
                  <a:lnTo>
                    <a:pt x="46697" y="0"/>
                  </a:lnTo>
                  <a:lnTo>
                    <a:pt x="40360" y="2362"/>
                  </a:lnTo>
                  <a:lnTo>
                    <a:pt x="35585" y="6794"/>
                  </a:lnTo>
                  <a:lnTo>
                    <a:pt x="32829" y="12700"/>
                  </a:lnTo>
                  <a:lnTo>
                    <a:pt x="32550" y="19443"/>
                  </a:lnTo>
                  <a:lnTo>
                    <a:pt x="34899" y="25781"/>
                  </a:lnTo>
                  <a:lnTo>
                    <a:pt x="39344" y="30568"/>
                  </a:lnTo>
                  <a:lnTo>
                    <a:pt x="45262" y="33324"/>
                  </a:lnTo>
                  <a:lnTo>
                    <a:pt x="52019" y="33604"/>
                  </a:lnTo>
                  <a:lnTo>
                    <a:pt x="58343" y="31254"/>
                  </a:lnTo>
                  <a:lnTo>
                    <a:pt x="63119" y="26797"/>
                  </a:lnTo>
                  <a:lnTo>
                    <a:pt x="65862" y="20878"/>
                  </a:lnTo>
                  <a:lnTo>
                    <a:pt x="66154" y="14122"/>
                  </a:lnTo>
                  <a:close/>
                </a:path>
                <a:path w="442594" h="432435">
                  <a:moveTo>
                    <a:pt x="98780" y="142989"/>
                  </a:moveTo>
                  <a:lnTo>
                    <a:pt x="98171" y="139153"/>
                  </a:lnTo>
                  <a:lnTo>
                    <a:pt x="96354" y="137858"/>
                  </a:lnTo>
                  <a:lnTo>
                    <a:pt x="92506" y="138455"/>
                  </a:lnTo>
                  <a:lnTo>
                    <a:pt x="91198" y="140258"/>
                  </a:lnTo>
                  <a:lnTo>
                    <a:pt x="91808" y="144094"/>
                  </a:lnTo>
                  <a:lnTo>
                    <a:pt x="93611" y="145389"/>
                  </a:lnTo>
                  <a:lnTo>
                    <a:pt x="97447" y="144780"/>
                  </a:lnTo>
                  <a:lnTo>
                    <a:pt x="98780" y="142989"/>
                  </a:lnTo>
                  <a:close/>
                </a:path>
                <a:path w="442594" h="432435">
                  <a:moveTo>
                    <a:pt x="110109" y="432079"/>
                  </a:moveTo>
                  <a:lnTo>
                    <a:pt x="110058" y="431749"/>
                  </a:lnTo>
                  <a:lnTo>
                    <a:pt x="109905" y="431647"/>
                  </a:lnTo>
                  <a:lnTo>
                    <a:pt x="109575" y="431685"/>
                  </a:lnTo>
                  <a:lnTo>
                    <a:pt x="109474" y="431838"/>
                  </a:lnTo>
                  <a:lnTo>
                    <a:pt x="109524" y="432168"/>
                  </a:lnTo>
                  <a:lnTo>
                    <a:pt x="109677" y="432269"/>
                  </a:lnTo>
                  <a:lnTo>
                    <a:pt x="109994" y="432219"/>
                  </a:lnTo>
                  <a:lnTo>
                    <a:pt x="110109" y="432079"/>
                  </a:lnTo>
                  <a:close/>
                </a:path>
                <a:path w="442594" h="432435">
                  <a:moveTo>
                    <a:pt x="173228" y="259880"/>
                  </a:moveTo>
                  <a:lnTo>
                    <a:pt x="169481" y="249834"/>
                  </a:lnTo>
                  <a:lnTo>
                    <a:pt x="162433" y="242252"/>
                  </a:lnTo>
                  <a:lnTo>
                    <a:pt x="153060" y="237883"/>
                  </a:lnTo>
                  <a:lnTo>
                    <a:pt x="142367" y="237413"/>
                  </a:lnTo>
                  <a:lnTo>
                    <a:pt x="132308" y="241160"/>
                  </a:lnTo>
                  <a:lnTo>
                    <a:pt x="124739" y="248221"/>
                  </a:lnTo>
                  <a:lnTo>
                    <a:pt x="120370" y="257606"/>
                  </a:lnTo>
                  <a:lnTo>
                    <a:pt x="119926" y="268325"/>
                  </a:lnTo>
                  <a:lnTo>
                    <a:pt x="123659" y="278358"/>
                  </a:lnTo>
                  <a:lnTo>
                    <a:pt x="130721" y="285915"/>
                  </a:lnTo>
                  <a:lnTo>
                    <a:pt x="140093" y="290296"/>
                  </a:lnTo>
                  <a:lnTo>
                    <a:pt x="150812" y="290741"/>
                  </a:lnTo>
                  <a:lnTo>
                    <a:pt x="160845" y="287007"/>
                  </a:lnTo>
                  <a:lnTo>
                    <a:pt x="168402" y="279946"/>
                  </a:lnTo>
                  <a:lnTo>
                    <a:pt x="172770" y="270573"/>
                  </a:lnTo>
                  <a:lnTo>
                    <a:pt x="173228" y="259880"/>
                  </a:lnTo>
                  <a:close/>
                </a:path>
                <a:path w="442594" h="432435">
                  <a:moveTo>
                    <a:pt x="230682" y="379704"/>
                  </a:moveTo>
                  <a:lnTo>
                    <a:pt x="226936" y="369671"/>
                  </a:lnTo>
                  <a:lnTo>
                    <a:pt x="219875" y="362102"/>
                  </a:lnTo>
                  <a:lnTo>
                    <a:pt x="210502" y="357720"/>
                  </a:lnTo>
                  <a:lnTo>
                    <a:pt x="199821" y="357263"/>
                  </a:lnTo>
                  <a:lnTo>
                    <a:pt x="189763" y="361010"/>
                  </a:lnTo>
                  <a:lnTo>
                    <a:pt x="182206" y="368071"/>
                  </a:lnTo>
                  <a:lnTo>
                    <a:pt x="177850" y="377444"/>
                  </a:lnTo>
                  <a:lnTo>
                    <a:pt x="177406" y="388150"/>
                  </a:lnTo>
                  <a:lnTo>
                    <a:pt x="181127" y="398195"/>
                  </a:lnTo>
                  <a:lnTo>
                    <a:pt x="188175" y="405765"/>
                  </a:lnTo>
                  <a:lnTo>
                    <a:pt x="197548" y="410133"/>
                  </a:lnTo>
                  <a:lnTo>
                    <a:pt x="208254" y="410578"/>
                  </a:lnTo>
                  <a:lnTo>
                    <a:pt x="218287" y="406844"/>
                  </a:lnTo>
                  <a:lnTo>
                    <a:pt x="225844" y="399796"/>
                  </a:lnTo>
                  <a:lnTo>
                    <a:pt x="230225" y="390423"/>
                  </a:lnTo>
                  <a:lnTo>
                    <a:pt x="230682" y="379704"/>
                  </a:lnTo>
                  <a:close/>
                </a:path>
                <a:path w="442594" h="432435">
                  <a:moveTo>
                    <a:pt x="291071" y="208102"/>
                  </a:moveTo>
                  <a:lnTo>
                    <a:pt x="284035" y="189217"/>
                  </a:lnTo>
                  <a:lnTo>
                    <a:pt x="270764" y="174993"/>
                  </a:lnTo>
                  <a:lnTo>
                    <a:pt x="253136" y="166763"/>
                  </a:lnTo>
                  <a:lnTo>
                    <a:pt x="233019" y="165912"/>
                  </a:lnTo>
                  <a:lnTo>
                    <a:pt x="214134" y="172948"/>
                  </a:lnTo>
                  <a:lnTo>
                    <a:pt x="199898" y="186207"/>
                  </a:lnTo>
                  <a:lnTo>
                    <a:pt x="191681" y="203847"/>
                  </a:lnTo>
                  <a:lnTo>
                    <a:pt x="190830" y="223977"/>
                  </a:lnTo>
                  <a:lnTo>
                    <a:pt x="197853" y="242862"/>
                  </a:lnTo>
                  <a:lnTo>
                    <a:pt x="211124" y="257098"/>
                  </a:lnTo>
                  <a:lnTo>
                    <a:pt x="228765" y="265315"/>
                  </a:lnTo>
                  <a:lnTo>
                    <a:pt x="248894" y="266153"/>
                  </a:lnTo>
                  <a:lnTo>
                    <a:pt x="267766" y="259130"/>
                  </a:lnTo>
                  <a:lnTo>
                    <a:pt x="281990" y="245872"/>
                  </a:lnTo>
                  <a:lnTo>
                    <a:pt x="290207" y="228231"/>
                  </a:lnTo>
                  <a:lnTo>
                    <a:pt x="291071" y="208102"/>
                  </a:lnTo>
                  <a:close/>
                </a:path>
                <a:path w="442594" h="432435">
                  <a:moveTo>
                    <a:pt x="330161" y="330898"/>
                  </a:moveTo>
                  <a:lnTo>
                    <a:pt x="325691" y="318897"/>
                  </a:lnTo>
                  <a:lnTo>
                    <a:pt x="317258" y="309841"/>
                  </a:lnTo>
                  <a:lnTo>
                    <a:pt x="306044" y="304609"/>
                  </a:lnTo>
                  <a:lnTo>
                    <a:pt x="293243" y="304063"/>
                  </a:lnTo>
                  <a:lnTo>
                    <a:pt x="281241" y="308546"/>
                  </a:lnTo>
                  <a:lnTo>
                    <a:pt x="272199" y="316979"/>
                  </a:lnTo>
                  <a:lnTo>
                    <a:pt x="266979" y="328193"/>
                  </a:lnTo>
                  <a:lnTo>
                    <a:pt x="266446" y="340982"/>
                  </a:lnTo>
                  <a:lnTo>
                    <a:pt x="270903" y="352983"/>
                  </a:lnTo>
                  <a:lnTo>
                    <a:pt x="279323" y="362026"/>
                  </a:lnTo>
                  <a:lnTo>
                    <a:pt x="290537" y="367258"/>
                  </a:lnTo>
                  <a:lnTo>
                    <a:pt x="303339" y="367792"/>
                  </a:lnTo>
                  <a:lnTo>
                    <a:pt x="315341" y="363334"/>
                  </a:lnTo>
                  <a:lnTo>
                    <a:pt x="324383" y="354901"/>
                  </a:lnTo>
                  <a:lnTo>
                    <a:pt x="329615" y="343687"/>
                  </a:lnTo>
                  <a:lnTo>
                    <a:pt x="330161" y="330898"/>
                  </a:lnTo>
                  <a:close/>
                </a:path>
                <a:path w="442594" h="432435">
                  <a:moveTo>
                    <a:pt x="371817" y="162179"/>
                  </a:moveTo>
                  <a:lnTo>
                    <a:pt x="366699" y="148424"/>
                  </a:lnTo>
                  <a:lnTo>
                    <a:pt x="357047" y="138074"/>
                  </a:lnTo>
                  <a:lnTo>
                    <a:pt x="344208" y="132092"/>
                  </a:lnTo>
                  <a:lnTo>
                    <a:pt x="329552" y="131470"/>
                  </a:lnTo>
                  <a:lnTo>
                    <a:pt x="315785" y="136588"/>
                  </a:lnTo>
                  <a:lnTo>
                    <a:pt x="305422" y="146240"/>
                  </a:lnTo>
                  <a:lnTo>
                    <a:pt x="299427" y="159080"/>
                  </a:lnTo>
                  <a:lnTo>
                    <a:pt x="298818" y="173736"/>
                  </a:lnTo>
                  <a:lnTo>
                    <a:pt x="303936" y="187502"/>
                  </a:lnTo>
                  <a:lnTo>
                    <a:pt x="313601" y="197866"/>
                  </a:lnTo>
                  <a:lnTo>
                    <a:pt x="326440" y="203860"/>
                  </a:lnTo>
                  <a:lnTo>
                    <a:pt x="341109" y="204470"/>
                  </a:lnTo>
                  <a:lnTo>
                    <a:pt x="354850" y="199351"/>
                  </a:lnTo>
                  <a:lnTo>
                    <a:pt x="365213" y="189687"/>
                  </a:lnTo>
                  <a:lnTo>
                    <a:pt x="371195" y="176847"/>
                  </a:lnTo>
                  <a:lnTo>
                    <a:pt x="371817" y="162179"/>
                  </a:lnTo>
                  <a:close/>
                </a:path>
                <a:path w="442594" h="432435">
                  <a:moveTo>
                    <a:pt x="442061" y="280085"/>
                  </a:moveTo>
                  <a:lnTo>
                    <a:pt x="435114" y="261429"/>
                  </a:lnTo>
                  <a:lnTo>
                    <a:pt x="422008" y="247370"/>
                  </a:lnTo>
                  <a:lnTo>
                    <a:pt x="404583" y="239242"/>
                  </a:lnTo>
                  <a:lnTo>
                    <a:pt x="384683" y="238391"/>
                  </a:lnTo>
                  <a:lnTo>
                    <a:pt x="366014" y="245351"/>
                  </a:lnTo>
                  <a:lnTo>
                    <a:pt x="351942" y="258457"/>
                  </a:lnTo>
                  <a:lnTo>
                    <a:pt x="343827" y="275882"/>
                  </a:lnTo>
                  <a:lnTo>
                    <a:pt x="342988" y="295770"/>
                  </a:lnTo>
                  <a:lnTo>
                    <a:pt x="349923" y="314426"/>
                  </a:lnTo>
                  <a:lnTo>
                    <a:pt x="363042" y="328485"/>
                  </a:lnTo>
                  <a:lnTo>
                    <a:pt x="380466" y="336600"/>
                  </a:lnTo>
                  <a:lnTo>
                    <a:pt x="400367" y="337439"/>
                  </a:lnTo>
                  <a:lnTo>
                    <a:pt x="419036" y="330504"/>
                  </a:lnTo>
                  <a:lnTo>
                    <a:pt x="433095" y="317398"/>
                  </a:lnTo>
                  <a:lnTo>
                    <a:pt x="441210" y="299974"/>
                  </a:lnTo>
                  <a:lnTo>
                    <a:pt x="442061" y="280085"/>
                  </a:lnTo>
                  <a:close/>
                </a:path>
              </a:pathLst>
            </a:custGeom>
            <a:solidFill>
              <a:srgbClr val="FFFFFF">
                <a:alpha val="22999"/>
              </a:srgbClr>
            </a:solidFill>
          </p:spPr>
          <p:txBody>
            <a:bodyPr wrap="square" lIns="0" tIns="0" rIns="0" bIns="0" rtlCol="0"/>
            <a:lstStyle/>
            <a:p>
              <a:endParaRPr/>
            </a:p>
          </p:txBody>
        </p:sp>
      </p:grpSp>
      <p:sp>
        <p:nvSpPr>
          <p:cNvPr id="22" name="object 22"/>
          <p:cNvSpPr txBox="1"/>
          <p:nvPr/>
        </p:nvSpPr>
        <p:spPr>
          <a:xfrm>
            <a:off x="4352721" y="381000"/>
            <a:ext cx="1945639" cy="330200"/>
          </a:xfrm>
          <a:prstGeom prst="rect">
            <a:avLst/>
          </a:prstGeom>
        </p:spPr>
        <p:txBody>
          <a:bodyPr vert="horz" wrap="square" lIns="0" tIns="12700" rIns="0" bIns="0" rtlCol="0">
            <a:spAutoFit/>
          </a:bodyPr>
          <a:lstStyle/>
          <a:p>
            <a:pPr marL="12700">
              <a:lnSpc>
                <a:spcPct val="100000"/>
              </a:lnSpc>
              <a:spcBef>
                <a:spcPts val="100"/>
              </a:spcBef>
            </a:pPr>
            <a:r>
              <a:rPr sz="2000" b="1" spc="-5" dirty="0">
                <a:solidFill>
                  <a:srgbClr val="FFFFFF"/>
                </a:solidFill>
                <a:latin typeface="TeXGyreAdventor"/>
                <a:cs typeface="TeXGyreAdventor"/>
              </a:rPr>
              <a:t>ORGANISATION</a:t>
            </a:r>
            <a:endParaRPr sz="2000">
              <a:latin typeface="TeXGyreAdventor"/>
              <a:cs typeface="TeXGyreAdventor"/>
            </a:endParaRPr>
          </a:p>
        </p:txBody>
      </p:sp>
      <p:sp>
        <p:nvSpPr>
          <p:cNvPr id="23" name="object 23"/>
          <p:cNvSpPr txBox="1"/>
          <p:nvPr/>
        </p:nvSpPr>
        <p:spPr>
          <a:xfrm>
            <a:off x="3342982" y="7186955"/>
            <a:ext cx="4006215" cy="223520"/>
          </a:xfrm>
          <a:prstGeom prst="rect">
            <a:avLst/>
          </a:prstGeom>
        </p:spPr>
        <p:txBody>
          <a:bodyPr vert="horz" wrap="square" lIns="0" tIns="12700" rIns="0" bIns="0" rtlCol="0">
            <a:spAutoFit/>
          </a:bodyPr>
          <a:lstStyle/>
          <a:p>
            <a:pPr marL="12700">
              <a:lnSpc>
                <a:spcPct val="100000"/>
              </a:lnSpc>
              <a:spcBef>
                <a:spcPts val="100"/>
              </a:spcBef>
            </a:pPr>
            <a:r>
              <a:rPr sz="1300" spc="-140" dirty="0">
                <a:solidFill>
                  <a:srgbClr val="6D6E71"/>
                </a:solidFill>
                <a:latin typeface="Verdana"/>
                <a:cs typeface="Verdana"/>
              </a:rPr>
              <a:t>FLEXIBLE </a:t>
            </a:r>
            <a:r>
              <a:rPr sz="1800" spc="104" baseline="4629" dirty="0">
                <a:solidFill>
                  <a:srgbClr val="6D6E71"/>
                </a:solidFill>
                <a:latin typeface="Verdana"/>
                <a:cs typeface="Verdana"/>
              </a:rPr>
              <a:t>• </a:t>
            </a:r>
            <a:r>
              <a:rPr sz="1300" spc="-85" dirty="0">
                <a:solidFill>
                  <a:srgbClr val="6D6E71"/>
                </a:solidFill>
                <a:latin typeface="Verdana"/>
                <a:cs typeface="Verdana"/>
              </a:rPr>
              <a:t>COMPETITIVE </a:t>
            </a:r>
            <a:r>
              <a:rPr sz="1300" spc="-75" dirty="0">
                <a:solidFill>
                  <a:srgbClr val="6D6E71"/>
                </a:solidFill>
                <a:latin typeface="Verdana"/>
                <a:cs typeface="Verdana"/>
              </a:rPr>
              <a:t>PRICE </a:t>
            </a:r>
            <a:r>
              <a:rPr sz="1800" spc="104" baseline="4629" dirty="0">
                <a:solidFill>
                  <a:srgbClr val="6D6E71"/>
                </a:solidFill>
                <a:latin typeface="Verdana"/>
                <a:cs typeface="Verdana"/>
              </a:rPr>
              <a:t>•</a:t>
            </a:r>
            <a:r>
              <a:rPr sz="1800" spc="-397" baseline="4629" dirty="0">
                <a:solidFill>
                  <a:srgbClr val="6D6E71"/>
                </a:solidFill>
                <a:latin typeface="Verdana"/>
                <a:cs typeface="Verdana"/>
              </a:rPr>
              <a:t> </a:t>
            </a:r>
            <a:r>
              <a:rPr sz="1300" spc="-20" dirty="0">
                <a:solidFill>
                  <a:srgbClr val="6D6E71"/>
                </a:solidFill>
                <a:latin typeface="Verdana"/>
                <a:cs typeface="Verdana"/>
              </a:rPr>
              <a:t>GLOBAL </a:t>
            </a:r>
            <a:r>
              <a:rPr sz="1300" spc="-125" dirty="0">
                <a:solidFill>
                  <a:srgbClr val="6D6E71"/>
                </a:solidFill>
                <a:latin typeface="Verdana"/>
                <a:cs typeface="Verdana"/>
              </a:rPr>
              <a:t>SERVICES</a:t>
            </a:r>
            <a:endParaRPr sz="1300" dirty="0">
              <a:latin typeface="Verdana"/>
              <a:cs typeface="Verdana"/>
            </a:endParaRPr>
          </a:p>
        </p:txBody>
      </p:sp>
      <p:grpSp>
        <p:nvGrpSpPr>
          <p:cNvPr id="24" name="object 24"/>
          <p:cNvGrpSpPr/>
          <p:nvPr/>
        </p:nvGrpSpPr>
        <p:grpSpPr>
          <a:xfrm>
            <a:off x="3875817" y="3565881"/>
            <a:ext cx="2862580" cy="2660203"/>
            <a:chOff x="3914800" y="3564013"/>
            <a:chExt cx="2862580" cy="2892425"/>
          </a:xfrm>
        </p:grpSpPr>
        <p:sp>
          <p:nvSpPr>
            <p:cNvPr id="25" name="object 25"/>
            <p:cNvSpPr/>
            <p:nvPr/>
          </p:nvSpPr>
          <p:spPr>
            <a:xfrm>
              <a:off x="3914800" y="3564013"/>
              <a:ext cx="2862402" cy="2891993"/>
            </a:xfrm>
            <a:prstGeom prst="rect">
              <a:avLst/>
            </a:prstGeom>
            <a:blipFill>
              <a:blip r:embed="rId2" cstate="print"/>
              <a:stretch>
                <a:fillRect/>
              </a:stretch>
            </a:blipFill>
          </p:spPr>
          <p:txBody>
            <a:bodyPr wrap="square" lIns="0" tIns="0" rIns="0" bIns="0" rtlCol="0"/>
            <a:lstStyle/>
            <a:p>
              <a:endParaRPr/>
            </a:p>
          </p:txBody>
        </p:sp>
        <p:sp>
          <p:nvSpPr>
            <p:cNvPr id="26" name="object 26"/>
            <p:cNvSpPr/>
            <p:nvPr/>
          </p:nvSpPr>
          <p:spPr>
            <a:xfrm>
              <a:off x="4158005" y="3803865"/>
              <a:ext cx="728980" cy="0"/>
            </a:xfrm>
            <a:custGeom>
              <a:avLst/>
              <a:gdLst/>
              <a:ahLst/>
              <a:cxnLst/>
              <a:rect l="l" t="t" r="r" b="b"/>
              <a:pathLst>
                <a:path w="728979">
                  <a:moveTo>
                    <a:pt x="0" y="0"/>
                  </a:moveTo>
                  <a:lnTo>
                    <a:pt x="728802" y="0"/>
                  </a:lnTo>
                </a:path>
              </a:pathLst>
            </a:custGeom>
            <a:ln w="12700">
              <a:solidFill>
                <a:srgbClr val="FFFFFF"/>
              </a:solidFill>
            </a:ln>
          </p:spPr>
          <p:txBody>
            <a:bodyPr wrap="square" lIns="0" tIns="0" rIns="0" bIns="0" rtlCol="0"/>
            <a:lstStyle/>
            <a:p>
              <a:endParaRPr/>
            </a:p>
          </p:txBody>
        </p:sp>
      </p:grpSp>
      <p:grpSp>
        <p:nvGrpSpPr>
          <p:cNvPr id="40" name="object 40"/>
          <p:cNvGrpSpPr/>
          <p:nvPr/>
        </p:nvGrpSpPr>
        <p:grpSpPr>
          <a:xfrm>
            <a:off x="3535046" y="6905625"/>
            <a:ext cx="3564254" cy="201295"/>
            <a:chOff x="3564001" y="2979496"/>
            <a:chExt cx="3564254" cy="201295"/>
          </a:xfrm>
        </p:grpSpPr>
        <p:sp>
          <p:nvSpPr>
            <p:cNvPr id="41" name="object 41"/>
            <p:cNvSpPr/>
            <p:nvPr/>
          </p:nvSpPr>
          <p:spPr>
            <a:xfrm>
              <a:off x="3564001" y="3076930"/>
              <a:ext cx="3564254" cy="0"/>
            </a:xfrm>
            <a:custGeom>
              <a:avLst/>
              <a:gdLst/>
              <a:ahLst/>
              <a:cxnLst/>
              <a:rect l="l" t="t" r="r" b="b"/>
              <a:pathLst>
                <a:path w="3564254">
                  <a:moveTo>
                    <a:pt x="3564001" y="0"/>
                  </a:moveTo>
                  <a:lnTo>
                    <a:pt x="0" y="0"/>
                  </a:lnTo>
                </a:path>
              </a:pathLst>
            </a:custGeom>
            <a:ln w="6350">
              <a:solidFill>
                <a:srgbClr val="C0C0C0"/>
              </a:solidFill>
            </a:ln>
          </p:spPr>
          <p:txBody>
            <a:bodyPr wrap="square" lIns="0" tIns="0" rIns="0" bIns="0" rtlCol="0"/>
            <a:lstStyle/>
            <a:p>
              <a:endParaRPr/>
            </a:p>
          </p:txBody>
        </p:sp>
        <p:sp>
          <p:nvSpPr>
            <p:cNvPr id="42" name="object 42"/>
            <p:cNvSpPr/>
            <p:nvPr/>
          </p:nvSpPr>
          <p:spPr>
            <a:xfrm>
              <a:off x="5245392" y="2979496"/>
              <a:ext cx="201218" cy="201218"/>
            </a:xfrm>
            <a:prstGeom prst="rect">
              <a:avLst/>
            </a:prstGeom>
            <a:blipFill>
              <a:blip r:embed="rId8" cstate="print"/>
              <a:stretch>
                <a:fillRect/>
              </a:stretch>
            </a:blipFill>
          </p:spPr>
          <p:txBody>
            <a:bodyPr wrap="square" lIns="0" tIns="0" rIns="0" bIns="0" rtlCol="0"/>
            <a:lstStyle/>
            <a:p>
              <a:endParaRPr/>
            </a:p>
          </p:txBody>
        </p:sp>
        <p:sp>
          <p:nvSpPr>
            <p:cNvPr id="43" name="object 43"/>
            <p:cNvSpPr/>
            <p:nvPr/>
          </p:nvSpPr>
          <p:spPr>
            <a:xfrm>
              <a:off x="5248226" y="3045942"/>
              <a:ext cx="145415" cy="20320"/>
            </a:xfrm>
            <a:custGeom>
              <a:avLst/>
              <a:gdLst/>
              <a:ahLst/>
              <a:cxnLst/>
              <a:rect l="l" t="t" r="r" b="b"/>
              <a:pathLst>
                <a:path w="145414" h="20319">
                  <a:moveTo>
                    <a:pt x="145120" y="0"/>
                  </a:moveTo>
                  <a:lnTo>
                    <a:pt x="4062" y="0"/>
                  </a:lnTo>
                  <a:lnTo>
                    <a:pt x="0" y="20129"/>
                  </a:lnTo>
                  <a:lnTo>
                    <a:pt x="145120" y="20129"/>
                  </a:lnTo>
                  <a:lnTo>
                    <a:pt x="145120" y="0"/>
                  </a:lnTo>
                  <a:close/>
                </a:path>
              </a:pathLst>
            </a:custGeom>
            <a:solidFill>
              <a:srgbClr val="EFEEED"/>
            </a:solidFill>
          </p:spPr>
          <p:txBody>
            <a:bodyPr wrap="square" lIns="0" tIns="0" rIns="0" bIns="0" rtlCol="0"/>
            <a:lstStyle/>
            <a:p>
              <a:endParaRPr/>
            </a:p>
          </p:txBody>
        </p:sp>
        <p:sp>
          <p:nvSpPr>
            <p:cNvPr id="44" name="object 44"/>
            <p:cNvSpPr/>
            <p:nvPr/>
          </p:nvSpPr>
          <p:spPr>
            <a:xfrm>
              <a:off x="5250459" y="3111754"/>
              <a:ext cx="191071" cy="19354"/>
            </a:xfrm>
            <a:prstGeom prst="rect">
              <a:avLst/>
            </a:prstGeom>
            <a:blipFill>
              <a:blip r:embed="rId9" cstate="print"/>
              <a:stretch>
                <a:fillRect/>
              </a:stretch>
            </a:blipFill>
          </p:spPr>
          <p:txBody>
            <a:bodyPr wrap="square" lIns="0" tIns="0" rIns="0" bIns="0" rtlCol="0"/>
            <a:lstStyle/>
            <a:p>
              <a:endParaRPr/>
            </a:p>
          </p:txBody>
        </p:sp>
        <p:sp>
          <p:nvSpPr>
            <p:cNvPr id="45" name="object 45"/>
            <p:cNvSpPr/>
            <p:nvPr/>
          </p:nvSpPr>
          <p:spPr>
            <a:xfrm>
              <a:off x="5360835" y="2994685"/>
              <a:ext cx="54737" cy="136423"/>
            </a:xfrm>
            <a:prstGeom prst="rect">
              <a:avLst/>
            </a:prstGeom>
            <a:blipFill>
              <a:blip r:embed="rId10" cstate="print"/>
              <a:stretch>
                <a:fillRect/>
              </a:stretch>
            </a:blipFill>
          </p:spPr>
          <p:txBody>
            <a:bodyPr wrap="square" lIns="0" tIns="0" rIns="0" bIns="0" rtlCol="0"/>
            <a:lstStyle/>
            <a:p>
              <a:endParaRPr/>
            </a:p>
          </p:txBody>
        </p:sp>
      </p:grpSp>
      <p:sp>
        <p:nvSpPr>
          <p:cNvPr id="46" name="object 46"/>
          <p:cNvSpPr txBox="1"/>
          <p:nvPr/>
        </p:nvSpPr>
        <p:spPr>
          <a:xfrm>
            <a:off x="4145305" y="3801821"/>
            <a:ext cx="791134" cy="228268"/>
          </a:xfrm>
          <a:prstGeom prst="rect">
            <a:avLst/>
          </a:prstGeom>
        </p:spPr>
        <p:txBody>
          <a:bodyPr vert="horz" wrap="square" lIns="0" tIns="12700" rIns="0" bIns="0" rtlCol="0">
            <a:spAutoFit/>
          </a:bodyPr>
          <a:lstStyle/>
          <a:p>
            <a:pPr marL="12700">
              <a:lnSpc>
                <a:spcPct val="100000"/>
              </a:lnSpc>
              <a:spcBef>
                <a:spcPts val="100"/>
              </a:spcBef>
            </a:pPr>
            <a:r>
              <a:rPr sz="1400" b="1" spc="-5" dirty="0">
                <a:solidFill>
                  <a:srgbClr val="FFFFFF"/>
                </a:solidFill>
                <a:latin typeface="TeXGyreAdventor"/>
                <a:cs typeface="TeXGyreAdventor"/>
              </a:rPr>
              <a:t>FRANCE</a:t>
            </a:r>
            <a:endParaRPr sz="1400" dirty="0">
              <a:latin typeface="TeXGyreAdventor"/>
              <a:cs typeface="TeXGyreAdventor"/>
            </a:endParaRPr>
          </a:p>
        </p:txBody>
      </p:sp>
      <p:sp>
        <p:nvSpPr>
          <p:cNvPr id="47" name="object 47"/>
          <p:cNvSpPr txBox="1"/>
          <p:nvPr/>
        </p:nvSpPr>
        <p:spPr>
          <a:xfrm>
            <a:off x="4128769" y="4120620"/>
            <a:ext cx="2581492" cy="228268"/>
          </a:xfrm>
          <a:prstGeom prst="rect">
            <a:avLst/>
          </a:prstGeom>
        </p:spPr>
        <p:txBody>
          <a:bodyPr vert="horz" wrap="square" lIns="0" tIns="12700" rIns="0" bIns="0" rtlCol="0">
            <a:spAutoFit/>
          </a:bodyPr>
          <a:lstStyle/>
          <a:p>
            <a:pPr marL="12700" indent="-171450">
              <a:spcBef>
                <a:spcPts val="100"/>
              </a:spcBef>
              <a:buFont typeface="Wingdings" panose="05000000000000000000" pitchFamily="2" charset="2"/>
              <a:buChar char="q"/>
            </a:pPr>
            <a:r>
              <a:rPr sz="1400" spc="-10" dirty="0">
                <a:solidFill>
                  <a:schemeClr val="bg1"/>
                </a:solidFill>
                <a:latin typeface="TeXGyreAdventor"/>
              </a:rPr>
              <a:t>FORMALIT</a:t>
            </a:r>
            <a:r>
              <a:rPr lang="fr-FR" sz="1400" spc="-10" dirty="0">
                <a:solidFill>
                  <a:schemeClr val="bg1"/>
                </a:solidFill>
                <a:latin typeface="TeXGyreAdventor"/>
              </a:rPr>
              <a:t>I</a:t>
            </a:r>
            <a:r>
              <a:rPr sz="1400" spc="-10" dirty="0">
                <a:solidFill>
                  <a:schemeClr val="bg1"/>
                </a:solidFill>
                <a:latin typeface="TeXGyreAdventor"/>
              </a:rPr>
              <a:t>ES DEPARTMENT</a:t>
            </a:r>
          </a:p>
        </p:txBody>
      </p:sp>
      <p:sp>
        <p:nvSpPr>
          <p:cNvPr id="49" name="object 49"/>
          <p:cNvSpPr txBox="1"/>
          <p:nvPr/>
        </p:nvSpPr>
        <p:spPr>
          <a:xfrm>
            <a:off x="4145304" y="4493553"/>
            <a:ext cx="2496795" cy="228268"/>
          </a:xfrm>
          <a:prstGeom prst="rect">
            <a:avLst/>
          </a:prstGeom>
        </p:spPr>
        <p:txBody>
          <a:bodyPr vert="horz" wrap="square" lIns="0" tIns="12700" rIns="0" bIns="0" rtlCol="0">
            <a:spAutoFit/>
          </a:bodyPr>
          <a:lstStyle/>
          <a:p>
            <a:pPr marL="12700" indent="-171450">
              <a:spcBef>
                <a:spcPts val="100"/>
              </a:spcBef>
              <a:buFont typeface="Wingdings" panose="05000000000000000000" pitchFamily="2" charset="2"/>
              <a:buChar char="q"/>
            </a:pPr>
            <a:r>
              <a:rPr lang="fr-FR" sz="1400" spc="-10" dirty="0">
                <a:solidFill>
                  <a:schemeClr val="bg1"/>
                </a:solidFill>
                <a:latin typeface="TeXGyreAdventor"/>
              </a:rPr>
              <a:t>DOMICILIATION</a:t>
            </a:r>
            <a:r>
              <a:rPr lang="fr-FR" sz="1400" b="1" spc="-10" dirty="0">
                <a:solidFill>
                  <a:schemeClr val="bg1"/>
                </a:solidFill>
                <a:latin typeface="TeXGyreAdventor"/>
              </a:rPr>
              <a:t>  </a:t>
            </a:r>
            <a:r>
              <a:rPr lang="fr-FR" sz="1400" spc="-10" dirty="0">
                <a:solidFill>
                  <a:schemeClr val="bg1"/>
                </a:solidFill>
                <a:latin typeface="TeXGyreAdventor"/>
              </a:rPr>
              <a:t>DEPARTMENT</a:t>
            </a:r>
            <a:endParaRPr sz="1400" spc="-10" dirty="0">
              <a:solidFill>
                <a:schemeClr val="bg1"/>
              </a:solidFill>
              <a:latin typeface="TeXGyreAdventor"/>
            </a:endParaRPr>
          </a:p>
        </p:txBody>
      </p:sp>
      <p:sp>
        <p:nvSpPr>
          <p:cNvPr id="60" name="object 60"/>
          <p:cNvSpPr txBox="1"/>
          <p:nvPr/>
        </p:nvSpPr>
        <p:spPr>
          <a:xfrm>
            <a:off x="7303008" y="3720706"/>
            <a:ext cx="2678322" cy="2246769"/>
          </a:xfrm>
          <a:prstGeom prst="rect">
            <a:avLst/>
          </a:prstGeom>
        </p:spPr>
        <p:txBody>
          <a:bodyPr vert="horz" wrap="square" lIns="0" tIns="88900" rIns="0" bIns="0" rtlCol="0">
            <a:spAutoFit/>
          </a:bodyPr>
          <a:lstStyle/>
          <a:p>
            <a:pPr marL="12700">
              <a:lnSpc>
                <a:spcPct val="100000"/>
              </a:lnSpc>
              <a:spcBef>
                <a:spcPts val="700"/>
              </a:spcBef>
            </a:pPr>
            <a:r>
              <a:rPr sz="1400" b="1" spc="-5" dirty="0">
                <a:solidFill>
                  <a:srgbClr val="FFFFFF"/>
                </a:solidFill>
                <a:latin typeface="TeXGyreAdventor"/>
                <a:cs typeface="TeXGyreAdventor"/>
              </a:rPr>
              <a:t>USA</a:t>
            </a:r>
            <a:endParaRPr sz="1400" dirty="0">
              <a:latin typeface="TeXGyreAdventor"/>
              <a:cs typeface="TeXGyreAdventor"/>
            </a:endParaRPr>
          </a:p>
          <a:p>
            <a:pPr marL="12700">
              <a:lnSpc>
                <a:spcPct val="100000"/>
              </a:lnSpc>
              <a:spcBef>
                <a:spcPts val="545"/>
              </a:spcBef>
            </a:pPr>
            <a:r>
              <a:rPr sz="1400" spc="-70" dirty="0">
                <a:solidFill>
                  <a:srgbClr val="FFFFFF"/>
                </a:solidFill>
                <a:latin typeface="TeXGyreAdventor"/>
                <a:cs typeface="Verdana"/>
              </a:rPr>
              <a:t>BUREAU </a:t>
            </a:r>
            <a:r>
              <a:rPr sz="1400" spc="-65" dirty="0">
                <a:solidFill>
                  <a:srgbClr val="FFFFFF"/>
                </a:solidFill>
                <a:latin typeface="TeXGyreAdventor"/>
                <a:cs typeface="Verdana"/>
              </a:rPr>
              <a:t>DE</a:t>
            </a:r>
            <a:r>
              <a:rPr sz="1400" spc="-85" dirty="0">
                <a:solidFill>
                  <a:srgbClr val="FFFFFF"/>
                </a:solidFill>
                <a:latin typeface="TeXGyreAdventor"/>
                <a:cs typeface="Verdana"/>
              </a:rPr>
              <a:t> </a:t>
            </a:r>
            <a:r>
              <a:rPr sz="1400" spc="-80" dirty="0">
                <a:solidFill>
                  <a:srgbClr val="FFFFFF"/>
                </a:solidFill>
                <a:latin typeface="TeXGyreAdventor"/>
                <a:cs typeface="Verdana"/>
              </a:rPr>
              <a:t>LIAISON</a:t>
            </a:r>
            <a:endParaRPr sz="1400" dirty="0">
              <a:latin typeface="TeXGyreAdventor"/>
              <a:cs typeface="Verdana"/>
            </a:endParaRPr>
          </a:p>
          <a:p>
            <a:pPr marL="12700">
              <a:lnSpc>
                <a:spcPct val="100000"/>
              </a:lnSpc>
            </a:pPr>
            <a:r>
              <a:rPr sz="1400" spc="-25" dirty="0">
                <a:solidFill>
                  <a:srgbClr val="FFFFFF"/>
                </a:solidFill>
                <a:latin typeface="TeXGyreAdventor"/>
                <a:cs typeface="Verdana"/>
              </a:rPr>
              <a:t>Since</a:t>
            </a:r>
            <a:r>
              <a:rPr sz="1400" spc="-80" dirty="0">
                <a:solidFill>
                  <a:srgbClr val="FFFFFF"/>
                </a:solidFill>
                <a:latin typeface="TeXGyreAdventor"/>
                <a:cs typeface="Verdana"/>
              </a:rPr>
              <a:t> </a:t>
            </a:r>
            <a:r>
              <a:rPr sz="1400" spc="-90" dirty="0">
                <a:solidFill>
                  <a:srgbClr val="FFFFFF"/>
                </a:solidFill>
                <a:latin typeface="TeXGyreAdventor"/>
                <a:cs typeface="Verdana"/>
              </a:rPr>
              <a:t>2001</a:t>
            </a:r>
            <a:endParaRPr sz="1400" dirty="0">
              <a:latin typeface="TeXGyreAdventor"/>
              <a:cs typeface="Verdana"/>
            </a:endParaRPr>
          </a:p>
          <a:p>
            <a:pPr marL="12700">
              <a:lnSpc>
                <a:spcPct val="100000"/>
              </a:lnSpc>
              <a:spcBef>
                <a:spcPts val="570"/>
              </a:spcBef>
            </a:pPr>
            <a:r>
              <a:rPr sz="1400" spc="-35" dirty="0">
                <a:solidFill>
                  <a:srgbClr val="FFFFFF"/>
                </a:solidFill>
                <a:latin typeface="TeXGyreAdventor"/>
                <a:cs typeface="Verdana"/>
              </a:rPr>
              <a:t>JLD </a:t>
            </a:r>
            <a:r>
              <a:rPr sz="1400" spc="-75" dirty="0">
                <a:solidFill>
                  <a:srgbClr val="FFFFFF"/>
                </a:solidFill>
                <a:latin typeface="TeXGyreAdventor"/>
                <a:cs typeface="Verdana"/>
              </a:rPr>
              <a:t>FORMALITIES,Inc., </a:t>
            </a:r>
            <a:r>
              <a:rPr sz="1400" spc="55" dirty="0">
                <a:solidFill>
                  <a:srgbClr val="FFFFFF"/>
                </a:solidFill>
                <a:latin typeface="TeXGyreAdventor"/>
                <a:cs typeface="Verdana"/>
              </a:rPr>
              <a:t>C/O</a:t>
            </a:r>
            <a:r>
              <a:rPr sz="1400" spc="-125" dirty="0">
                <a:solidFill>
                  <a:srgbClr val="FFFFFF"/>
                </a:solidFill>
                <a:latin typeface="TeXGyreAdventor"/>
                <a:cs typeface="Verdana"/>
              </a:rPr>
              <a:t> </a:t>
            </a:r>
            <a:r>
              <a:rPr sz="1400" spc="-90" dirty="0">
                <a:solidFill>
                  <a:srgbClr val="FFFFFF"/>
                </a:solidFill>
                <a:latin typeface="TeXGyreAdventor"/>
                <a:cs typeface="Verdana"/>
              </a:rPr>
              <a:t>SAB</a:t>
            </a:r>
            <a:endParaRPr sz="1400" dirty="0">
              <a:latin typeface="TeXGyreAdventor"/>
              <a:cs typeface="Verdana"/>
            </a:endParaRPr>
          </a:p>
          <a:p>
            <a:pPr marL="12700" marR="5080">
              <a:lnSpc>
                <a:spcPct val="100000"/>
              </a:lnSpc>
            </a:pPr>
            <a:r>
              <a:rPr sz="1400" spc="-75" dirty="0">
                <a:solidFill>
                  <a:srgbClr val="FFFFFF"/>
                </a:solidFill>
                <a:latin typeface="TeXGyreAdventor"/>
                <a:cs typeface="Verdana"/>
              </a:rPr>
              <a:t>FORMALITES </a:t>
            </a:r>
            <a:r>
              <a:rPr sz="1400" spc="-90" dirty="0">
                <a:solidFill>
                  <a:srgbClr val="FFFFFF"/>
                </a:solidFill>
                <a:latin typeface="TeXGyreAdventor"/>
                <a:cs typeface="Verdana"/>
              </a:rPr>
              <a:t>9461 </a:t>
            </a:r>
            <a:r>
              <a:rPr sz="1400" spc="-20" dirty="0">
                <a:solidFill>
                  <a:srgbClr val="FFFFFF"/>
                </a:solidFill>
                <a:latin typeface="TeXGyreAdventor"/>
                <a:cs typeface="Verdana"/>
              </a:rPr>
              <a:t>Charleville Boulevard  </a:t>
            </a:r>
            <a:r>
              <a:rPr sz="1400" spc="-65" dirty="0">
                <a:solidFill>
                  <a:srgbClr val="FFFFFF"/>
                </a:solidFill>
                <a:latin typeface="TeXGyreAdventor"/>
                <a:cs typeface="Verdana"/>
              </a:rPr>
              <a:t>Suite </a:t>
            </a:r>
            <a:r>
              <a:rPr sz="1400" spc="-85" dirty="0">
                <a:solidFill>
                  <a:srgbClr val="FFFFFF"/>
                </a:solidFill>
                <a:latin typeface="TeXGyreAdventor"/>
                <a:cs typeface="Verdana"/>
              </a:rPr>
              <a:t>506 </a:t>
            </a:r>
            <a:r>
              <a:rPr sz="1400" spc="-50" dirty="0">
                <a:solidFill>
                  <a:srgbClr val="FFFFFF"/>
                </a:solidFill>
                <a:latin typeface="TeXGyreAdventor"/>
                <a:cs typeface="Verdana"/>
              </a:rPr>
              <a:t>Beverly </a:t>
            </a:r>
            <a:r>
              <a:rPr sz="1400" spc="-90" dirty="0">
                <a:solidFill>
                  <a:srgbClr val="FFFFFF"/>
                </a:solidFill>
                <a:latin typeface="TeXGyreAdventor"/>
                <a:cs typeface="Verdana"/>
              </a:rPr>
              <a:t>Hills, </a:t>
            </a:r>
            <a:r>
              <a:rPr sz="1400" spc="-10" dirty="0">
                <a:solidFill>
                  <a:srgbClr val="FFFFFF"/>
                </a:solidFill>
                <a:latin typeface="TeXGyreAdventor"/>
                <a:cs typeface="Verdana"/>
              </a:rPr>
              <a:t>California</a:t>
            </a:r>
            <a:r>
              <a:rPr sz="1400" spc="185" dirty="0">
                <a:solidFill>
                  <a:srgbClr val="FFFFFF"/>
                </a:solidFill>
                <a:latin typeface="TeXGyreAdventor"/>
                <a:cs typeface="Verdana"/>
              </a:rPr>
              <a:t> </a:t>
            </a:r>
            <a:r>
              <a:rPr sz="1400" spc="-90" dirty="0">
                <a:solidFill>
                  <a:srgbClr val="FFFFFF"/>
                </a:solidFill>
                <a:latin typeface="TeXGyreAdventor"/>
                <a:cs typeface="Verdana"/>
              </a:rPr>
              <a:t>90212</a:t>
            </a:r>
            <a:endParaRPr sz="1400" dirty="0">
              <a:latin typeface="TeXGyreAdventor"/>
              <a:cs typeface="Verdana"/>
            </a:endParaRPr>
          </a:p>
          <a:p>
            <a:pPr marL="12700">
              <a:lnSpc>
                <a:spcPct val="100000"/>
              </a:lnSpc>
              <a:spcBef>
                <a:spcPts val="565"/>
              </a:spcBef>
            </a:pPr>
            <a:r>
              <a:rPr sz="1400" spc="-75" dirty="0">
                <a:solidFill>
                  <a:srgbClr val="FFFFFF"/>
                </a:solidFill>
                <a:latin typeface="TeXGyreAdventor"/>
                <a:cs typeface="Verdana"/>
              </a:rPr>
              <a:t>Tél.</a:t>
            </a:r>
            <a:r>
              <a:rPr sz="1400" spc="-80" dirty="0">
                <a:solidFill>
                  <a:srgbClr val="FFFFFF"/>
                </a:solidFill>
                <a:latin typeface="TeXGyreAdventor"/>
                <a:cs typeface="Verdana"/>
              </a:rPr>
              <a:t> </a:t>
            </a:r>
            <a:r>
              <a:rPr sz="1400" spc="-90" dirty="0">
                <a:solidFill>
                  <a:srgbClr val="FFFFFF"/>
                </a:solidFill>
                <a:latin typeface="TeXGyreAdventor"/>
                <a:cs typeface="Verdana"/>
              </a:rPr>
              <a:t>1.310.227.6242</a:t>
            </a:r>
            <a:endParaRPr sz="1400" dirty="0">
              <a:latin typeface="TeXGyreAdventor"/>
              <a:cs typeface="Verdana"/>
            </a:endParaRPr>
          </a:p>
          <a:p>
            <a:pPr marL="12700">
              <a:lnSpc>
                <a:spcPct val="100000"/>
              </a:lnSpc>
            </a:pPr>
            <a:r>
              <a:rPr sz="1400" spc="-20" dirty="0">
                <a:solidFill>
                  <a:srgbClr val="FFFFFF"/>
                </a:solidFill>
                <a:latin typeface="TeXGyreAdventor"/>
                <a:cs typeface="Verdana"/>
                <a:hlinkClick r:id="rId11"/>
              </a:rPr>
              <a:t>Lionel.dahan@sab-formalites.com</a:t>
            </a:r>
            <a:endParaRPr sz="1400" dirty="0">
              <a:latin typeface="TeXGyreAdventor"/>
              <a:cs typeface="Verdana"/>
            </a:endParaRPr>
          </a:p>
        </p:txBody>
      </p:sp>
      <p:sp>
        <p:nvSpPr>
          <p:cNvPr id="61" name="object 61"/>
          <p:cNvSpPr txBox="1"/>
          <p:nvPr/>
        </p:nvSpPr>
        <p:spPr>
          <a:xfrm>
            <a:off x="3008604" y="1833060"/>
            <a:ext cx="3862096" cy="659155"/>
          </a:xfrm>
          <a:prstGeom prst="rect">
            <a:avLst/>
          </a:prstGeom>
        </p:spPr>
        <p:txBody>
          <a:bodyPr vert="horz" wrap="square" lIns="0" tIns="12700" rIns="0" bIns="0" rtlCol="0">
            <a:spAutoFit/>
          </a:bodyPr>
          <a:lstStyle/>
          <a:p>
            <a:pPr marL="12700">
              <a:lnSpc>
                <a:spcPct val="100000"/>
              </a:lnSpc>
              <a:spcBef>
                <a:spcPts val="100"/>
              </a:spcBef>
            </a:pPr>
            <a:r>
              <a:rPr lang="en-US" sz="1400" b="1" dirty="0">
                <a:solidFill>
                  <a:srgbClr val="2684C6"/>
                </a:solidFill>
                <a:latin typeface="Verdana" panose="020B0604030504040204" pitchFamily="34" charset="0"/>
                <a:ea typeface="Verdana" panose="020B0604030504040204" pitchFamily="34" charset="0"/>
                <a:cs typeface="TeXGyreAdventor"/>
              </a:rPr>
              <a:t>Today </a:t>
            </a:r>
            <a:r>
              <a:rPr lang="en-US" sz="1400" b="1" spc="-5" dirty="0">
                <a:solidFill>
                  <a:srgbClr val="2684C6"/>
                </a:solidFill>
                <a:latin typeface="Verdana" panose="020B0604030504040204" pitchFamily="34" charset="0"/>
                <a:ea typeface="Verdana" panose="020B0604030504040204" pitchFamily="34" charset="0"/>
                <a:cs typeface="TeXGyreAdventor"/>
              </a:rPr>
              <a:t>and </a:t>
            </a:r>
            <a:r>
              <a:rPr lang="en-US" sz="1400" b="1" dirty="0">
                <a:solidFill>
                  <a:srgbClr val="2684C6"/>
                </a:solidFill>
                <a:latin typeface="Verdana" panose="020B0604030504040204" pitchFamily="34" charset="0"/>
                <a:ea typeface="Verdana" panose="020B0604030504040204" pitchFamily="34" charset="0"/>
                <a:cs typeface="TeXGyreAdventor"/>
              </a:rPr>
              <a:t>Tomorrow, </a:t>
            </a:r>
            <a:r>
              <a:rPr lang="en-US" sz="1400" b="1" spc="-5" dirty="0">
                <a:solidFill>
                  <a:srgbClr val="2684C6"/>
                </a:solidFill>
                <a:latin typeface="Verdana" panose="020B0604030504040204" pitchFamily="34" charset="0"/>
                <a:ea typeface="Verdana" panose="020B0604030504040204" pitchFamily="34" charset="0"/>
                <a:cs typeface="TeXGyreAdventor"/>
              </a:rPr>
              <a:t>SAB</a:t>
            </a:r>
            <a:r>
              <a:rPr lang="en-US" sz="1400" b="1" spc="-45" dirty="0">
                <a:solidFill>
                  <a:srgbClr val="2684C6"/>
                </a:solidFill>
                <a:latin typeface="Verdana" panose="020B0604030504040204" pitchFamily="34" charset="0"/>
                <a:ea typeface="Verdana" panose="020B0604030504040204" pitchFamily="34" charset="0"/>
                <a:cs typeface="TeXGyreAdventor"/>
              </a:rPr>
              <a:t> </a:t>
            </a:r>
            <a:r>
              <a:rPr lang="en-US" sz="1400" b="1" spc="-5" dirty="0">
                <a:solidFill>
                  <a:srgbClr val="2684C6"/>
                </a:solidFill>
                <a:latin typeface="Verdana" panose="020B0604030504040204" pitchFamily="34" charset="0"/>
                <a:ea typeface="Verdana" panose="020B0604030504040204" pitchFamily="34" charset="0"/>
                <a:cs typeface="TeXGyreAdventor"/>
              </a:rPr>
              <a:t>Formalities Facilitates the Global Life of your company.</a:t>
            </a:r>
            <a:endParaRPr lang="en-US" sz="1400" dirty="0">
              <a:latin typeface="Verdana" panose="020B0604030504040204" pitchFamily="34" charset="0"/>
              <a:ea typeface="Verdana" panose="020B0604030504040204" pitchFamily="34" charset="0"/>
              <a:cs typeface="TeXGyreAdventor"/>
            </a:endParaRPr>
          </a:p>
        </p:txBody>
      </p:sp>
      <p:sp>
        <p:nvSpPr>
          <p:cNvPr id="64" name="object 64"/>
          <p:cNvSpPr txBox="1"/>
          <p:nvPr/>
        </p:nvSpPr>
        <p:spPr>
          <a:xfrm>
            <a:off x="2600729" y="1505381"/>
            <a:ext cx="371475" cy="1092200"/>
          </a:xfrm>
          <a:prstGeom prst="rect">
            <a:avLst/>
          </a:prstGeom>
        </p:spPr>
        <p:txBody>
          <a:bodyPr vert="horz" wrap="square" lIns="0" tIns="12700" rIns="0" bIns="0" rtlCol="0">
            <a:spAutoFit/>
          </a:bodyPr>
          <a:lstStyle/>
          <a:p>
            <a:pPr marL="12700">
              <a:lnSpc>
                <a:spcPct val="100000"/>
              </a:lnSpc>
              <a:spcBef>
                <a:spcPts val="100"/>
              </a:spcBef>
            </a:pPr>
            <a:r>
              <a:rPr sz="7000" spc="-150" dirty="0">
                <a:solidFill>
                  <a:srgbClr val="2684C6"/>
                </a:solidFill>
                <a:latin typeface="Georgia"/>
                <a:cs typeface="Georgia"/>
              </a:rPr>
              <a:t>“</a:t>
            </a:r>
            <a:endParaRPr sz="7000">
              <a:latin typeface="Georgia"/>
              <a:cs typeface="Georgia"/>
            </a:endParaRPr>
          </a:p>
        </p:txBody>
      </p:sp>
      <p:sp>
        <p:nvSpPr>
          <p:cNvPr id="65" name="object 55">
            <a:extLst>
              <a:ext uri="{FF2B5EF4-FFF2-40B4-BE49-F238E27FC236}">
                <a16:creationId xmlns:a16="http://schemas.microsoft.com/office/drawing/2014/main" id="{07317722-CE2A-4FD4-9D96-FEBF8E2DDD05}"/>
              </a:ext>
            </a:extLst>
          </p:cNvPr>
          <p:cNvSpPr txBox="1"/>
          <p:nvPr/>
        </p:nvSpPr>
        <p:spPr>
          <a:xfrm>
            <a:off x="4158005" y="4910113"/>
            <a:ext cx="2357704" cy="228268"/>
          </a:xfrm>
          <a:prstGeom prst="rect">
            <a:avLst/>
          </a:prstGeom>
        </p:spPr>
        <p:txBody>
          <a:bodyPr vert="horz" wrap="square" lIns="0" tIns="12700" rIns="0" bIns="0" rtlCol="0">
            <a:spAutoFit/>
          </a:bodyPr>
          <a:lstStyle/>
          <a:p>
            <a:pPr marL="12700" indent="-171450">
              <a:spcBef>
                <a:spcPts val="100"/>
              </a:spcBef>
              <a:buFont typeface="Wingdings" panose="05000000000000000000" pitchFamily="2" charset="2"/>
              <a:buChar char="q"/>
            </a:pPr>
            <a:r>
              <a:rPr lang="fr-FR" sz="1400" spc="-10" dirty="0">
                <a:solidFill>
                  <a:schemeClr val="bg1"/>
                </a:solidFill>
                <a:latin typeface="TeXGyreAdventor"/>
              </a:rPr>
              <a:t>ACCOUNTING</a:t>
            </a:r>
            <a:r>
              <a:rPr sz="1400" spc="-10" dirty="0">
                <a:solidFill>
                  <a:schemeClr val="bg1"/>
                </a:solidFill>
                <a:latin typeface="TeXGyreAdventor"/>
              </a:rPr>
              <a:t> DEPARTMENT</a:t>
            </a:r>
          </a:p>
        </p:txBody>
      </p:sp>
      <p:sp>
        <p:nvSpPr>
          <p:cNvPr id="30" name="object 30"/>
          <p:cNvSpPr txBox="1"/>
          <p:nvPr/>
        </p:nvSpPr>
        <p:spPr>
          <a:xfrm>
            <a:off x="261381" y="3548928"/>
            <a:ext cx="2834005" cy="1028487"/>
          </a:xfrm>
          <a:prstGeom prst="rect">
            <a:avLst/>
          </a:prstGeom>
        </p:spPr>
        <p:txBody>
          <a:bodyPr vert="horz" wrap="square" lIns="0" tIns="12700" rIns="0" bIns="0" rtlCol="0">
            <a:spAutoFit/>
          </a:bodyPr>
          <a:lstStyle/>
          <a:p>
            <a:pPr marL="12700">
              <a:lnSpc>
                <a:spcPct val="100000"/>
              </a:lnSpc>
              <a:spcBef>
                <a:spcPts val="100"/>
              </a:spcBef>
            </a:pPr>
            <a:r>
              <a:rPr lang="en-US" sz="1100" spc="-95" dirty="0">
                <a:solidFill>
                  <a:srgbClr val="6D6E71"/>
                </a:solidFill>
                <a:latin typeface="Verdana"/>
                <a:cs typeface="Verdana"/>
              </a:rPr>
              <a:t>SAB </a:t>
            </a:r>
            <a:r>
              <a:rPr lang="en-US" sz="1100" spc="-45" dirty="0">
                <a:solidFill>
                  <a:srgbClr val="6D6E71"/>
                </a:solidFill>
                <a:latin typeface="Verdana"/>
                <a:cs typeface="Verdana"/>
              </a:rPr>
              <a:t>Formalities </a:t>
            </a:r>
            <a:r>
              <a:rPr lang="en-US" sz="1100" spc="-5" dirty="0">
                <a:solidFill>
                  <a:srgbClr val="6D6E71"/>
                </a:solidFill>
                <a:latin typeface="Verdana"/>
                <a:cs typeface="Verdana"/>
              </a:rPr>
              <a:t>operates from </a:t>
            </a:r>
            <a:r>
              <a:rPr lang="en-US" sz="1100" spc="-25" dirty="0">
                <a:solidFill>
                  <a:srgbClr val="6D6E71"/>
                </a:solidFill>
                <a:latin typeface="Verdana"/>
                <a:cs typeface="Verdana"/>
              </a:rPr>
              <a:t>3 locations</a:t>
            </a:r>
            <a:r>
              <a:rPr lang="en-US" sz="1100" spc="45" dirty="0">
                <a:solidFill>
                  <a:srgbClr val="6D6E71"/>
                </a:solidFill>
                <a:latin typeface="Verdana"/>
                <a:cs typeface="Verdana"/>
              </a:rPr>
              <a:t> </a:t>
            </a:r>
            <a:r>
              <a:rPr lang="en-US" sz="1100" spc="-25" dirty="0">
                <a:solidFill>
                  <a:srgbClr val="6D6E71"/>
                </a:solidFill>
                <a:latin typeface="Verdana"/>
                <a:cs typeface="Verdana"/>
              </a:rPr>
              <a:t>in France and 1 liaison office, JLD FORMALITIES, Inc., based in Los Angeles. All locations provide efficient and expedient services with French and US authorities.</a:t>
            </a:r>
            <a:endParaRPr lang="en-US" sz="1100" dirty="0">
              <a:solidFill>
                <a:srgbClr val="6D6E71"/>
              </a:solidFill>
              <a:latin typeface="Verdana"/>
              <a:cs typeface="Verdana"/>
            </a:endParaRPr>
          </a:p>
        </p:txBody>
      </p:sp>
      <p:grpSp>
        <p:nvGrpSpPr>
          <p:cNvPr id="71" name="object 11">
            <a:extLst>
              <a:ext uri="{FF2B5EF4-FFF2-40B4-BE49-F238E27FC236}">
                <a16:creationId xmlns:a16="http://schemas.microsoft.com/office/drawing/2014/main" id="{586EDEB7-8F5E-4993-8863-5606F3F827CF}"/>
              </a:ext>
            </a:extLst>
          </p:cNvPr>
          <p:cNvGrpSpPr/>
          <p:nvPr/>
        </p:nvGrpSpPr>
        <p:grpSpPr>
          <a:xfrm>
            <a:off x="-215900" y="1942465"/>
            <a:ext cx="1197610" cy="1305560"/>
            <a:chOff x="2081682" y="1999907"/>
            <a:chExt cx="1197610" cy="1305560"/>
          </a:xfrm>
        </p:grpSpPr>
        <p:sp>
          <p:nvSpPr>
            <p:cNvPr id="72" name="object 12">
              <a:extLst>
                <a:ext uri="{FF2B5EF4-FFF2-40B4-BE49-F238E27FC236}">
                  <a16:creationId xmlns:a16="http://schemas.microsoft.com/office/drawing/2014/main" id="{69C4622F-C193-4115-BC1B-7D7F3183F7A8}"/>
                </a:ext>
              </a:extLst>
            </p:cNvPr>
            <p:cNvSpPr/>
            <p:nvPr/>
          </p:nvSpPr>
          <p:spPr>
            <a:xfrm>
              <a:off x="2962681" y="2111984"/>
              <a:ext cx="33655" cy="170815"/>
            </a:xfrm>
            <a:custGeom>
              <a:avLst/>
              <a:gdLst/>
              <a:ahLst/>
              <a:cxnLst/>
              <a:rect l="l" t="t" r="r" b="b"/>
              <a:pathLst>
                <a:path w="33655" h="170814">
                  <a:moveTo>
                    <a:pt x="17640" y="165061"/>
                  </a:moveTo>
                  <a:lnTo>
                    <a:pt x="16217" y="156121"/>
                  </a:lnTo>
                  <a:lnTo>
                    <a:pt x="12014" y="153073"/>
                  </a:lnTo>
                  <a:lnTo>
                    <a:pt x="3048" y="154495"/>
                  </a:lnTo>
                  <a:lnTo>
                    <a:pt x="0" y="158699"/>
                  </a:lnTo>
                  <a:lnTo>
                    <a:pt x="1422" y="167627"/>
                  </a:lnTo>
                  <a:lnTo>
                    <a:pt x="5613" y="170713"/>
                  </a:lnTo>
                  <a:lnTo>
                    <a:pt x="14579" y="169291"/>
                  </a:lnTo>
                  <a:lnTo>
                    <a:pt x="17640" y="165061"/>
                  </a:lnTo>
                  <a:close/>
                </a:path>
                <a:path w="33655" h="170814">
                  <a:moveTo>
                    <a:pt x="33642" y="2146"/>
                  </a:moveTo>
                  <a:lnTo>
                    <a:pt x="33388" y="546"/>
                  </a:lnTo>
                  <a:lnTo>
                    <a:pt x="32639" y="0"/>
                  </a:lnTo>
                  <a:lnTo>
                    <a:pt x="31038" y="254"/>
                  </a:lnTo>
                  <a:lnTo>
                    <a:pt x="30480" y="1003"/>
                  </a:lnTo>
                  <a:lnTo>
                    <a:pt x="30734" y="2603"/>
                  </a:lnTo>
                  <a:lnTo>
                    <a:pt x="31496" y="3149"/>
                  </a:lnTo>
                  <a:lnTo>
                    <a:pt x="33096" y="2895"/>
                  </a:lnTo>
                  <a:lnTo>
                    <a:pt x="33642" y="2146"/>
                  </a:lnTo>
                  <a:close/>
                </a:path>
              </a:pathLst>
            </a:custGeom>
            <a:solidFill>
              <a:srgbClr val="FFFFFF">
                <a:alpha val="22999"/>
              </a:srgbClr>
            </a:solidFill>
          </p:spPr>
          <p:txBody>
            <a:bodyPr wrap="square" lIns="0" tIns="0" rIns="0" bIns="0" rtlCol="0"/>
            <a:lstStyle/>
            <a:p>
              <a:endParaRPr/>
            </a:p>
          </p:txBody>
        </p:sp>
        <p:sp>
          <p:nvSpPr>
            <p:cNvPr id="73" name="object 13">
              <a:extLst>
                <a:ext uri="{FF2B5EF4-FFF2-40B4-BE49-F238E27FC236}">
                  <a16:creationId xmlns:a16="http://schemas.microsoft.com/office/drawing/2014/main" id="{7E01F7EA-4CB7-4319-8D69-A4BAEFF240EB}"/>
                </a:ext>
              </a:extLst>
            </p:cNvPr>
            <p:cNvSpPr/>
            <p:nvPr/>
          </p:nvSpPr>
          <p:spPr>
            <a:xfrm>
              <a:off x="2186698" y="1999907"/>
              <a:ext cx="1092009" cy="1270253"/>
            </a:xfrm>
            <a:prstGeom prst="rect">
              <a:avLst/>
            </a:prstGeom>
            <a:blipFill>
              <a:blip r:embed="rId12" cstate="print"/>
              <a:stretch>
                <a:fillRect/>
              </a:stretch>
            </a:blipFill>
          </p:spPr>
          <p:txBody>
            <a:bodyPr wrap="square" lIns="0" tIns="0" rIns="0" bIns="0" rtlCol="0"/>
            <a:lstStyle/>
            <a:p>
              <a:endParaRPr/>
            </a:p>
          </p:txBody>
        </p:sp>
        <p:sp>
          <p:nvSpPr>
            <p:cNvPr id="74" name="object 14">
              <a:extLst>
                <a:ext uri="{FF2B5EF4-FFF2-40B4-BE49-F238E27FC236}">
                  <a16:creationId xmlns:a16="http://schemas.microsoft.com/office/drawing/2014/main" id="{DDCC04E4-08CF-49D9-B2DE-7F4495122294}"/>
                </a:ext>
              </a:extLst>
            </p:cNvPr>
            <p:cNvSpPr/>
            <p:nvPr/>
          </p:nvSpPr>
          <p:spPr>
            <a:xfrm>
              <a:off x="2081682" y="2087232"/>
              <a:ext cx="843280" cy="1217930"/>
            </a:xfrm>
            <a:custGeom>
              <a:avLst/>
              <a:gdLst/>
              <a:ahLst/>
              <a:cxnLst/>
              <a:rect l="l" t="t" r="r" b="b"/>
              <a:pathLst>
                <a:path w="843280" h="1217929">
                  <a:moveTo>
                    <a:pt x="1270" y="342341"/>
                  </a:moveTo>
                  <a:lnTo>
                    <a:pt x="1168" y="341680"/>
                  </a:lnTo>
                  <a:lnTo>
                    <a:pt x="876" y="341464"/>
                  </a:lnTo>
                  <a:lnTo>
                    <a:pt x="228" y="341566"/>
                  </a:lnTo>
                  <a:lnTo>
                    <a:pt x="0" y="341858"/>
                  </a:lnTo>
                  <a:lnTo>
                    <a:pt x="114" y="342531"/>
                  </a:lnTo>
                  <a:lnTo>
                    <a:pt x="406" y="342734"/>
                  </a:lnTo>
                  <a:lnTo>
                    <a:pt x="1066" y="342633"/>
                  </a:lnTo>
                  <a:lnTo>
                    <a:pt x="1270" y="342341"/>
                  </a:lnTo>
                  <a:close/>
                </a:path>
                <a:path w="843280" h="1217929">
                  <a:moveTo>
                    <a:pt x="37947" y="174510"/>
                  </a:moveTo>
                  <a:lnTo>
                    <a:pt x="37846" y="173888"/>
                  </a:lnTo>
                  <a:lnTo>
                    <a:pt x="37553" y="173672"/>
                  </a:lnTo>
                  <a:lnTo>
                    <a:pt x="36906" y="173774"/>
                  </a:lnTo>
                  <a:lnTo>
                    <a:pt x="36703" y="174066"/>
                  </a:lnTo>
                  <a:lnTo>
                    <a:pt x="36791" y="174688"/>
                  </a:lnTo>
                  <a:lnTo>
                    <a:pt x="37096" y="174942"/>
                  </a:lnTo>
                  <a:lnTo>
                    <a:pt x="37744" y="174840"/>
                  </a:lnTo>
                  <a:lnTo>
                    <a:pt x="37947" y="174510"/>
                  </a:lnTo>
                  <a:close/>
                </a:path>
                <a:path w="843280" h="1217929">
                  <a:moveTo>
                    <a:pt x="83870" y="5130"/>
                  </a:moveTo>
                  <a:lnTo>
                    <a:pt x="83261" y="1295"/>
                  </a:lnTo>
                  <a:lnTo>
                    <a:pt x="81445" y="0"/>
                  </a:lnTo>
                  <a:lnTo>
                    <a:pt x="77597" y="596"/>
                  </a:lnTo>
                  <a:lnTo>
                    <a:pt x="76288" y="2400"/>
                  </a:lnTo>
                  <a:lnTo>
                    <a:pt x="76898" y="6235"/>
                  </a:lnTo>
                  <a:lnTo>
                    <a:pt x="78701" y="7531"/>
                  </a:lnTo>
                  <a:lnTo>
                    <a:pt x="82537" y="6921"/>
                  </a:lnTo>
                  <a:lnTo>
                    <a:pt x="83870" y="5130"/>
                  </a:lnTo>
                  <a:close/>
                </a:path>
                <a:path w="843280" h="1217929">
                  <a:moveTo>
                    <a:pt x="95199" y="294220"/>
                  </a:moveTo>
                  <a:lnTo>
                    <a:pt x="95148" y="293890"/>
                  </a:lnTo>
                  <a:lnTo>
                    <a:pt x="94996" y="293789"/>
                  </a:lnTo>
                  <a:lnTo>
                    <a:pt x="94665" y="293827"/>
                  </a:lnTo>
                  <a:lnTo>
                    <a:pt x="94564" y="293979"/>
                  </a:lnTo>
                  <a:lnTo>
                    <a:pt x="94615" y="294309"/>
                  </a:lnTo>
                  <a:lnTo>
                    <a:pt x="94767" y="294411"/>
                  </a:lnTo>
                  <a:lnTo>
                    <a:pt x="95084" y="294360"/>
                  </a:lnTo>
                  <a:lnTo>
                    <a:pt x="95199" y="294220"/>
                  </a:lnTo>
                  <a:close/>
                </a:path>
                <a:path w="843280" h="1217929">
                  <a:moveTo>
                    <a:pt x="842810" y="1217206"/>
                  </a:moveTo>
                  <a:lnTo>
                    <a:pt x="842708" y="1216571"/>
                  </a:lnTo>
                  <a:lnTo>
                    <a:pt x="842416" y="1216355"/>
                  </a:lnTo>
                  <a:lnTo>
                    <a:pt x="841768" y="1216456"/>
                  </a:lnTo>
                  <a:lnTo>
                    <a:pt x="841552" y="1216748"/>
                  </a:lnTo>
                  <a:lnTo>
                    <a:pt x="841667" y="1217396"/>
                  </a:lnTo>
                  <a:lnTo>
                    <a:pt x="841946" y="1217612"/>
                  </a:lnTo>
                  <a:lnTo>
                    <a:pt x="842594" y="1217498"/>
                  </a:lnTo>
                  <a:lnTo>
                    <a:pt x="842810" y="1217206"/>
                  </a:lnTo>
                  <a:close/>
                </a:path>
              </a:pathLst>
            </a:custGeom>
            <a:solidFill>
              <a:srgbClr val="FFFFFF">
                <a:alpha val="22999"/>
              </a:srgbClr>
            </a:solidFill>
          </p:spPr>
          <p:txBody>
            <a:bodyPr wrap="square" lIns="0" tIns="0" rIns="0" bIns="0" rtlCol="0"/>
            <a:lstStyle/>
            <a:p>
              <a:endParaRPr/>
            </a:p>
          </p:txBody>
        </p:sp>
      </p:grpSp>
      <p:sp>
        <p:nvSpPr>
          <p:cNvPr id="75" name="ZoneTexte 74">
            <a:extLst>
              <a:ext uri="{FF2B5EF4-FFF2-40B4-BE49-F238E27FC236}">
                <a16:creationId xmlns:a16="http://schemas.microsoft.com/office/drawing/2014/main" id="{6E9B32C4-F39A-478C-8756-7A04AFCADBBA}"/>
              </a:ext>
            </a:extLst>
          </p:cNvPr>
          <p:cNvSpPr txBox="1"/>
          <p:nvPr/>
        </p:nvSpPr>
        <p:spPr>
          <a:xfrm>
            <a:off x="4107663" y="5305425"/>
            <a:ext cx="1924837" cy="307777"/>
          </a:xfrm>
          <a:prstGeom prst="rect">
            <a:avLst/>
          </a:prstGeom>
          <a:noFill/>
        </p:spPr>
        <p:txBody>
          <a:bodyPr wrap="square" rtlCol="0">
            <a:spAutoFit/>
          </a:bodyPr>
          <a:lstStyle/>
          <a:p>
            <a:pPr marL="12700" indent="-171450">
              <a:spcBef>
                <a:spcPts val="100"/>
              </a:spcBef>
              <a:buFont typeface="Verdana" panose="020B0604030504040204" pitchFamily="34" charset="0"/>
              <a:buChar char="•"/>
            </a:pPr>
            <a:r>
              <a:rPr lang="fr-FR" sz="1400" spc="-10" dirty="0">
                <a:solidFill>
                  <a:schemeClr val="bg1"/>
                </a:solidFill>
                <a:latin typeface="TeXGyreAdventor"/>
              </a:rPr>
              <a:t>PARIS Sébastopol </a:t>
            </a:r>
          </a:p>
        </p:txBody>
      </p:sp>
      <p:sp>
        <p:nvSpPr>
          <p:cNvPr id="78" name="ZoneTexte 77">
            <a:extLst>
              <a:ext uri="{FF2B5EF4-FFF2-40B4-BE49-F238E27FC236}">
                <a16:creationId xmlns:a16="http://schemas.microsoft.com/office/drawing/2014/main" id="{E6C6FA0C-2639-47DB-9060-ACB9E4431A13}"/>
              </a:ext>
            </a:extLst>
          </p:cNvPr>
          <p:cNvSpPr txBox="1"/>
          <p:nvPr/>
        </p:nvSpPr>
        <p:spPr>
          <a:xfrm>
            <a:off x="4936439" y="5607248"/>
            <a:ext cx="1033030" cy="307777"/>
          </a:xfrm>
          <a:prstGeom prst="rect">
            <a:avLst/>
          </a:prstGeom>
          <a:noFill/>
        </p:spPr>
        <p:txBody>
          <a:bodyPr wrap="square" rtlCol="0">
            <a:spAutoFit/>
          </a:bodyPr>
          <a:lstStyle/>
          <a:p>
            <a:pPr marL="12700" indent="-171450">
              <a:spcBef>
                <a:spcPts val="100"/>
              </a:spcBef>
              <a:buFont typeface="Verdana" panose="020B0604030504040204" pitchFamily="34" charset="0"/>
              <a:buChar char="•"/>
            </a:pPr>
            <a:r>
              <a:rPr lang="fr-FR" sz="1400" spc="-10" dirty="0">
                <a:solidFill>
                  <a:schemeClr val="bg1"/>
                </a:solidFill>
                <a:latin typeface="TeXGyreAdventor"/>
              </a:rPr>
              <a:t>CANNES </a:t>
            </a:r>
          </a:p>
        </p:txBody>
      </p:sp>
      <p:sp>
        <p:nvSpPr>
          <p:cNvPr id="80" name="ZoneTexte 79">
            <a:extLst>
              <a:ext uri="{FF2B5EF4-FFF2-40B4-BE49-F238E27FC236}">
                <a16:creationId xmlns:a16="http://schemas.microsoft.com/office/drawing/2014/main" id="{ADCB1BD1-AC44-4C3A-B399-BDCFFE88E166}"/>
              </a:ext>
            </a:extLst>
          </p:cNvPr>
          <p:cNvSpPr txBox="1"/>
          <p:nvPr/>
        </p:nvSpPr>
        <p:spPr>
          <a:xfrm>
            <a:off x="5689162" y="5848060"/>
            <a:ext cx="1486338" cy="307777"/>
          </a:xfrm>
          <a:prstGeom prst="rect">
            <a:avLst/>
          </a:prstGeom>
          <a:noFill/>
        </p:spPr>
        <p:txBody>
          <a:bodyPr wrap="square" rtlCol="0">
            <a:spAutoFit/>
          </a:bodyPr>
          <a:lstStyle/>
          <a:p>
            <a:pPr marL="12700" indent="-171450">
              <a:spcBef>
                <a:spcPts val="100"/>
              </a:spcBef>
              <a:buFont typeface="Verdana" panose="020B0604030504040204" pitchFamily="34" charset="0"/>
              <a:buChar char="•"/>
            </a:pPr>
            <a:r>
              <a:rPr lang="fr-FR" sz="1400" spc="-10" dirty="0">
                <a:solidFill>
                  <a:schemeClr val="bg1"/>
                </a:solidFill>
                <a:latin typeface="TeXGyreAdventor"/>
              </a:rPr>
              <a:t>PARIS 1st</a:t>
            </a:r>
          </a:p>
        </p:txBody>
      </p:sp>
      <p:pic>
        <p:nvPicPr>
          <p:cNvPr id="82" name="Image 81">
            <a:extLst>
              <a:ext uri="{FF2B5EF4-FFF2-40B4-BE49-F238E27FC236}">
                <a16:creationId xmlns:a16="http://schemas.microsoft.com/office/drawing/2014/main" id="{95AD15EE-AC39-4206-9B3F-31B89BAFC957}"/>
              </a:ext>
            </a:extLst>
          </p:cNvPr>
          <p:cNvPicPr>
            <a:picLocks noChangeAspect="1"/>
          </p:cNvPicPr>
          <p:nvPr/>
        </p:nvPicPr>
        <p:blipFill>
          <a:blip r:embed="rId13"/>
          <a:stretch>
            <a:fillRect/>
          </a:stretch>
        </p:blipFill>
        <p:spPr>
          <a:xfrm flipH="1">
            <a:off x="3713745" y="1805347"/>
            <a:ext cx="845888" cy="137456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0692130" cy="1099185"/>
            <a:chOff x="0" y="0"/>
            <a:chExt cx="10692130" cy="1099185"/>
          </a:xfrm>
        </p:grpSpPr>
        <p:sp>
          <p:nvSpPr>
            <p:cNvPr id="3" name="object 3"/>
            <p:cNvSpPr/>
            <p:nvPr/>
          </p:nvSpPr>
          <p:spPr>
            <a:xfrm>
              <a:off x="2504046" y="0"/>
              <a:ext cx="3921760" cy="1020444"/>
            </a:xfrm>
            <a:custGeom>
              <a:avLst/>
              <a:gdLst/>
              <a:ahLst/>
              <a:cxnLst/>
              <a:rect l="l" t="t" r="r" b="b"/>
              <a:pathLst>
                <a:path w="3921760" h="1020444">
                  <a:moveTo>
                    <a:pt x="1879" y="935786"/>
                  </a:moveTo>
                  <a:lnTo>
                    <a:pt x="1727" y="934834"/>
                  </a:lnTo>
                  <a:lnTo>
                    <a:pt x="1282" y="934504"/>
                  </a:lnTo>
                  <a:lnTo>
                    <a:pt x="317" y="934656"/>
                  </a:lnTo>
                  <a:lnTo>
                    <a:pt x="0" y="935101"/>
                  </a:lnTo>
                  <a:lnTo>
                    <a:pt x="152" y="936066"/>
                  </a:lnTo>
                  <a:lnTo>
                    <a:pt x="584" y="936383"/>
                  </a:lnTo>
                  <a:lnTo>
                    <a:pt x="1562" y="936231"/>
                  </a:lnTo>
                  <a:lnTo>
                    <a:pt x="1879" y="935786"/>
                  </a:lnTo>
                  <a:close/>
                </a:path>
                <a:path w="3921760" h="1020444">
                  <a:moveTo>
                    <a:pt x="14782" y="803529"/>
                  </a:moveTo>
                  <a:lnTo>
                    <a:pt x="14630" y="802563"/>
                  </a:lnTo>
                  <a:lnTo>
                    <a:pt x="14185" y="802233"/>
                  </a:lnTo>
                  <a:lnTo>
                    <a:pt x="13233" y="802373"/>
                  </a:lnTo>
                  <a:lnTo>
                    <a:pt x="12903" y="802830"/>
                  </a:lnTo>
                  <a:lnTo>
                    <a:pt x="13055" y="803795"/>
                  </a:lnTo>
                  <a:lnTo>
                    <a:pt x="13500" y="804113"/>
                  </a:lnTo>
                  <a:lnTo>
                    <a:pt x="14452" y="803960"/>
                  </a:lnTo>
                  <a:lnTo>
                    <a:pt x="14782" y="803529"/>
                  </a:lnTo>
                  <a:close/>
                </a:path>
                <a:path w="3921760" h="1020444">
                  <a:moveTo>
                    <a:pt x="35242" y="672147"/>
                  </a:moveTo>
                  <a:lnTo>
                    <a:pt x="35140" y="671525"/>
                  </a:lnTo>
                  <a:lnTo>
                    <a:pt x="34848" y="671283"/>
                  </a:lnTo>
                  <a:lnTo>
                    <a:pt x="34226" y="671372"/>
                  </a:lnTo>
                  <a:lnTo>
                    <a:pt x="33997" y="671715"/>
                  </a:lnTo>
                  <a:lnTo>
                    <a:pt x="34099" y="672338"/>
                  </a:lnTo>
                  <a:lnTo>
                    <a:pt x="34404" y="672541"/>
                  </a:lnTo>
                  <a:lnTo>
                    <a:pt x="35039" y="672439"/>
                  </a:lnTo>
                  <a:lnTo>
                    <a:pt x="35242" y="672147"/>
                  </a:lnTo>
                  <a:close/>
                </a:path>
                <a:path w="3921760" h="1020444">
                  <a:moveTo>
                    <a:pt x="63868" y="542353"/>
                  </a:moveTo>
                  <a:lnTo>
                    <a:pt x="63766" y="541731"/>
                  </a:lnTo>
                  <a:lnTo>
                    <a:pt x="63461" y="541528"/>
                  </a:lnTo>
                  <a:lnTo>
                    <a:pt x="62826" y="541616"/>
                  </a:lnTo>
                  <a:lnTo>
                    <a:pt x="62611" y="541909"/>
                  </a:lnTo>
                  <a:lnTo>
                    <a:pt x="62699" y="542544"/>
                  </a:lnTo>
                  <a:lnTo>
                    <a:pt x="63004" y="542747"/>
                  </a:lnTo>
                  <a:lnTo>
                    <a:pt x="63639" y="542645"/>
                  </a:lnTo>
                  <a:lnTo>
                    <a:pt x="63868" y="542353"/>
                  </a:lnTo>
                  <a:close/>
                </a:path>
                <a:path w="3921760" h="1020444">
                  <a:moveTo>
                    <a:pt x="99872" y="414401"/>
                  </a:moveTo>
                  <a:lnTo>
                    <a:pt x="99822" y="414096"/>
                  </a:lnTo>
                  <a:lnTo>
                    <a:pt x="99656" y="413994"/>
                  </a:lnTo>
                  <a:lnTo>
                    <a:pt x="99326" y="414045"/>
                  </a:lnTo>
                  <a:lnTo>
                    <a:pt x="99237" y="414185"/>
                  </a:lnTo>
                  <a:lnTo>
                    <a:pt x="99288" y="414502"/>
                  </a:lnTo>
                  <a:lnTo>
                    <a:pt x="99415" y="414604"/>
                  </a:lnTo>
                  <a:lnTo>
                    <a:pt x="99745" y="414553"/>
                  </a:lnTo>
                  <a:lnTo>
                    <a:pt x="99872" y="414401"/>
                  </a:lnTo>
                  <a:close/>
                </a:path>
                <a:path w="3921760" h="1020444">
                  <a:moveTo>
                    <a:pt x="104622" y="1019086"/>
                  </a:moveTo>
                  <a:lnTo>
                    <a:pt x="104317" y="1017155"/>
                  </a:lnTo>
                  <a:lnTo>
                    <a:pt x="103416" y="1016520"/>
                  </a:lnTo>
                  <a:lnTo>
                    <a:pt x="101485" y="1016812"/>
                  </a:lnTo>
                  <a:lnTo>
                    <a:pt x="100838" y="1017714"/>
                  </a:lnTo>
                  <a:lnTo>
                    <a:pt x="101142" y="1019632"/>
                  </a:lnTo>
                  <a:lnTo>
                    <a:pt x="102031" y="1020279"/>
                  </a:lnTo>
                  <a:lnTo>
                    <a:pt x="103962" y="1019975"/>
                  </a:lnTo>
                  <a:lnTo>
                    <a:pt x="104622" y="1019086"/>
                  </a:lnTo>
                  <a:close/>
                </a:path>
                <a:path w="3921760" h="1020444">
                  <a:moveTo>
                    <a:pt x="112026" y="886129"/>
                  </a:moveTo>
                  <a:lnTo>
                    <a:pt x="111874" y="885164"/>
                  </a:lnTo>
                  <a:lnTo>
                    <a:pt x="111429" y="884834"/>
                  </a:lnTo>
                  <a:lnTo>
                    <a:pt x="110451" y="884986"/>
                  </a:lnTo>
                  <a:lnTo>
                    <a:pt x="110134" y="885431"/>
                  </a:lnTo>
                  <a:lnTo>
                    <a:pt x="110286" y="886396"/>
                  </a:lnTo>
                  <a:lnTo>
                    <a:pt x="110731" y="886714"/>
                  </a:lnTo>
                  <a:lnTo>
                    <a:pt x="111696" y="886561"/>
                  </a:lnTo>
                  <a:lnTo>
                    <a:pt x="112026" y="886129"/>
                  </a:lnTo>
                  <a:close/>
                </a:path>
                <a:path w="3921760" h="1020444">
                  <a:moveTo>
                    <a:pt x="128346" y="754138"/>
                  </a:moveTo>
                  <a:lnTo>
                    <a:pt x="128244" y="753491"/>
                  </a:lnTo>
                  <a:lnTo>
                    <a:pt x="127952" y="753287"/>
                  </a:lnTo>
                  <a:lnTo>
                    <a:pt x="127292" y="753376"/>
                  </a:lnTo>
                  <a:lnTo>
                    <a:pt x="127088" y="753681"/>
                  </a:lnTo>
                  <a:lnTo>
                    <a:pt x="127190" y="754329"/>
                  </a:lnTo>
                  <a:lnTo>
                    <a:pt x="127482" y="754557"/>
                  </a:lnTo>
                  <a:lnTo>
                    <a:pt x="128143" y="754456"/>
                  </a:lnTo>
                  <a:lnTo>
                    <a:pt x="128346" y="754138"/>
                  </a:lnTo>
                  <a:close/>
                </a:path>
                <a:path w="3921760" h="1020444">
                  <a:moveTo>
                    <a:pt x="143764" y="288963"/>
                  </a:moveTo>
                  <a:lnTo>
                    <a:pt x="143713" y="288632"/>
                  </a:lnTo>
                  <a:lnTo>
                    <a:pt x="143560" y="288531"/>
                  </a:lnTo>
                  <a:lnTo>
                    <a:pt x="143217" y="288582"/>
                  </a:lnTo>
                  <a:lnTo>
                    <a:pt x="143129" y="288721"/>
                  </a:lnTo>
                  <a:lnTo>
                    <a:pt x="143179" y="289064"/>
                  </a:lnTo>
                  <a:lnTo>
                    <a:pt x="143306" y="289166"/>
                  </a:lnTo>
                  <a:lnTo>
                    <a:pt x="143649" y="289115"/>
                  </a:lnTo>
                  <a:lnTo>
                    <a:pt x="143764" y="288963"/>
                  </a:lnTo>
                  <a:close/>
                </a:path>
                <a:path w="3921760" h="1020444">
                  <a:moveTo>
                    <a:pt x="154203" y="623938"/>
                  </a:moveTo>
                  <a:lnTo>
                    <a:pt x="153949" y="622363"/>
                  </a:lnTo>
                  <a:lnTo>
                    <a:pt x="153200" y="621804"/>
                  </a:lnTo>
                  <a:lnTo>
                    <a:pt x="151599" y="622058"/>
                  </a:lnTo>
                  <a:lnTo>
                    <a:pt x="151053" y="622820"/>
                  </a:lnTo>
                  <a:lnTo>
                    <a:pt x="151307" y="624408"/>
                  </a:lnTo>
                  <a:lnTo>
                    <a:pt x="152057" y="624954"/>
                  </a:lnTo>
                  <a:lnTo>
                    <a:pt x="153657" y="624700"/>
                  </a:lnTo>
                  <a:lnTo>
                    <a:pt x="154203" y="623938"/>
                  </a:lnTo>
                  <a:close/>
                </a:path>
                <a:path w="3921760" h="1020444">
                  <a:moveTo>
                    <a:pt x="185991" y="494766"/>
                  </a:moveTo>
                  <a:lnTo>
                    <a:pt x="185940" y="494474"/>
                  </a:lnTo>
                  <a:lnTo>
                    <a:pt x="185801" y="494372"/>
                  </a:lnTo>
                  <a:lnTo>
                    <a:pt x="185483" y="494423"/>
                  </a:lnTo>
                  <a:lnTo>
                    <a:pt x="185381" y="494703"/>
                  </a:lnTo>
                  <a:lnTo>
                    <a:pt x="185407" y="494855"/>
                  </a:lnTo>
                  <a:lnTo>
                    <a:pt x="185572" y="494982"/>
                  </a:lnTo>
                  <a:lnTo>
                    <a:pt x="185889" y="494931"/>
                  </a:lnTo>
                  <a:lnTo>
                    <a:pt x="185991" y="494766"/>
                  </a:lnTo>
                  <a:close/>
                </a:path>
                <a:path w="3921760" h="1020444">
                  <a:moveTo>
                    <a:pt x="211099" y="968578"/>
                  </a:moveTo>
                  <a:lnTo>
                    <a:pt x="211074" y="968438"/>
                  </a:lnTo>
                  <a:lnTo>
                    <a:pt x="210934" y="968311"/>
                  </a:lnTo>
                  <a:lnTo>
                    <a:pt x="210756" y="968324"/>
                  </a:lnTo>
                  <a:lnTo>
                    <a:pt x="210604" y="968349"/>
                  </a:lnTo>
                  <a:lnTo>
                    <a:pt x="210489" y="968527"/>
                  </a:lnTo>
                  <a:lnTo>
                    <a:pt x="210540" y="968844"/>
                  </a:lnTo>
                  <a:lnTo>
                    <a:pt x="210693" y="968946"/>
                  </a:lnTo>
                  <a:lnTo>
                    <a:pt x="211035" y="968895"/>
                  </a:lnTo>
                  <a:lnTo>
                    <a:pt x="211099" y="968578"/>
                  </a:lnTo>
                  <a:close/>
                </a:path>
                <a:path w="3921760" h="1020444">
                  <a:moveTo>
                    <a:pt x="227063" y="368388"/>
                  </a:moveTo>
                  <a:lnTo>
                    <a:pt x="227012" y="368058"/>
                  </a:lnTo>
                  <a:lnTo>
                    <a:pt x="226860" y="367957"/>
                  </a:lnTo>
                  <a:lnTo>
                    <a:pt x="226529" y="368007"/>
                  </a:lnTo>
                  <a:lnTo>
                    <a:pt x="226441" y="368147"/>
                  </a:lnTo>
                  <a:lnTo>
                    <a:pt x="226491" y="368490"/>
                  </a:lnTo>
                  <a:lnTo>
                    <a:pt x="226618" y="368592"/>
                  </a:lnTo>
                  <a:lnTo>
                    <a:pt x="226949" y="368541"/>
                  </a:lnTo>
                  <a:lnTo>
                    <a:pt x="227063" y="368388"/>
                  </a:lnTo>
                  <a:close/>
                </a:path>
                <a:path w="3921760" h="1020444">
                  <a:moveTo>
                    <a:pt x="3460470" y="90195"/>
                  </a:moveTo>
                  <a:lnTo>
                    <a:pt x="3458794" y="79629"/>
                  </a:lnTo>
                  <a:lnTo>
                    <a:pt x="3453828" y="76009"/>
                  </a:lnTo>
                  <a:lnTo>
                    <a:pt x="3443274" y="77685"/>
                  </a:lnTo>
                  <a:lnTo>
                    <a:pt x="3439668" y="82664"/>
                  </a:lnTo>
                  <a:lnTo>
                    <a:pt x="3441344" y="93218"/>
                  </a:lnTo>
                  <a:lnTo>
                    <a:pt x="3446297" y="96799"/>
                  </a:lnTo>
                  <a:lnTo>
                    <a:pt x="3456851" y="95123"/>
                  </a:lnTo>
                  <a:lnTo>
                    <a:pt x="3460470" y="90195"/>
                  </a:lnTo>
                  <a:close/>
                </a:path>
                <a:path w="3921760" h="1020444">
                  <a:moveTo>
                    <a:pt x="3538423" y="196392"/>
                  </a:moveTo>
                  <a:lnTo>
                    <a:pt x="3536950" y="187121"/>
                  </a:lnTo>
                  <a:lnTo>
                    <a:pt x="3532594" y="183959"/>
                  </a:lnTo>
                  <a:lnTo>
                    <a:pt x="3523323" y="185420"/>
                  </a:lnTo>
                  <a:lnTo>
                    <a:pt x="3520135" y="189776"/>
                  </a:lnTo>
                  <a:lnTo>
                    <a:pt x="3521608" y="199047"/>
                  </a:lnTo>
                  <a:lnTo>
                    <a:pt x="3525977" y="202234"/>
                  </a:lnTo>
                  <a:lnTo>
                    <a:pt x="3535248" y="200761"/>
                  </a:lnTo>
                  <a:lnTo>
                    <a:pt x="3538423" y="196392"/>
                  </a:lnTo>
                  <a:close/>
                </a:path>
                <a:path w="3921760" h="1020444">
                  <a:moveTo>
                    <a:pt x="3597211" y="94107"/>
                  </a:moveTo>
                  <a:lnTo>
                    <a:pt x="3595433" y="82931"/>
                  </a:lnTo>
                  <a:lnTo>
                    <a:pt x="3590163" y="79095"/>
                  </a:lnTo>
                  <a:lnTo>
                    <a:pt x="3578987" y="80860"/>
                  </a:lnTo>
                  <a:lnTo>
                    <a:pt x="3575164" y="86144"/>
                  </a:lnTo>
                  <a:lnTo>
                    <a:pt x="3576942" y="97320"/>
                  </a:lnTo>
                  <a:lnTo>
                    <a:pt x="3582200" y="101155"/>
                  </a:lnTo>
                  <a:lnTo>
                    <a:pt x="3593376" y="99390"/>
                  </a:lnTo>
                  <a:lnTo>
                    <a:pt x="3597211" y="94107"/>
                  </a:lnTo>
                  <a:close/>
                </a:path>
                <a:path w="3921760" h="1020444">
                  <a:moveTo>
                    <a:pt x="3611588" y="310464"/>
                  </a:moveTo>
                  <a:lnTo>
                    <a:pt x="3609606" y="298005"/>
                  </a:lnTo>
                  <a:lnTo>
                    <a:pt x="3603739" y="293738"/>
                  </a:lnTo>
                  <a:lnTo>
                    <a:pt x="3591268" y="295719"/>
                  </a:lnTo>
                  <a:lnTo>
                    <a:pt x="3587013" y="301586"/>
                  </a:lnTo>
                  <a:lnTo>
                    <a:pt x="3588994" y="314045"/>
                  </a:lnTo>
                  <a:lnTo>
                    <a:pt x="3594849" y="318312"/>
                  </a:lnTo>
                  <a:lnTo>
                    <a:pt x="3607320" y="316344"/>
                  </a:lnTo>
                  <a:lnTo>
                    <a:pt x="3611588" y="310464"/>
                  </a:lnTo>
                  <a:close/>
                </a:path>
                <a:path w="3921760" h="1020444">
                  <a:moveTo>
                    <a:pt x="3671290" y="428650"/>
                  </a:moveTo>
                  <a:lnTo>
                    <a:pt x="3669411" y="416788"/>
                  </a:lnTo>
                  <a:lnTo>
                    <a:pt x="3663848" y="412750"/>
                  </a:lnTo>
                  <a:lnTo>
                    <a:pt x="3652012" y="414629"/>
                  </a:lnTo>
                  <a:lnTo>
                    <a:pt x="3647960" y="420192"/>
                  </a:lnTo>
                  <a:lnTo>
                    <a:pt x="3649840" y="432041"/>
                  </a:lnTo>
                  <a:lnTo>
                    <a:pt x="3655415" y="436067"/>
                  </a:lnTo>
                  <a:lnTo>
                    <a:pt x="3667239" y="434187"/>
                  </a:lnTo>
                  <a:lnTo>
                    <a:pt x="3671290" y="428650"/>
                  </a:lnTo>
                  <a:close/>
                </a:path>
                <a:path w="3921760" h="1020444">
                  <a:moveTo>
                    <a:pt x="3672306" y="205066"/>
                  </a:moveTo>
                  <a:lnTo>
                    <a:pt x="3670325" y="192582"/>
                  </a:lnTo>
                  <a:lnTo>
                    <a:pt x="3664470" y="188341"/>
                  </a:lnTo>
                  <a:lnTo>
                    <a:pt x="3651999" y="190322"/>
                  </a:lnTo>
                  <a:lnTo>
                    <a:pt x="3647732" y="196164"/>
                  </a:lnTo>
                  <a:lnTo>
                    <a:pt x="3649713" y="208648"/>
                  </a:lnTo>
                  <a:lnTo>
                    <a:pt x="3655568" y="212915"/>
                  </a:lnTo>
                  <a:lnTo>
                    <a:pt x="3668052" y="210947"/>
                  </a:lnTo>
                  <a:lnTo>
                    <a:pt x="3672306" y="205066"/>
                  </a:lnTo>
                  <a:close/>
                </a:path>
                <a:path w="3921760" h="1020444">
                  <a:moveTo>
                    <a:pt x="3723068" y="552221"/>
                  </a:moveTo>
                  <a:lnTo>
                    <a:pt x="3720935" y="538759"/>
                  </a:lnTo>
                  <a:lnTo>
                    <a:pt x="3714610" y="534200"/>
                  </a:lnTo>
                  <a:lnTo>
                    <a:pt x="3701186" y="536333"/>
                  </a:lnTo>
                  <a:lnTo>
                    <a:pt x="3696589" y="542620"/>
                  </a:lnTo>
                  <a:lnTo>
                    <a:pt x="3698722" y="556082"/>
                  </a:lnTo>
                  <a:lnTo>
                    <a:pt x="3705034" y="560666"/>
                  </a:lnTo>
                  <a:lnTo>
                    <a:pt x="3718471" y="558546"/>
                  </a:lnTo>
                  <a:lnTo>
                    <a:pt x="3723068" y="552221"/>
                  </a:lnTo>
                  <a:close/>
                </a:path>
                <a:path w="3921760" h="1020444">
                  <a:moveTo>
                    <a:pt x="3730980" y="100622"/>
                  </a:moveTo>
                  <a:lnTo>
                    <a:pt x="3729050" y="88455"/>
                  </a:lnTo>
                  <a:lnTo>
                    <a:pt x="3723360" y="84302"/>
                  </a:lnTo>
                  <a:lnTo>
                    <a:pt x="3711206" y="86233"/>
                  </a:lnTo>
                  <a:lnTo>
                    <a:pt x="3707053" y="91935"/>
                  </a:lnTo>
                  <a:lnTo>
                    <a:pt x="3708984" y="104101"/>
                  </a:lnTo>
                  <a:lnTo>
                    <a:pt x="3714699" y="108254"/>
                  </a:lnTo>
                  <a:lnTo>
                    <a:pt x="3726840" y="106337"/>
                  </a:lnTo>
                  <a:lnTo>
                    <a:pt x="3730980" y="100622"/>
                  </a:lnTo>
                  <a:close/>
                </a:path>
                <a:path w="3921760" h="1020444">
                  <a:moveTo>
                    <a:pt x="3737559" y="321119"/>
                  </a:moveTo>
                  <a:lnTo>
                    <a:pt x="3735527" y="308305"/>
                  </a:lnTo>
                  <a:lnTo>
                    <a:pt x="3729520" y="303961"/>
                  </a:lnTo>
                  <a:lnTo>
                    <a:pt x="3716731" y="305993"/>
                  </a:lnTo>
                  <a:lnTo>
                    <a:pt x="3712362" y="311975"/>
                  </a:lnTo>
                  <a:lnTo>
                    <a:pt x="3714394" y="324789"/>
                  </a:lnTo>
                  <a:lnTo>
                    <a:pt x="3720401" y="329158"/>
                  </a:lnTo>
                  <a:lnTo>
                    <a:pt x="3733190" y="327126"/>
                  </a:lnTo>
                  <a:lnTo>
                    <a:pt x="3737559" y="321119"/>
                  </a:lnTo>
                  <a:close/>
                </a:path>
                <a:path w="3921760" h="1020444">
                  <a:moveTo>
                    <a:pt x="3764051" y="679488"/>
                  </a:moveTo>
                  <a:lnTo>
                    <a:pt x="3761714" y="664768"/>
                  </a:lnTo>
                  <a:lnTo>
                    <a:pt x="3754818" y="659739"/>
                  </a:lnTo>
                  <a:lnTo>
                    <a:pt x="3740112" y="662063"/>
                  </a:lnTo>
                  <a:lnTo>
                    <a:pt x="3735082" y="668985"/>
                  </a:lnTo>
                  <a:lnTo>
                    <a:pt x="3737419" y="683704"/>
                  </a:lnTo>
                  <a:lnTo>
                    <a:pt x="3744328" y="688721"/>
                  </a:lnTo>
                  <a:lnTo>
                    <a:pt x="3759047" y="686396"/>
                  </a:lnTo>
                  <a:lnTo>
                    <a:pt x="3764051" y="679488"/>
                  </a:lnTo>
                  <a:close/>
                </a:path>
                <a:path w="3921760" h="1020444">
                  <a:moveTo>
                    <a:pt x="3792131" y="0"/>
                  </a:moveTo>
                  <a:lnTo>
                    <a:pt x="3762311" y="0"/>
                  </a:lnTo>
                  <a:lnTo>
                    <a:pt x="3762883" y="3568"/>
                  </a:lnTo>
                  <a:lnTo>
                    <a:pt x="3770706" y="9245"/>
                  </a:lnTo>
                  <a:lnTo>
                    <a:pt x="3787317" y="6604"/>
                  </a:lnTo>
                  <a:lnTo>
                    <a:pt x="3792131" y="0"/>
                  </a:lnTo>
                  <a:close/>
                </a:path>
                <a:path w="3921760" h="1020444">
                  <a:moveTo>
                    <a:pt x="3793363" y="809282"/>
                  </a:moveTo>
                  <a:lnTo>
                    <a:pt x="3790975" y="794232"/>
                  </a:lnTo>
                  <a:lnTo>
                    <a:pt x="3783927" y="789101"/>
                  </a:lnTo>
                  <a:lnTo>
                    <a:pt x="3768877" y="791476"/>
                  </a:lnTo>
                  <a:lnTo>
                    <a:pt x="3763759" y="798550"/>
                  </a:lnTo>
                  <a:lnTo>
                    <a:pt x="3766134" y="813600"/>
                  </a:lnTo>
                  <a:lnTo>
                    <a:pt x="3773182" y="818718"/>
                  </a:lnTo>
                  <a:lnTo>
                    <a:pt x="3788245" y="816343"/>
                  </a:lnTo>
                  <a:lnTo>
                    <a:pt x="3793363" y="809282"/>
                  </a:lnTo>
                  <a:close/>
                </a:path>
                <a:path w="3921760" h="1020444">
                  <a:moveTo>
                    <a:pt x="3793502" y="441921"/>
                  </a:moveTo>
                  <a:lnTo>
                    <a:pt x="3791420" y="428790"/>
                  </a:lnTo>
                  <a:lnTo>
                    <a:pt x="3785260" y="424332"/>
                  </a:lnTo>
                  <a:lnTo>
                    <a:pt x="3772154" y="426402"/>
                  </a:lnTo>
                  <a:lnTo>
                    <a:pt x="3767671" y="432549"/>
                  </a:lnTo>
                  <a:lnTo>
                    <a:pt x="3769753" y="445681"/>
                  </a:lnTo>
                  <a:lnTo>
                    <a:pt x="3775913" y="450164"/>
                  </a:lnTo>
                  <a:lnTo>
                    <a:pt x="3789019" y="448081"/>
                  </a:lnTo>
                  <a:lnTo>
                    <a:pt x="3793502" y="441921"/>
                  </a:lnTo>
                  <a:close/>
                </a:path>
                <a:path w="3921760" h="1020444">
                  <a:moveTo>
                    <a:pt x="3842956" y="567842"/>
                  </a:moveTo>
                  <a:lnTo>
                    <a:pt x="3840315" y="551192"/>
                  </a:lnTo>
                  <a:lnTo>
                    <a:pt x="3832517" y="545528"/>
                  </a:lnTo>
                  <a:lnTo>
                    <a:pt x="3815867" y="548170"/>
                  </a:lnTo>
                  <a:lnTo>
                    <a:pt x="3810190" y="555967"/>
                  </a:lnTo>
                  <a:lnTo>
                    <a:pt x="3812819" y="572617"/>
                  </a:lnTo>
                  <a:lnTo>
                    <a:pt x="3820630" y="578269"/>
                  </a:lnTo>
                  <a:lnTo>
                    <a:pt x="3837279" y="575640"/>
                  </a:lnTo>
                  <a:lnTo>
                    <a:pt x="3842956" y="567842"/>
                  </a:lnTo>
                  <a:close/>
                </a:path>
                <a:path w="3921760" h="1020444">
                  <a:moveTo>
                    <a:pt x="3863695" y="333883"/>
                  </a:moveTo>
                  <a:lnTo>
                    <a:pt x="3861206" y="318185"/>
                  </a:lnTo>
                  <a:lnTo>
                    <a:pt x="3853827" y="312851"/>
                  </a:lnTo>
                  <a:lnTo>
                    <a:pt x="3838168" y="315341"/>
                  </a:lnTo>
                  <a:lnTo>
                    <a:pt x="3832822" y="322681"/>
                  </a:lnTo>
                  <a:lnTo>
                    <a:pt x="3835311" y="338378"/>
                  </a:lnTo>
                  <a:lnTo>
                    <a:pt x="3842664" y="343725"/>
                  </a:lnTo>
                  <a:lnTo>
                    <a:pt x="3858323" y="341236"/>
                  </a:lnTo>
                  <a:lnTo>
                    <a:pt x="3863695" y="333883"/>
                  </a:lnTo>
                  <a:close/>
                </a:path>
                <a:path w="3921760" h="1020444">
                  <a:moveTo>
                    <a:pt x="3879329" y="695833"/>
                  </a:moveTo>
                  <a:lnTo>
                    <a:pt x="3876637" y="678865"/>
                  </a:lnTo>
                  <a:lnTo>
                    <a:pt x="3868686" y="673100"/>
                  </a:lnTo>
                  <a:lnTo>
                    <a:pt x="3851732" y="675792"/>
                  </a:lnTo>
                  <a:lnTo>
                    <a:pt x="3845941" y="683729"/>
                  </a:lnTo>
                  <a:lnTo>
                    <a:pt x="3848633" y="700697"/>
                  </a:lnTo>
                  <a:lnTo>
                    <a:pt x="3856596" y="706475"/>
                  </a:lnTo>
                  <a:lnTo>
                    <a:pt x="3873550" y="703795"/>
                  </a:lnTo>
                  <a:lnTo>
                    <a:pt x="3879329" y="695833"/>
                  </a:lnTo>
                  <a:close/>
                </a:path>
                <a:path w="3921760" h="1020444">
                  <a:moveTo>
                    <a:pt x="3906202" y="826503"/>
                  </a:moveTo>
                  <a:lnTo>
                    <a:pt x="3903370" y="808609"/>
                  </a:lnTo>
                  <a:lnTo>
                    <a:pt x="3894937" y="802487"/>
                  </a:lnTo>
                  <a:lnTo>
                    <a:pt x="3877030" y="805319"/>
                  </a:lnTo>
                  <a:lnTo>
                    <a:pt x="3870909" y="813752"/>
                  </a:lnTo>
                  <a:lnTo>
                    <a:pt x="3873741" y="831646"/>
                  </a:lnTo>
                  <a:lnTo>
                    <a:pt x="3882174" y="837768"/>
                  </a:lnTo>
                  <a:lnTo>
                    <a:pt x="3900081" y="834936"/>
                  </a:lnTo>
                  <a:lnTo>
                    <a:pt x="3906202" y="826503"/>
                  </a:lnTo>
                  <a:close/>
                </a:path>
                <a:path w="3921760" h="1020444">
                  <a:moveTo>
                    <a:pt x="3921277" y="949375"/>
                  </a:moveTo>
                  <a:lnTo>
                    <a:pt x="3918877" y="942936"/>
                  </a:lnTo>
                  <a:lnTo>
                    <a:pt x="3914343" y="938085"/>
                  </a:lnTo>
                  <a:lnTo>
                    <a:pt x="3908336" y="935278"/>
                  </a:lnTo>
                  <a:lnTo>
                    <a:pt x="3901478" y="934986"/>
                  </a:lnTo>
                  <a:lnTo>
                    <a:pt x="3895026" y="937399"/>
                  </a:lnTo>
                  <a:lnTo>
                    <a:pt x="3890162" y="941920"/>
                  </a:lnTo>
                  <a:lnTo>
                    <a:pt x="3887355" y="947928"/>
                  </a:lnTo>
                  <a:lnTo>
                    <a:pt x="3887076" y="954786"/>
                  </a:lnTo>
                  <a:lnTo>
                    <a:pt x="3889464" y="961224"/>
                  </a:lnTo>
                  <a:lnTo>
                    <a:pt x="3893997" y="966076"/>
                  </a:lnTo>
                  <a:lnTo>
                    <a:pt x="3900017" y="968883"/>
                  </a:lnTo>
                  <a:lnTo>
                    <a:pt x="3906901" y="969162"/>
                  </a:lnTo>
                  <a:lnTo>
                    <a:pt x="3913327" y="966774"/>
                  </a:lnTo>
                  <a:lnTo>
                    <a:pt x="3918178" y="962253"/>
                  </a:lnTo>
                  <a:lnTo>
                    <a:pt x="3920985" y="956246"/>
                  </a:lnTo>
                  <a:lnTo>
                    <a:pt x="3921277" y="949375"/>
                  </a:lnTo>
                  <a:close/>
                </a:path>
              </a:pathLst>
            </a:custGeom>
            <a:solidFill>
              <a:srgbClr val="FFFFFF">
                <a:alpha val="22999"/>
              </a:srgbClr>
            </a:solidFill>
          </p:spPr>
          <p:txBody>
            <a:bodyPr wrap="square" lIns="0" tIns="0" rIns="0" bIns="0" rtlCol="0"/>
            <a:lstStyle/>
            <a:p>
              <a:endParaRPr/>
            </a:p>
          </p:txBody>
        </p:sp>
        <p:sp>
          <p:nvSpPr>
            <p:cNvPr id="4" name="object 4"/>
            <p:cNvSpPr/>
            <p:nvPr/>
          </p:nvSpPr>
          <p:spPr>
            <a:xfrm>
              <a:off x="6275603" y="0"/>
              <a:ext cx="1105776" cy="1098562"/>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1867382" y="8241"/>
              <a:ext cx="6349365" cy="1057275"/>
            </a:xfrm>
            <a:custGeom>
              <a:avLst/>
              <a:gdLst/>
              <a:ahLst/>
              <a:cxnLst/>
              <a:rect l="l" t="t" r="r" b="b"/>
              <a:pathLst>
                <a:path w="6349365" h="1057275">
                  <a:moveTo>
                    <a:pt x="635" y="960424"/>
                  </a:moveTo>
                  <a:lnTo>
                    <a:pt x="584" y="960120"/>
                  </a:lnTo>
                  <a:lnTo>
                    <a:pt x="419" y="959993"/>
                  </a:lnTo>
                  <a:lnTo>
                    <a:pt x="101" y="960043"/>
                  </a:lnTo>
                  <a:lnTo>
                    <a:pt x="0" y="960208"/>
                  </a:lnTo>
                  <a:lnTo>
                    <a:pt x="50" y="960526"/>
                  </a:lnTo>
                  <a:lnTo>
                    <a:pt x="190" y="960628"/>
                  </a:lnTo>
                  <a:lnTo>
                    <a:pt x="368" y="960589"/>
                  </a:lnTo>
                  <a:lnTo>
                    <a:pt x="508" y="960577"/>
                  </a:lnTo>
                  <a:lnTo>
                    <a:pt x="635" y="960424"/>
                  </a:lnTo>
                  <a:close/>
                </a:path>
                <a:path w="6349365" h="1057275">
                  <a:moveTo>
                    <a:pt x="9779" y="828052"/>
                  </a:moveTo>
                  <a:lnTo>
                    <a:pt x="9626" y="827087"/>
                  </a:lnTo>
                  <a:lnTo>
                    <a:pt x="9169" y="826731"/>
                  </a:lnTo>
                  <a:lnTo>
                    <a:pt x="8216" y="826884"/>
                  </a:lnTo>
                  <a:lnTo>
                    <a:pt x="7899" y="827354"/>
                  </a:lnTo>
                  <a:lnTo>
                    <a:pt x="8051" y="828319"/>
                  </a:lnTo>
                  <a:lnTo>
                    <a:pt x="8496" y="828624"/>
                  </a:lnTo>
                  <a:lnTo>
                    <a:pt x="9448" y="828484"/>
                  </a:lnTo>
                  <a:lnTo>
                    <a:pt x="9779" y="828052"/>
                  </a:lnTo>
                  <a:close/>
                </a:path>
                <a:path w="6349365" h="1057275">
                  <a:moveTo>
                    <a:pt x="23761" y="695566"/>
                  </a:moveTo>
                  <a:lnTo>
                    <a:pt x="23736" y="695401"/>
                  </a:lnTo>
                  <a:lnTo>
                    <a:pt x="23596" y="695299"/>
                  </a:lnTo>
                  <a:lnTo>
                    <a:pt x="23279" y="695350"/>
                  </a:lnTo>
                  <a:lnTo>
                    <a:pt x="23164" y="695490"/>
                  </a:lnTo>
                  <a:lnTo>
                    <a:pt x="23215" y="695833"/>
                  </a:lnTo>
                  <a:lnTo>
                    <a:pt x="23368" y="695934"/>
                  </a:lnTo>
                  <a:lnTo>
                    <a:pt x="23698" y="695871"/>
                  </a:lnTo>
                  <a:lnTo>
                    <a:pt x="23761" y="695566"/>
                  </a:lnTo>
                  <a:close/>
                </a:path>
                <a:path w="6349365" h="1057275">
                  <a:moveTo>
                    <a:pt x="44589" y="564426"/>
                  </a:moveTo>
                  <a:lnTo>
                    <a:pt x="44538" y="564134"/>
                  </a:lnTo>
                  <a:lnTo>
                    <a:pt x="44373" y="564019"/>
                  </a:lnTo>
                  <a:lnTo>
                    <a:pt x="44069" y="564070"/>
                  </a:lnTo>
                  <a:lnTo>
                    <a:pt x="43992" y="564375"/>
                  </a:lnTo>
                  <a:lnTo>
                    <a:pt x="44018" y="564527"/>
                  </a:lnTo>
                  <a:lnTo>
                    <a:pt x="44157" y="564654"/>
                  </a:lnTo>
                  <a:lnTo>
                    <a:pt x="44475" y="564603"/>
                  </a:lnTo>
                  <a:lnTo>
                    <a:pt x="44589" y="564426"/>
                  </a:lnTo>
                  <a:close/>
                </a:path>
                <a:path w="6349365" h="1057275">
                  <a:moveTo>
                    <a:pt x="114096" y="912482"/>
                  </a:moveTo>
                  <a:lnTo>
                    <a:pt x="113233" y="907046"/>
                  </a:lnTo>
                  <a:lnTo>
                    <a:pt x="110680" y="905192"/>
                  </a:lnTo>
                  <a:lnTo>
                    <a:pt x="105257" y="906056"/>
                  </a:lnTo>
                  <a:lnTo>
                    <a:pt x="103390" y="908596"/>
                  </a:lnTo>
                  <a:lnTo>
                    <a:pt x="104254" y="914044"/>
                  </a:lnTo>
                  <a:lnTo>
                    <a:pt x="106807" y="915911"/>
                  </a:lnTo>
                  <a:lnTo>
                    <a:pt x="112242" y="915047"/>
                  </a:lnTo>
                  <a:lnTo>
                    <a:pt x="114096" y="912482"/>
                  </a:lnTo>
                  <a:close/>
                </a:path>
                <a:path w="6349365" h="1057275">
                  <a:moveTo>
                    <a:pt x="127215" y="780732"/>
                  </a:moveTo>
                  <a:lnTo>
                    <a:pt x="126047" y="773391"/>
                  </a:lnTo>
                  <a:lnTo>
                    <a:pt x="122605" y="770851"/>
                  </a:lnTo>
                  <a:lnTo>
                    <a:pt x="115227" y="772020"/>
                  </a:lnTo>
                  <a:lnTo>
                    <a:pt x="112725" y="775500"/>
                  </a:lnTo>
                  <a:lnTo>
                    <a:pt x="113893" y="782853"/>
                  </a:lnTo>
                  <a:lnTo>
                    <a:pt x="117348" y="785355"/>
                  </a:lnTo>
                  <a:lnTo>
                    <a:pt x="124714" y="784199"/>
                  </a:lnTo>
                  <a:lnTo>
                    <a:pt x="127215" y="780732"/>
                  </a:lnTo>
                  <a:close/>
                </a:path>
                <a:path w="6349365" h="1057275">
                  <a:moveTo>
                    <a:pt x="142925" y="648309"/>
                  </a:moveTo>
                  <a:lnTo>
                    <a:pt x="142062" y="642886"/>
                  </a:lnTo>
                  <a:lnTo>
                    <a:pt x="139534" y="641019"/>
                  </a:lnTo>
                  <a:lnTo>
                    <a:pt x="134086" y="641883"/>
                  </a:lnTo>
                  <a:lnTo>
                    <a:pt x="132219" y="644448"/>
                  </a:lnTo>
                  <a:lnTo>
                    <a:pt x="133083" y="649871"/>
                  </a:lnTo>
                  <a:lnTo>
                    <a:pt x="135648" y="651738"/>
                  </a:lnTo>
                  <a:lnTo>
                    <a:pt x="141097" y="650875"/>
                  </a:lnTo>
                  <a:lnTo>
                    <a:pt x="142925" y="648309"/>
                  </a:lnTo>
                  <a:close/>
                </a:path>
                <a:path w="6349365" h="1057275">
                  <a:moveTo>
                    <a:pt x="165963" y="517258"/>
                  </a:moveTo>
                  <a:lnTo>
                    <a:pt x="165252" y="512800"/>
                  </a:lnTo>
                  <a:lnTo>
                    <a:pt x="163131" y="511251"/>
                  </a:lnTo>
                  <a:lnTo>
                    <a:pt x="158648" y="511962"/>
                  </a:lnTo>
                  <a:lnTo>
                    <a:pt x="157137" y="514083"/>
                  </a:lnTo>
                  <a:lnTo>
                    <a:pt x="157848" y="518541"/>
                  </a:lnTo>
                  <a:lnTo>
                    <a:pt x="159931" y="520052"/>
                  </a:lnTo>
                  <a:lnTo>
                    <a:pt x="164414" y="519353"/>
                  </a:lnTo>
                  <a:lnTo>
                    <a:pt x="165963" y="517258"/>
                  </a:lnTo>
                  <a:close/>
                </a:path>
                <a:path w="6349365" h="1057275">
                  <a:moveTo>
                    <a:pt x="194627" y="387273"/>
                  </a:moveTo>
                  <a:lnTo>
                    <a:pt x="194170" y="384390"/>
                  </a:lnTo>
                  <a:lnTo>
                    <a:pt x="192811" y="383413"/>
                  </a:lnTo>
                  <a:lnTo>
                    <a:pt x="189928" y="383857"/>
                  </a:lnTo>
                  <a:lnTo>
                    <a:pt x="188937" y="385216"/>
                  </a:lnTo>
                  <a:lnTo>
                    <a:pt x="189395" y="388099"/>
                  </a:lnTo>
                  <a:lnTo>
                    <a:pt x="190766" y="389077"/>
                  </a:lnTo>
                  <a:lnTo>
                    <a:pt x="193636" y="388620"/>
                  </a:lnTo>
                  <a:lnTo>
                    <a:pt x="194627" y="387273"/>
                  </a:lnTo>
                  <a:close/>
                </a:path>
                <a:path w="6349365" h="1057275">
                  <a:moveTo>
                    <a:pt x="222135" y="997661"/>
                  </a:moveTo>
                  <a:lnTo>
                    <a:pt x="220306" y="986129"/>
                  </a:lnTo>
                  <a:lnTo>
                    <a:pt x="214896" y="982205"/>
                  </a:lnTo>
                  <a:lnTo>
                    <a:pt x="203390" y="984021"/>
                  </a:lnTo>
                  <a:lnTo>
                    <a:pt x="199440" y="989444"/>
                  </a:lnTo>
                  <a:lnTo>
                    <a:pt x="201269" y="1000963"/>
                  </a:lnTo>
                  <a:lnTo>
                    <a:pt x="206692" y="1004887"/>
                  </a:lnTo>
                  <a:lnTo>
                    <a:pt x="218198" y="1003071"/>
                  </a:lnTo>
                  <a:lnTo>
                    <a:pt x="222135" y="997661"/>
                  </a:lnTo>
                  <a:close/>
                </a:path>
                <a:path w="6349365" h="1057275">
                  <a:moveTo>
                    <a:pt x="228066" y="864387"/>
                  </a:moveTo>
                  <a:lnTo>
                    <a:pt x="226491" y="854456"/>
                  </a:lnTo>
                  <a:lnTo>
                    <a:pt x="221856" y="851090"/>
                  </a:lnTo>
                  <a:lnTo>
                    <a:pt x="211924" y="852652"/>
                  </a:lnTo>
                  <a:lnTo>
                    <a:pt x="208534" y="857300"/>
                  </a:lnTo>
                  <a:lnTo>
                    <a:pt x="210108" y="867232"/>
                  </a:lnTo>
                  <a:lnTo>
                    <a:pt x="214769" y="870623"/>
                  </a:lnTo>
                  <a:lnTo>
                    <a:pt x="224701" y="869061"/>
                  </a:lnTo>
                  <a:lnTo>
                    <a:pt x="228066" y="864387"/>
                  </a:lnTo>
                  <a:close/>
                </a:path>
                <a:path w="6349365" h="1057275">
                  <a:moveTo>
                    <a:pt x="230454" y="259245"/>
                  </a:moveTo>
                  <a:lnTo>
                    <a:pt x="230098" y="257009"/>
                  </a:lnTo>
                  <a:lnTo>
                    <a:pt x="229044" y="256235"/>
                  </a:lnTo>
                  <a:lnTo>
                    <a:pt x="226796" y="256590"/>
                  </a:lnTo>
                  <a:lnTo>
                    <a:pt x="226034" y="257657"/>
                  </a:lnTo>
                  <a:lnTo>
                    <a:pt x="226390" y="259892"/>
                  </a:lnTo>
                  <a:lnTo>
                    <a:pt x="227444" y="260642"/>
                  </a:lnTo>
                  <a:lnTo>
                    <a:pt x="229679" y="260286"/>
                  </a:lnTo>
                  <a:lnTo>
                    <a:pt x="230454" y="259245"/>
                  </a:lnTo>
                  <a:close/>
                </a:path>
                <a:path w="6349365" h="1057275">
                  <a:moveTo>
                    <a:pt x="240677" y="731697"/>
                  </a:moveTo>
                  <a:lnTo>
                    <a:pt x="239356" y="723341"/>
                  </a:lnTo>
                  <a:lnTo>
                    <a:pt x="235445" y="720509"/>
                  </a:lnTo>
                  <a:lnTo>
                    <a:pt x="227126" y="721829"/>
                  </a:lnTo>
                  <a:lnTo>
                    <a:pt x="224294" y="725716"/>
                  </a:lnTo>
                  <a:lnTo>
                    <a:pt x="225615" y="734072"/>
                  </a:lnTo>
                  <a:lnTo>
                    <a:pt x="229501" y="736879"/>
                  </a:lnTo>
                  <a:lnTo>
                    <a:pt x="237832" y="735558"/>
                  </a:lnTo>
                  <a:lnTo>
                    <a:pt x="240677" y="731697"/>
                  </a:lnTo>
                  <a:close/>
                </a:path>
                <a:path w="6349365" h="1057275">
                  <a:moveTo>
                    <a:pt x="259562" y="599732"/>
                  </a:moveTo>
                  <a:lnTo>
                    <a:pt x="258546" y="593331"/>
                  </a:lnTo>
                  <a:lnTo>
                    <a:pt x="255562" y="591146"/>
                  </a:lnTo>
                  <a:lnTo>
                    <a:pt x="249161" y="592150"/>
                  </a:lnTo>
                  <a:lnTo>
                    <a:pt x="246976" y="595160"/>
                  </a:lnTo>
                  <a:lnTo>
                    <a:pt x="247992" y="601560"/>
                  </a:lnTo>
                  <a:lnTo>
                    <a:pt x="251002" y="603745"/>
                  </a:lnTo>
                  <a:lnTo>
                    <a:pt x="257403" y="602729"/>
                  </a:lnTo>
                  <a:lnTo>
                    <a:pt x="259562" y="599732"/>
                  </a:lnTo>
                  <a:close/>
                </a:path>
                <a:path w="6349365" h="1057275">
                  <a:moveTo>
                    <a:pt x="272427" y="133134"/>
                  </a:moveTo>
                  <a:lnTo>
                    <a:pt x="272173" y="131533"/>
                  </a:lnTo>
                  <a:lnTo>
                    <a:pt x="271424" y="130987"/>
                  </a:lnTo>
                  <a:lnTo>
                    <a:pt x="269811" y="131241"/>
                  </a:lnTo>
                  <a:lnTo>
                    <a:pt x="269265" y="131991"/>
                  </a:lnTo>
                  <a:lnTo>
                    <a:pt x="269519" y="133604"/>
                  </a:lnTo>
                  <a:lnTo>
                    <a:pt x="270268" y="134124"/>
                  </a:lnTo>
                  <a:lnTo>
                    <a:pt x="271881" y="133870"/>
                  </a:lnTo>
                  <a:lnTo>
                    <a:pt x="272427" y="133134"/>
                  </a:lnTo>
                  <a:close/>
                </a:path>
                <a:path w="6349365" h="1057275">
                  <a:moveTo>
                    <a:pt x="285673" y="469201"/>
                  </a:moveTo>
                  <a:lnTo>
                    <a:pt x="284861" y="464096"/>
                  </a:lnTo>
                  <a:lnTo>
                    <a:pt x="282460" y="462356"/>
                  </a:lnTo>
                  <a:lnTo>
                    <a:pt x="277342" y="463156"/>
                  </a:lnTo>
                  <a:lnTo>
                    <a:pt x="275590" y="465556"/>
                  </a:lnTo>
                  <a:lnTo>
                    <a:pt x="276402" y="470662"/>
                  </a:lnTo>
                  <a:lnTo>
                    <a:pt x="278803" y="472427"/>
                  </a:lnTo>
                  <a:lnTo>
                    <a:pt x="283921" y="471627"/>
                  </a:lnTo>
                  <a:lnTo>
                    <a:pt x="285673" y="469201"/>
                  </a:lnTo>
                  <a:close/>
                </a:path>
                <a:path w="6349365" h="1057275">
                  <a:moveTo>
                    <a:pt x="317957" y="340118"/>
                  </a:moveTo>
                  <a:lnTo>
                    <a:pt x="317398" y="336613"/>
                  </a:lnTo>
                  <a:lnTo>
                    <a:pt x="315747" y="335419"/>
                  </a:lnTo>
                  <a:lnTo>
                    <a:pt x="312229" y="335978"/>
                  </a:lnTo>
                  <a:lnTo>
                    <a:pt x="311010" y="337616"/>
                  </a:lnTo>
                  <a:lnTo>
                    <a:pt x="311569" y="341134"/>
                  </a:lnTo>
                  <a:lnTo>
                    <a:pt x="313232" y="342341"/>
                  </a:lnTo>
                  <a:lnTo>
                    <a:pt x="316750" y="341782"/>
                  </a:lnTo>
                  <a:lnTo>
                    <a:pt x="317957" y="340118"/>
                  </a:lnTo>
                  <a:close/>
                </a:path>
                <a:path w="6349365" h="1057275">
                  <a:moveTo>
                    <a:pt x="320103" y="9105"/>
                  </a:moveTo>
                  <a:lnTo>
                    <a:pt x="320001" y="8483"/>
                  </a:lnTo>
                  <a:lnTo>
                    <a:pt x="319697" y="8255"/>
                  </a:lnTo>
                  <a:lnTo>
                    <a:pt x="319062" y="8343"/>
                  </a:lnTo>
                  <a:lnTo>
                    <a:pt x="318833" y="8661"/>
                  </a:lnTo>
                  <a:lnTo>
                    <a:pt x="318935" y="9296"/>
                  </a:lnTo>
                  <a:lnTo>
                    <a:pt x="319239" y="9499"/>
                  </a:lnTo>
                  <a:lnTo>
                    <a:pt x="319887" y="9398"/>
                  </a:lnTo>
                  <a:lnTo>
                    <a:pt x="320103" y="9105"/>
                  </a:lnTo>
                  <a:close/>
                </a:path>
                <a:path w="6349365" h="1057275">
                  <a:moveTo>
                    <a:pt x="330708" y="948105"/>
                  </a:moveTo>
                  <a:lnTo>
                    <a:pt x="328777" y="935926"/>
                  </a:lnTo>
                  <a:lnTo>
                    <a:pt x="323088" y="931786"/>
                  </a:lnTo>
                  <a:lnTo>
                    <a:pt x="310908" y="933716"/>
                  </a:lnTo>
                  <a:lnTo>
                    <a:pt x="306781" y="939419"/>
                  </a:lnTo>
                  <a:lnTo>
                    <a:pt x="308711" y="951585"/>
                  </a:lnTo>
                  <a:lnTo>
                    <a:pt x="314388" y="955738"/>
                  </a:lnTo>
                  <a:lnTo>
                    <a:pt x="326567" y="953808"/>
                  </a:lnTo>
                  <a:lnTo>
                    <a:pt x="330708" y="948105"/>
                  </a:lnTo>
                  <a:close/>
                </a:path>
                <a:path w="6349365" h="1057275">
                  <a:moveTo>
                    <a:pt x="350596" y="807872"/>
                  </a:moveTo>
                  <a:lnTo>
                    <a:pt x="347586" y="799795"/>
                  </a:lnTo>
                  <a:lnTo>
                    <a:pt x="341909" y="793711"/>
                  </a:lnTo>
                  <a:lnTo>
                    <a:pt x="334365" y="790206"/>
                  </a:lnTo>
                  <a:lnTo>
                    <a:pt x="325755" y="789838"/>
                  </a:lnTo>
                  <a:lnTo>
                    <a:pt x="317677" y="792848"/>
                  </a:lnTo>
                  <a:lnTo>
                    <a:pt x="311594" y="798512"/>
                  </a:lnTo>
                  <a:lnTo>
                    <a:pt x="308076" y="806056"/>
                  </a:lnTo>
                  <a:lnTo>
                    <a:pt x="307721" y="814666"/>
                  </a:lnTo>
                  <a:lnTo>
                    <a:pt x="310718" y="822731"/>
                  </a:lnTo>
                  <a:lnTo>
                    <a:pt x="316395" y="828814"/>
                  </a:lnTo>
                  <a:lnTo>
                    <a:pt x="323938" y="832332"/>
                  </a:lnTo>
                  <a:lnTo>
                    <a:pt x="332549" y="832688"/>
                  </a:lnTo>
                  <a:lnTo>
                    <a:pt x="340614" y="829691"/>
                  </a:lnTo>
                  <a:lnTo>
                    <a:pt x="346697" y="824014"/>
                  </a:lnTo>
                  <a:lnTo>
                    <a:pt x="350215" y="816483"/>
                  </a:lnTo>
                  <a:lnTo>
                    <a:pt x="350596" y="807872"/>
                  </a:lnTo>
                  <a:close/>
                </a:path>
                <a:path w="6349365" h="1057275">
                  <a:moveTo>
                    <a:pt x="356336" y="212788"/>
                  </a:moveTo>
                  <a:lnTo>
                    <a:pt x="356082" y="211213"/>
                  </a:lnTo>
                  <a:lnTo>
                    <a:pt x="355333" y="210654"/>
                  </a:lnTo>
                  <a:lnTo>
                    <a:pt x="353733" y="210908"/>
                  </a:lnTo>
                  <a:lnTo>
                    <a:pt x="353187" y="211670"/>
                  </a:lnTo>
                  <a:lnTo>
                    <a:pt x="353441" y="213258"/>
                  </a:lnTo>
                  <a:lnTo>
                    <a:pt x="354190" y="213804"/>
                  </a:lnTo>
                  <a:lnTo>
                    <a:pt x="355790" y="213550"/>
                  </a:lnTo>
                  <a:lnTo>
                    <a:pt x="356336" y="212788"/>
                  </a:lnTo>
                  <a:close/>
                </a:path>
                <a:path w="6349365" h="1057275">
                  <a:moveTo>
                    <a:pt x="364159" y="685901"/>
                  </a:moveTo>
                  <a:lnTo>
                    <a:pt x="361327" y="667981"/>
                  </a:lnTo>
                  <a:lnTo>
                    <a:pt x="352907" y="661873"/>
                  </a:lnTo>
                  <a:lnTo>
                    <a:pt x="334987" y="664705"/>
                  </a:lnTo>
                  <a:lnTo>
                    <a:pt x="328879" y="673125"/>
                  </a:lnTo>
                  <a:lnTo>
                    <a:pt x="331711" y="691032"/>
                  </a:lnTo>
                  <a:lnTo>
                    <a:pt x="340118" y="697141"/>
                  </a:lnTo>
                  <a:lnTo>
                    <a:pt x="358051" y="694309"/>
                  </a:lnTo>
                  <a:lnTo>
                    <a:pt x="364159" y="685901"/>
                  </a:lnTo>
                  <a:close/>
                </a:path>
                <a:path w="6349365" h="1057275">
                  <a:moveTo>
                    <a:pt x="377990" y="551472"/>
                  </a:moveTo>
                  <a:lnTo>
                    <a:pt x="376821" y="544080"/>
                  </a:lnTo>
                  <a:lnTo>
                    <a:pt x="373354" y="541604"/>
                  </a:lnTo>
                  <a:lnTo>
                    <a:pt x="365988" y="542759"/>
                  </a:lnTo>
                  <a:lnTo>
                    <a:pt x="363486" y="546201"/>
                  </a:lnTo>
                  <a:lnTo>
                    <a:pt x="364655" y="553593"/>
                  </a:lnTo>
                  <a:lnTo>
                    <a:pt x="368096" y="556082"/>
                  </a:lnTo>
                  <a:lnTo>
                    <a:pt x="375462" y="554913"/>
                  </a:lnTo>
                  <a:lnTo>
                    <a:pt x="377990" y="551472"/>
                  </a:lnTo>
                  <a:close/>
                </a:path>
                <a:path w="6349365" h="1057275">
                  <a:moveTo>
                    <a:pt x="402602" y="88214"/>
                  </a:moveTo>
                  <a:lnTo>
                    <a:pt x="402399" y="86944"/>
                  </a:lnTo>
                  <a:lnTo>
                    <a:pt x="401815" y="86499"/>
                  </a:lnTo>
                  <a:lnTo>
                    <a:pt x="400545" y="86702"/>
                  </a:lnTo>
                  <a:lnTo>
                    <a:pt x="400075" y="87312"/>
                  </a:lnTo>
                  <a:lnTo>
                    <a:pt x="400278" y="88582"/>
                  </a:lnTo>
                  <a:lnTo>
                    <a:pt x="400900" y="89001"/>
                  </a:lnTo>
                  <a:lnTo>
                    <a:pt x="402170" y="88798"/>
                  </a:lnTo>
                  <a:lnTo>
                    <a:pt x="402602" y="88214"/>
                  </a:lnTo>
                  <a:close/>
                </a:path>
                <a:path w="6349365" h="1057275">
                  <a:moveTo>
                    <a:pt x="412153" y="423367"/>
                  </a:moveTo>
                  <a:lnTo>
                    <a:pt x="410476" y="412800"/>
                  </a:lnTo>
                  <a:lnTo>
                    <a:pt x="405523" y="409194"/>
                  </a:lnTo>
                  <a:lnTo>
                    <a:pt x="394982" y="410870"/>
                  </a:lnTo>
                  <a:lnTo>
                    <a:pt x="391363" y="415823"/>
                  </a:lnTo>
                  <a:lnTo>
                    <a:pt x="393039" y="426389"/>
                  </a:lnTo>
                  <a:lnTo>
                    <a:pt x="398005" y="429996"/>
                  </a:lnTo>
                  <a:lnTo>
                    <a:pt x="408559" y="428320"/>
                  </a:lnTo>
                  <a:lnTo>
                    <a:pt x="412153" y="423367"/>
                  </a:lnTo>
                  <a:close/>
                </a:path>
                <a:path w="6349365" h="1057275">
                  <a:moveTo>
                    <a:pt x="442023" y="293077"/>
                  </a:moveTo>
                  <a:lnTo>
                    <a:pt x="441617" y="290525"/>
                  </a:lnTo>
                  <a:lnTo>
                    <a:pt x="440410" y="289648"/>
                  </a:lnTo>
                  <a:lnTo>
                    <a:pt x="437845" y="290055"/>
                  </a:lnTo>
                  <a:lnTo>
                    <a:pt x="436981" y="291261"/>
                  </a:lnTo>
                  <a:lnTo>
                    <a:pt x="437388" y="293801"/>
                  </a:lnTo>
                  <a:lnTo>
                    <a:pt x="438581" y="294690"/>
                  </a:lnTo>
                  <a:lnTo>
                    <a:pt x="441147" y="294284"/>
                  </a:lnTo>
                  <a:lnTo>
                    <a:pt x="442023" y="293077"/>
                  </a:lnTo>
                  <a:close/>
                </a:path>
                <a:path w="6349365" h="1057275">
                  <a:moveTo>
                    <a:pt x="451345" y="890308"/>
                  </a:moveTo>
                  <a:lnTo>
                    <a:pt x="448043" y="881468"/>
                  </a:lnTo>
                  <a:lnTo>
                    <a:pt x="441845" y="874801"/>
                  </a:lnTo>
                  <a:lnTo>
                    <a:pt x="433590" y="870966"/>
                  </a:lnTo>
                  <a:lnTo>
                    <a:pt x="424167" y="870559"/>
                  </a:lnTo>
                  <a:lnTo>
                    <a:pt x="415328" y="873861"/>
                  </a:lnTo>
                  <a:lnTo>
                    <a:pt x="408660" y="880059"/>
                  </a:lnTo>
                  <a:lnTo>
                    <a:pt x="404825" y="888314"/>
                  </a:lnTo>
                  <a:lnTo>
                    <a:pt x="404431" y="897737"/>
                  </a:lnTo>
                  <a:lnTo>
                    <a:pt x="407708" y="906576"/>
                  </a:lnTo>
                  <a:lnTo>
                    <a:pt x="413918" y="913244"/>
                  </a:lnTo>
                  <a:lnTo>
                    <a:pt x="422173" y="917092"/>
                  </a:lnTo>
                  <a:lnTo>
                    <a:pt x="431596" y="917486"/>
                  </a:lnTo>
                  <a:lnTo>
                    <a:pt x="440436" y="914196"/>
                  </a:lnTo>
                  <a:lnTo>
                    <a:pt x="447103" y="907986"/>
                  </a:lnTo>
                  <a:lnTo>
                    <a:pt x="450938" y="899731"/>
                  </a:lnTo>
                  <a:lnTo>
                    <a:pt x="451345" y="890308"/>
                  </a:lnTo>
                  <a:close/>
                </a:path>
                <a:path w="6349365" h="1057275">
                  <a:moveTo>
                    <a:pt x="451662" y="1021994"/>
                  </a:moveTo>
                  <a:lnTo>
                    <a:pt x="447433" y="1010640"/>
                  </a:lnTo>
                  <a:lnTo>
                    <a:pt x="439458" y="1002093"/>
                  </a:lnTo>
                  <a:lnTo>
                    <a:pt x="428853" y="997153"/>
                  </a:lnTo>
                  <a:lnTo>
                    <a:pt x="416763" y="996645"/>
                  </a:lnTo>
                  <a:lnTo>
                    <a:pt x="405409" y="1000861"/>
                  </a:lnTo>
                  <a:lnTo>
                    <a:pt x="396862" y="1008837"/>
                  </a:lnTo>
                  <a:lnTo>
                    <a:pt x="391922" y="1019441"/>
                  </a:lnTo>
                  <a:lnTo>
                    <a:pt x="391414" y="1031532"/>
                  </a:lnTo>
                  <a:lnTo>
                    <a:pt x="395630" y="1042885"/>
                  </a:lnTo>
                  <a:lnTo>
                    <a:pt x="403606" y="1051458"/>
                  </a:lnTo>
                  <a:lnTo>
                    <a:pt x="414210" y="1056398"/>
                  </a:lnTo>
                  <a:lnTo>
                    <a:pt x="426313" y="1056919"/>
                  </a:lnTo>
                  <a:lnTo>
                    <a:pt x="437654" y="1052690"/>
                  </a:lnTo>
                  <a:lnTo>
                    <a:pt x="446214" y="1044714"/>
                  </a:lnTo>
                  <a:lnTo>
                    <a:pt x="451154" y="1034097"/>
                  </a:lnTo>
                  <a:lnTo>
                    <a:pt x="451662" y="1021994"/>
                  </a:lnTo>
                  <a:close/>
                </a:path>
                <a:path w="6349365" h="1057275">
                  <a:moveTo>
                    <a:pt x="463778" y="758278"/>
                  </a:moveTo>
                  <a:lnTo>
                    <a:pt x="460641" y="749884"/>
                  </a:lnTo>
                  <a:lnTo>
                    <a:pt x="454748" y="743546"/>
                  </a:lnTo>
                  <a:lnTo>
                    <a:pt x="446900" y="739889"/>
                  </a:lnTo>
                  <a:lnTo>
                    <a:pt x="437959" y="739508"/>
                  </a:lnTo>
                  <a:lnTo>
                    <a:pt x="429539" y="742645"/>
                  </a:lnTo>
                  <a:lnTo>
                    <a:pt x="423214" y="748538"/>
                  </a:lnTo>
                  <a:lnTo>
                    <a:pt x="419557" y="756386"/>
                  </a:lnTo>
                  <a:lnTo>
                    <a:pt x="419176" y="765340"/>
                  </a:lnTo>
                  <a:lnTo>
                    <a:pt x="422300" y="773747"/>
                  </a:lnTo>
                  <a:lnTo>
                    <a:pt x="428205" y="780072"/>
                  </a:lnTo>
                  <a:lnTo>
                    <a:pt x="436054" y="783729"/>
                  </a:lnTo>
                  <a:lnTo>
                    <a:pt x="445020" y="784098"/>
                  </a:lnTo>
                  <a:lnTo>
                    <a:pt x="453415" y="780973"/>
                  </a:lnTo>
                  <a:lnTo>
                    <a:pt x="459740" y="775081"/>
                  </a:lnTo>
                  <a:lnTo>
                    <a:pt x="463397" y="767245"/>
                  </a:lnTo>
                  <a:lnTo>
                    <a:pt x="463778" y="758278"/>
                  </a:lnTo>
                  <a:close/>
                </a:path>
                <a:path w="6349365" h="1057275">
                  <a:moveTo>
                    <a:pt x="480225" y="627722"/>
                  </a:moveTo>
                  <a:lnTo>
                    <a:pt x="477697" y="620953"/>
                  </a:lnTo>
                  <a:lnTo>
                    <a:pt x="472960" y="615848"/>
                  </a:lnTo>
                  <a:lnTo>
                    <a:pt x="466636" y="612902"/>
                  </a:lnTo>
                  <a:lnTo>
                    <a:pt x="459422" y="612597"/>
                  </a:lnTo>
                  <a:lnTo>
                    <a:pt x="452653" y="615124"/>
                  </a:lnTo>
                  <a:lnTo>
                    <a:pt x="447560" y="619874"/>
                  </a:lnTo>
                  <a:lnTo>
                    <a:pt x="444601" y="626198"/>
                  </a:lnTo>
                  <a:lnTo>
                    <a:pt x="444309" y="633412"/>
                  </a:lnTo>
                  <a:lnTo>
                    <a:pt x="446824" y="640181"/>
                  </a:lnTo>
                  <a:lnTo>
                    <a:pt x="451586" y="645274"/>
                  </a:lnTo>
                  <a:lnTo>
                    <a:pt x="457898" y="648220"/>
                  </a:lnTo>
                  <a:lnTo>
                    <a:pt x="465112" y="648512"/>
                  </a:lnTo>
                  <a:lnTo>
                    <a:pt x="471881" y="645998"/>
                  </a:lnTo>
                  <a:lnTo>
                    <a:pt x="476986" y="641248"/>
                  </a:lnTo>
                  <a:lnTo>
                    <a:pt x="479920" y="634936"/>
                  </a:lnTo>
                  <a:lnTo>
                    <a:pt x="480225" y="627722"/>
                  </a:lnTo>
                  <a:close/>
                </a:path>
                <a:path w="6349365" h="1057275">
                  <a:moveTo>
                    <a:pt x="491109" y="169545"/>
                  </a:moveTo>
                  <a:lnTo>
                    <a:pt x="489940" y="162166"/>
                  </a:lnTo>
                  <a:lnTo>
                    <a:pt x="486498" y="159664"/>
                  </a:lnTo>
                  <a:lnTo>
                    <a:pt x="479132" y="160820"/>
                  </a:lnTo>
                  <a:lnTo>
                    <a:pt x="476618" y="164287"/>
                  </a:lnTo>
                  <a:lnTo>
                    <a:pt x="477786" y="171653"/>
                  </a:lnTo>
                  <a:lnTo>
                    <a:pt x="481241" y="174142"/>
                  </a:lnTo>
                  <a:lnTo>
                    <a:pt x="488607" y="172974"/>
                  </a:lnTo>
                  <a:lnTo>
                    <a:pt x="491109" y="169545"/>
                  </a:lnTo>
                  <a:close/>
                </a:path>
                <a:path w="6349365" h="1057275">
                  <a:moveTo>
                    <a:pt x="507530" y="506907"/>
                  </a:moveTo>
                  <a:lnTo>
                    <a:pt x="504736" y="489305"/>
                  </a:lnTo>
                  <a:lnTo>
                    <a:pt x="496481" y="483273"/>
                  </a:lnTo>
                  <a:lnTo>
                    <a:pt x="478878" y="486054"/>
                  </a:lnTo>
                  <a:lnTo>
                    <a:pt x="472871" y="494360"/>
                  </a:lnTo>
                  <a:lnTo>
                    <a:pt x="475665" y="511949"/>
                  </a:lnTo>
                  <a:lnTo>
                    <a:pt x="483933" y="517956"/>
                  </a:lnTo>
                  <a:lnTo>
                    <a:pt x="501523" y="515175"/>
                  </a:lnTo>
                  <a:lnTo>
                    <a:pt x="507530" y="506907"/>
                  </a:lnTo>
                  <a:close/>
                </a:path>
                <a:path w="6349365" h="1057275">
                  <a:moveTo>
                    <a:pt x="539356" y="844740"/>
                  </a:moveTo>
                  <a:lnTo>
                    <a:pt x="539203" y="843775"/>
                  </a:lnTo>
                  <a:lnTo>
                    <a:pt x="538759" y="843457"/>
                  </a:lnTo>
                  <a:lnTo>
                    <a:pt x="537794" y="843610"/>
                  </a:lnTo>
                  <a:lnTo>
                    <a:pt x="537464" y="844054"/>
                  </a:lnTo>
                  <a:lnTo>
                    <a:pt x="537616" y="845019"/>
                  </a:lnTo>
                  <a:lnTo>
                    <a:pt x="538073" y="845362"/>
                  </a:lnTo>
                  <a:lnTo>
                    <a:pt x="539038" y="845210"/>
                  </a:lnTo>
                  <a:lnTo>
                    <a:pt x="539356" y="844740"/>
                  </a:lnTo>
                  <a:close/>
                </a:path>
                <a:path w="6349365" h="1057275">
                  <a:moveTo>
                    <a:pt x="541261" y="378231"/>
                  </a:moveTo>
                  <a:lnTo>
                    <a:pt x="538670" y="361911"/>
                  </a:lnTo>
                  <a:lnTo>
                    <a:pt x="531012" y="356349"/>
                  </a:lnTo>
                  <a:lnTo>
                    <a:pt x="514692" y="358940"/>
                  </a:lnTo>
                  <a:lnTo>
                    <a:pt x="509117" y="366585"/>
                  </a:lnTo>
                  <a:lnTo>
                    <a:pt x="511708" y="382905"/>
                  </a:lnTo>
                  <a:lnTo>
                    <a:pt x="519366" y="388480"/>
                  </a:lnTo>
                  <a:lnTo>
                    <a:pt x="535698" y="385889"/>
                  </a:lnTo>
                  <a:lnTo>
                    <a:pt x="541261" y="378231"/>
                  </a:lnTo>
                  <a:close/>
                </a:path>
                <a:path w="6349365" h="1057275">
                  <a:moveTo>
                    <a:pt x="542925" y="47066"/>
                  </a:moveTo>
                  <a:lnTo>
                    <a:pt x="541604" y="38760"/>
                  </a:lnTo>
                  <a:lnTo>
                    <a:pt x="537679" y="35915"/>
                  </a:lnTo>
                  <a:lnTo>
                    <a:pt x="529374" y="37236"/>
                  </a:lnTo>
                  <a:lnTo>
                    <a:pt x="526542" y="41148"/>
                  </a:lnTo>
                  <a:lnTo>
                    <a:pt x="527862" y="49453"/>
                  </a:lnTo>
                  <a:lnTo>
                    <a:pt x="531761" y="52311"/>
                  </a:lnTo>
                  <a:lnTo>
                    <a:pt x="540067" y="50990"/>
                  </a:lnTo>
                  <a:lnTo>
                    <a:pt x="542925" y="47066"/>
                  </a:lnTo>
                  <a:close/>
                </a:path>
                <a:path w="6349365" h="1057275">
                  <a:moveTo>
                    <a:pt x="545325" y="982878"/>
                  </a:moveTo>
                  <a:lnTo>
                    <a:pt x="542683" y="966266"/>
                  </a:lnTo>
                  <a:lnTo>
                    <a:pt x="534873" y="960577"/>
                  </a:lnTo>
                  <a:lnTo>
                    <a:pt x="518248" y="963206"/>
                  </a:lnTo>
                  <a:lnTo>
                    <a:pt x="512559" y="971042"/>
                  </a:lnTo>
                  <a:lnTo>
                    <a:pt x="515188" y="987653"/>
                  </a:lnTo>
                  <a:lnTo>
                    <a:pt x="523011" y="993343"/>
                  </a:lnTo>
                  <a:lnTo>
                    <a:pt x="539648" y="990714"/>
                  </a:lnTo>
                  <a:lnTo>
                    <a:pt x="545325" y="982878"/>
                  </a:lnTo>
                  <a:close/>
                </a:path>
                <a:path w="6349365" h="1057275">
                  <a:moveTo>
                    <a:pt x="556691" y="713066"/>
                  </a:moveTo>
                  <a:lnTo>
                    <a:pt x="556488" y="711771"/>
                  </a:lnTo>
                  <a:lnTo>
                    <a:pt x="555891" y="711339"/>
                  </a:lnTo>
                  <a:lnTo>
                    <a:pt x="554634" y="711530"/>
                  </a:lnTo>
                  <a:lnTo>
                    <a:pt x="554189" y="712139"/>
                  </a:lnTo>
                  <a:lnTo>
                    <a:pt x="554393" y="713435"/>
                  </a:lnTo>
                  <a:lnTo>
                    <a:pt x="555002" y="713867"/>
                  </a:lnTo>
                  <a:lnTo>
                    <a:pt x="556260" y="713676"/>
                  </a:lnTo>
                  <a:lnTo>
                    <a:pt x="556691" y="713066"/>
                  </a:lnTo>
                  <a:close/>
                </a:path>
                <a:path w="6349365" h="1057275">
                  <a:moveTo>
                    <a:pt x="570255" y="247434"/>
                  </a:moveTo>
                  <a:lnTo>
                    <a:pt x="569747" y="244259"/>
                  </a:lnTo>
                  <a:lnTo>
                    <a:pt x="568261" y="243154"/>
                  </a:lnTo>
                  <a:lnTo>
                    <a:pt x="565061" y="243649"/>
                  </a:lnTo>
                  <a:lnTo>
                    <a:pt x="563981" y="245173"/>
                  </a:lnTo>
                  <a:lnTo>
                    <a:pt x="564476" y="248348"/>
                  </a:lnTo>
                  <a:lnTo>
                    <a:pt x="565988" y="249453"/>
                  </a:lnTo>
                  <a:lnTo>
                    <a:pt x="569175" y="248958"/>
                  </a:lnTo>
                  <a:lnTo>
                    <a:pt x="570255" y="247434"/>
                  </a:lnTo>
                  <a:close/>
                </a:path>
                <a:path w="6349365" h="1057275">
                  <a:moveTo>
                    <a:pt x="591642" y="586206"/>
                  </a:moveTo>
                  <a:lnTo>
                    <a:pt x="589762" y="574370"/>
                  </a:lnTo>
                  <a:lnTo>
                    <a:pt x="584200" y="570331"/>
                  </a:lnTo>
                  <a:lnTo>
                    <a:pt x="572363" y="572211"/>
                  </a:lnTo>
                  <a:lnTo>
                    <a:pt x="568312" y="577773"/>
                  </a:lnTo>
                  <a:lnTo>
                    <a:pt x="570191" y="589610"/>
                  </a:lnTo>
                  <a:lnTo>
                    <a:pt x="575754" y="593648"/>
                  </a:lnTo>
                  <a:lnTo>
                    <a:pt x="587590" y="591769"/>
                  </a:lnTo>
                  <a:lnTo>
                    <a:pt x="591642" y="586206"/>
                  </a:lnTo>
                  <a:close/>
                </a:path>
                <a:path w="6349365" h="1057275">
                  <a:moveTo>
                    <a:pt x="612228" y="452945"/>
                  </a:moveTo>
                  <a:lnTo>
                    <a:pt x="612203" y="452793"/>
                  </a:lnTo>
                  <a:lnTo>
                    <a:pt x="612051" y="452691"/>
                  </a:lnTo>
                  <a:lnTo>
                    <a:pt x="611720" y="452742"/>
                  </a:lnTo>
                  <a:lnTo>
                    <a:pt x="611619" y="452894"/>
                  </a:lnTo>
                  <a:lnTo>
                    <a:pt x="611670" y="453186"/>
                  </a:lnTo>
                  <a:lnTo>
                    <a:pt x="611809" y="453313"/>
                  </a:lnTo>
                  <a:lnTo>
                    <a:pt x="611974" y="453288"/>
                  </a:lnTo>
                  <a:lnTo>
                    <a:pt x="612140" y="453250"/>
                  </a:lnTo>
                  <a:lnTo>
                    <a:pt x="612228" y="452945"/>
                  </a:lnTo>
                  <a:close/>
                </a:path>
                <a:path w="6349365" h="1057275">
                  <a:moveTo>
                    <a:pt x="622160" y="124942"/>
                  </a:moveTo>
                  <a:lnTo>
                    <a:pt x="621144" y="118554"/>
                  </a:lnTo>
                  <a:lnTo>
                    <a:pt x="618159" y="116382"/>
                  </a:lnTo>
                  <a:lnTo>
                    <a:pt x="611746" y="117398"/>
                  </a:lnTo>
                  <a:lnTo>
                    <a:pt x="609587" y="120383"/>
                  </a:lnTo>
                  <a:lnTo>
                    <a:pt x="610603" y="126784"/>
                  </a:lnTo>
                  <a:lnTo>
                    <a:pt x="613587" y="128981"/>
                  </a:lnTo>
                  <a:lnTo>
                    <a:pt x="620001" y="127965"/>
                  </a:lnTo>
                  <a:lnTo>
                    <a:pt x="622160" y="124942"/>
                  </a:lnTo>
                  <a:close/>
                </a:path>
                <a:path w="6349365" h="1057275">
                  <a:moveTo>
                    <a:pt x="654329" y="327152"/>
                  </a:moveTo>
                  <a:lnTo>
                    <a:pt x="653821" y="323977"/>
                  </a:lnTo>
                  <a:lnTo>
                    <a:pt x="652335" y="322859"/>
                  </a:lnTo>
                  <a:lnTo>
                    <a:pt x="649122" y="323367"/>
                  </a:lnTo>
                  <a:lnTo>
                    <a:pt x="648042" y="324891"/>
                  </a:lnTo>
                  <a:lnTo>
                    <a:pt x="648538" y="328066"/>
                  </a:lnTo>
                  <a:lnTo>
                    <a:pt x="650049" y="329171"/>
                  </a:lnTo>
                  <a:lnTo>
                    <a:pt x="653249" y="328663"/>
                  </a:lnTo>
                  <a:lnTo>
                    <a:pt x="654329" y="327152"/>
                  </a:lnTo>
                  <a:close/>
                </a:path>
                <a:path w="6349365" h="1057275">
                  <a:moveTo>
                    <a:pt x="673201" y="2552"/>
                  </a:moveTo>
                  <a:lnTo>
                    <a:pt x="672896" y="635"/>
                  </a:lnTo>
                  <a:lnTo>
                    <a:pt x="672007" y="0"/>
                  </a:lnTo>
                  <a:lnTo>
                    <a:pt x="670077" y="304"/>
                  </a:lnTo>
                  <a:lnTo>
                    <a:pt x="669404" y="1181"/>
                  </a:lnTo>
                  <a:lnTo>
                    <a:pt x="669709" y="3111"/>
                  </a:lnTo>
                  <a:lnTo>
                    <a:pt x="670623" y="3771"/>
                  </a:lnTo>
                  <a:lnTo>
                    <a:pt x="672553" y="3467"/>
                  </a:lnTo>
                  <a:lnTo>
                    <a:pt x="673201" y="2552"/>
                  </a:lnTo>
                  <a:close/>
                </a:path>
                <a:path w="6349365" h="1057275">
                  <a:moveTo>
                    <a:pt x="697941" y="201612"/>
                  </a:moveTo>
                  <a:lnTo>
                    <a:pt x="697890" y="201295"/>
                  </a:lnTo>
                  <a:lnTo>
                    <a:pt x="697738" y="201193"/>
                  </a:lnTo>
                  <a:lnTo>
                    <a:pt x="697420" y="201244"/>
                  </a:lnTo>
                  <a:lnTo>
                    <a:pt x="697306" y="201396"/>
                  </a:lnTo>
                  <a:lnTo>
                    <a:pt x="697357" y="201714"/>
                  </a:lnTo>
                  <a:lnTo>
                    <a:pt x="697509" y="201815"/>
                  </a:lnTo>
                  <a:lnTo>
                    <a:pt x="697826" y="201764"/>
                  </a:lnTo>
                  <a:lnTo>
                    <a:pt x="697941" y="201612"/>
                  </a:lnTo>
                  <a:close/>
                </a:path>
                <a:path w="6349365" h="1057275">
                  <a:moveTo>
                    <a:pt x="751408" y="79959"/>
                  </a:moveTo>
                  <a:lnTo>
                    <a:pt x="751357" y="79641"/>
                  </a:lnTo>
                  <a:lnTo>
                    <a:pt x="751217" y="79514"/>
                  </a:lnTo>
                  <a:lnTo>
                    <a:pt x="750900" y="79565"/>
                  </a:lnTo>
                  <a:lnTo>
                    <a:pt x="750785" y="79730"/>
                  </a:lnTo>
                  <a:lnTo>
                    <a:pt x="750836" y="80048"/>
                  </a:lnTo>
                  <a:lnTo>
                    <a:pt x="750989" y="80149"/>
                  </a:lnTo>
                  <a:lnTo>
                    <a:pt x="751306" y="80098"/>
                  </a:lnTo>
                  <a:lnTo>
                    <a:pt x="751408" y="79959"/>
                  </a:lnTo>
                  <a:close/>
                </a:path>
                <a:path w="6349365" h="1057275">
                  <a:moveTo>
                    <a:pt x="5543245" y="88519"/>
                  </a:moveTo>
                  <a:lnTo>
                    <a:pt x="5541365" y="76682"/>
                  </a:lnTo>
                  <a:lnTo>
                    <a:pt x="5535815" y="72631"/>
                  </a:lnTo>
                  <a:lnTo>
                    <a:pt x="5523979" y="74510"/>
                  </a:lnTo>
                  <a:lnTo>
                    <a:pt x="5519928" y="80073"/>
                  </a:lnTo>
                  <a:lnTo>
                    <a:pt x="5521807" y="91909"/>
                  </a:lnTo>
                  <a:lnTo>
                    <a:pt x="5527383" y="95923"/>
                  </a:lnTo>
                  <a:lnTo>
                    <a:pt x="5539206" y="94056"/>
                  </a:lnTo>
                  <a:lnTo>
                    <a:pt x="5543245" y="88519"/>
                  </a:lnTo>
                  <a:close/>
                </a:path>
                <a:path w="6349365" h="1057275">
                  <a:moveTo>
                    <a:pt x="5545798" y="455930"/>
                  </a:moveTo>
                  <a:lnTo>
                    <a:pt x="5543512" y="441528"/>
                  </a:lnTo>
                  <a:lnTo>
                    <a:pt x="5536743" y="436626"/>
                  </a:lnTo>
                  <a:lnTo>
                    <a:pt x="5522353" y="438912"/>
                  </a:lnTo>
                  <a:lnTo>
                    <a:pt x="5517439" y="445655"/>
                  </a:lnTo>
                  <a:lnTo>
                    <a:pt x="5519712" y="460057"/>
                  </a:lnTo>
                  <a:lnTo>
                    <a:pt x="5526481" y="464959"/>
                  </a:lnTo>
                  <a:lnTo>
                    <a:pt x="5540870" y="462673"/>
                  </a:lnTo>
                  <a:lnTo>
                    <a:pt x="5545798" y="455930"/>
                  </a:lnTo>
                  <a:close/>
                </a:path>
                <a:path w="6349365" h="1057275">
                  <a:moveTo>
                    <a:pt x="5573852" y="586384"/>
                  </a:moveTo>
                  <a:lnTo>
                    <a:pt x="5571414" y="571042"/>
                  </a:lnTo>
                  <a:lnTo>
                    <a:pt x="5564213" y="565810"/>
                  </a:lnTo>
                  <a:lnTo>
                    <a:pt x="5548846" y="568236"/>
                  </a:lnTo>
                  <a:lnTo>
                    <a:pt x="5543601" y="575449"/>
                  </a:lnTo>
                  <a:lnTo>
                    <a:pt x="5546026" y="590791"/>
                  </a:lnTo>
                  <a:lnTo>
                    <a:pt x="5553253" y="596049"/>
                  </a:lnTo>
                  <a:lnTo>
                    <a:pt x="5568620" y="593610"/>
                  </a:lnTo>
                  <a:lnTo>
                    <a:pt x="5573852" y="586384"/>
                  </a:lnTo>
                  <a:close/>
                </a:path>
                <a:path w="6349365" h="1057275">
                  <a:moveTo>
                    <a:pt x="5583352" y="213029"/>
                  </a:moveTo>
                  <a:lnTo>
                    <a:pt x="5581980" y="204393"/>
                  </a:lnTo>
                  <a:lnTo>
                    <a:pt x="5577929" y="201460"/>
                  </a:lnTo>
                  <a:lnTo>
                    <a:pt x="5569293" y="202831"/>
                  </a:lnTo>
                  <a:lnTo>
                    <a:pt x="5566334" y="206870"/>
                  </a:lnTo>
                  <a:lnTo>
                    <a:pt x="5567705" y="215506"/>
                  </a:lnTo>
                  <a:lnTo>
                    <a:pt x="5571769" y="218440"/>
                  </a:lnTo>
                  <a:lnTo>
                    <a:pt x="5580405" y="217068"/>
                  </a:lnTo>
                  <a:lnTo>
                    <a:pt x="5583352" y="213029"/>
                  </a:lnTo>
                  <a:close/>
                </a:path>
                <a:path w="6349365" h="1057275">
                  <a:moveTo>
                    <a:pt x="5594642" y="717664"/>
                  </a:moveTo>
                  <a:lnTo>
                    <a:pt x="5592203" y="702297"/>
                  </a:lnTo>
                  <a:lnTo>
                    <a:pt x="5585003" y="697064"/>
                  </a:lnTo>
                  <a:lnTo>
                    <a:pt x="5569636" y="699490"/>
                  </a:lnTo>
                  <a:lnTo>
                    <a:pt x="5564390" y="706704"/>
                  </a:lnTo>
                  <a:lnTo>
                    <a:pt x="5566829" y="722071"/>
                  </a:lnTo>
                  <a:lnTo>
                    <a:pt x="5574042" y="727303"/>
                  </a:lnTo>
                  <a:lnTo>
                    <a:pt x="5589409" y="724865"/>
                  </a:lnTo>
                  <a:lnTo>
                    <a:pt x="5594642" y="717664"/>
                  </a:lnTo>
                  <a:close/>
                </a:path>
                <a:path w="6349365" h="1057275">
                  <a:moveTo>
                    <a:pt x="5608434" y="849553"/>
                  </a:moveTo>
                  <a:lnTo>
                    <a:pt x="5606097" y="834834"/>
                  </a:lnTo>
                  <a:lnTo>
                    <a:pt x="5599188" y="829792"/>
                  </a:lnTo>
                  <a:lnTo>
                    <a:pt x="5584469" y="832129"/>
                  </a:lnTo>
                  <a:lnTo>
                    <a:pt x="5579440" y="839063"/>
                  </a:lnTo>
                  <a:lnTo>
                    <a:pt x="5581764" y="853782"/>
                  </a:lnTo>
                  <a:lnTo>
                    <a:pt x="5588686" y="858774"/>
                  </a:lnTo>
                  <a:lnTo>
                    <a:pt x="5603418" y="856449"/>
                  </a:lnTo>
                  <a:lnTo>
                    <a:pt x="5608434" y="849553"/>
                  </a:lnTo>
                  <a:close/>
                </a:path>
                <a:path w="6349365" h="1057275">
                  <a:moveTo>
                    <a:pt x="5615825" y="981989"/>
                  </a:moveTo>
                  <a:lnTo>
                    <a:pt x="5613590" y="967892"/>
                  </a:lnTo>
                  <a:lnTo>
                    <a:pt x="5606986" y="963104"/>
                  </a:lnTo>
                  <a:lnTo>
                    <a:pt x="5592915" y="965327"/>
                  </a:lnTo>
                  <a:lnTo>
                    <a:pt x="5588101" y="971931"/>
                  </a:lnTo>
                  <a:lnTo>
                    <a:pt x="5590337" y="986028"/>
                  </a:lnTo>
                  <a:lnTo>
                    <a:pt x="5596953" y="990803"/>
                  </a:lnTo>
                  <a:lnTo>
                    <a:pt x="5611025" y="988568"/>
                  </a:lnTo>
                  <a:lnTo>
                    <a:pt x="5615825" y="981989"/>
                  </a:lnTo>
                  <a:close/>
                </a:path>
                <a:path w="6349365" h="1057275">
                  <a:moveTo>
                    <a:pt x="5621693" y="340906"/>
                  </a:moveTo>
                  <a:lnTo>
                    <a:pt x="5620169" y="331304"/>
                  </a:lnTo>
                  <a:lnTo>
                    <a:pt x="5615648" y="328041"/>
                  </a:lnTo>
                  <a:lnTo>
                    <a:pt x="5606072" y="329552"/>
                  </a:lnTo>
                  <a:lnTo>
                    <a:pt x="5602783" y="334060"/>
                  </a:lnTo>
                  <a:lnTo>
                    <a:pt x="5604294" y="343662"/>
                  </a:lnTo>
                  <a:lnTo>
                    <a:pt x="5608815" y="346951"/>
                  </a:lnTo>
                  <a:lnTo>
                    <a:pt x="5618404" y="345427"/>
                  </a:lnTo>
                  <a:lnTo>
                    <a:pt x="5621693" y="340906"/>
                  </a:lnTo>
                  <a:close/>
                </a:path>
                <a:path w="6349365" h="1057275">
                  <a:moveTo>
                    <a:pt x="5653710" y="470281"/>
                  </a:moveTo>
                  <a:lnTo>
                    <a:pt x="5652084" y="460057"/>
                  </a:lnTo>
                  <a:lnTo>
                    <a:pt x="5647271" y="456539"/>
                  </a:lnTo>
                  <a:lnTo>
                    <a:pt x="5637034" y="458152"/>
                  </a:lnTo>
                  <a:lnTo>
                    <a:pt x="5633555" y="462991"/>
                  </a:lnTo>
                  <a:lnTo>
                    <a:pt x="5635180" y="473214"/>
                  </a:lnTo>
                  <a:lnTo>
                    <a:pt x="5639968" y="476694"/>
                  </a:lnTo>
                  <a:lnTo>
                    <a:pt x="5650217" y="475068"/>
                  </a:lnTo>
                  <a:lnTo>
                    <a:pt x="5653710" y="470281"/>
                  </a:lnTo>
                  <a:close/>
                </a:path>
                <a:path w="6349365" h="1057275">
                  <a:moveTo>
                    <a:pt x="5656999" y="101333"/>
                  </a:moveTo>
                  <a:lnTo>
                    <a:pt x="5655729" y="93332"/>
                  </a:lnTo>
                  <a:lnTo>
                    <a:pt x="5651970" y="90589"/>
                  </a:lnTo>
                  <a:lnTo>
                    <a:pt x="5643981" y="91859"/>
                  </a:lnTo>
                  <a:lnTo>
                    <a:pt x="5641251" y="95631"/>
                  </a:lnTo>
                  <a:lnTo>
                    <a:pt x="5642508" y="103632"/>
                  </a:lnTo>
                  <a:lnTo>
                    <a:pt x="5646280" y="106362"/>
                  </a:lnTo>
                  <a:lnTo>
                    <a:pt x="5654268" y="105105"/>
                  </a:lnTo>
                  <a:lnTo>
                    <a:pt x="5656999" y="101333"/>
                  </a:lnTo>
                  <a:close/>
                </a:path>
                <a:path w="6349365" h="1057275">
                  <a:moveTo>
                    <a:pt x="5679084" y="600735"/>
                  </a:moveTo>
                  <a:lnTo>
                    <a:pt x="5677459" y="590486"/>
                  </a:lnTo>
                  <a:lnTo>
                    <a:pt x="5672633" y="586968"/>
                  </a:lnTo>
                  <a:lnTo>
                    <a:pt x="5662396" y="588594"/>
                  </a:lnTo>
                  <a:lnTo>
                    <a:pt x="5658917" y="593420"/>
                  </a:lnTo>
                  <a:lnTo>
                    <a:pt x="5660542" y="603669"/>
                  </a:lnTo>
                  <a:lnTo>
                    <a:pt x="5665330" y="607174"/>
                  </a:lnTo>
                  <a:lnTo>
                    <a:pt x="5675566" y="605548"/>
                  </a:lnTo>
                  <a:lnTo>
                    <a:pt x="5679084" y="600735"/>
                  </a:lnTo>
                  <a:close/>
                </a:path>
                <a:path w="6349365" h="1057275">
                  <a:moveTo>
                    <a:pt x="5695531" y="226822"/>
                  </a:moveTo>
                  <a:lnTo>
                    <a:pt x="5694667" y="221386"/>
                  </a:lnTo>
                  <a:lnTo>
                    <a:pt x="5692140" y="219532"/>
                  </a:lnTo>
                  <a:lnTo>
                    <a:pt x="5686679" y="220395"/>
                  </a:lnTo>
                  <a:lnTo>
                    <a:pt x="5684837" y="222935"/>
                  </a:lnTo>
                  <a:lnTo>
                    <a:pt x="5685701" y="228384"/>
                  </a:lnTo>
                  <a:lnTo>
                    <a:pt x="5688241" y="230251"/>
                  </a:lnTo>
                  <a:lnTo>
                    <a:pt x="5693702" y="229387"/>
                  </a:lnTo>
                  <a:lnTo>
                    <a:pt x="5695531" y="226822"/>
                  </a:lnTo>
                  <a:close/>
                </a:path>
                <a:path w="6349365" h="1057275">
                  <a:moveTo>
                    <a:pt x="5698350" y="732218"/>
                  </a:moveTo>
                  <a:lnTo>
                    <a:pt x="5696724" y="721995"/>
                  </a:lnTo>
                  <a:lnTo>
                    <a:pt x="5691911" y="718515"/>
                  </a:lnTo>
                  <a:lnTo>
                    <a:pt x="5681662" y="720140"/>
                  </a:lnTo>
                  <a:lnTo>
                    <a:pt x="5678157" y="724941"/>
                  </a:lnTo>
                  <a:lnTo>
                    <a:pt x="5679783" y="735164"/>
                  </a:lnTo>
                  <a:lnTo>
                    <a:pt x="5684596" y="738670"/>
                  </a:lnTo>
                  <a:lnTo>
                    <a:pt x="5694858" y="737044"/>
                  </a:lnTo>
                  <a:lnTo>
                    <a:pt x="5698350" y="732218"/>
                  </a:lnTo>
                  <a:close/>
                </a:path>
                <a:path w="6349365" h="1057275">
                  <a:moveTo>
                    <a:pt x="5711152" y="864374"/>
                  </a:moveTo>
                  <a:lnTo>
                    <a:pt x="5709577" y="854456"/>
                  </a:lnTo>
                  <a:lnTo>
                    <a:pt x="5704903" y="851065"/>
                  </a:lnTo>
                  <a:lnTo>
                    <a:pt x="5694997" y="852627"/>
                  </a:lnTo>
                  <a:lnTo>
                    <a:pt x="5691606" y="857300"/>
                  </a:lnTo>
                  <a:lnTo>
                    <a:pt x="5693168" y="867219"/>
                  </a:lnTo>
                  <a:lnTo>
                    <a:pt x="5697842" y="870610"/>
                  </a:lnTo>
                  <a:lnTo>
                    <a:pt x="5707761" y="869035"/>
                  </a:lnTo>
                  <a:lnTo>
                    <a:pt x="5711152" y="864374"/>
                  </a:lnTo>
                  <a:close/>
                </a:path>
                <a:path w="6349365" h="1057275">
                  <a:moveTo>
                    <a:pt x="5717159" y="996759"/>
                  </a:moveTo>
                  <a:lnTo>
                    <a:pt x="5715736" y="987780"/>
                  </a:lnTo>
                  <a:lnTo>
                    <a:pt x="5711533" y="984745"/>
                  </a:lnTo>
                  <a:lnTo>
                    <a:pt x="5702566" y="986167"/>
                  </a:lnTo>
                  <a:lnTo>
                    <a:pt x="5699518" y="990346"/>
                  </a:lnTo>
                  <a:lnTo>
                    <a:pt x="5700941" y="999324"/>
                  </a:lnTo>
                  <a:lnTo>
                    <a:pt x="5705132" y="1002372"/>
                  </a:lnTo>
                  <a:lnTo>
                    <a:pt x="5714098" y="1000963"/>
                  </a:lnTo>
                  <a:lnTo>
                    <a:pt x="5717159" y="996759"/>
                  </a:lnTo>
                  <a:close/>
                </a:path>
                <a:path w="6349365" h="1057275">
                  <a:moveTo>
                    <a:pt x="5731535" y="355155"/>
                  </a:moveTo>
                  <a:lnTo>
                    <a:pt x="5730570" y="349059"/>
                  </a:lnTo>
                  <a:lnTo>
                    <a:pt x="5727712" y="346989"/>
                  </a:lnTo>
                  <a:lnTo>
                    <a:pt x="5721629" y="347954"/>
                  </a:lnTo>
                  <a:lnTo>
                    <a:pt x="5719559" y="350812"/>
                  </a:lnTo>
                  <a:lnTo>
                    <a:pt x="5720524" y="356908"/>
                  </a:lnTo>
                  <a:lnTo>
                    <a:pt x="5723382" y="358978"/>
                  </a:lnTo>
                  <a:lnTo>
                    <a:pt x="5729465" y="358013"/>
                  </a:lnTo>
                  <a:lnTo>
                    <a:pt x="5731535" y="355155"/>
                  </a:lnTo>
                  <a:close/>
                </a:path>
                <a:path w="6349365" h="1057275">
                  <a:moveTo>
                    <a:pt x="5761431" y="484835"/>
                  </a:moveTo>
                  <a:lnTo>
                    <a:pt x="5760415" y="478434"/>
                  </a:lnTo>
                  <a:lnTo>
                    <a:pt x="5757418" y="476250"/>
                  </a:lnTo>
                  <a:lnTo>
                    <a:pt x="5751004" y="477266"/>
                  </a:lnTo>
                  <a:lnTo>
                    <a:pt x="5748833" y="480275"/>
                  </a:lnTo>
                  <a:lnTo>
                    <a:pt x="5749849" y="486676"/>
                  </a:lnTo>
                  <a:lnTo>
                    <a:pt x="5752846" y="488848"/>
                  </a:lnTo>
                  <a:lnTo>
                    <a:pt x="5759247" y="487832"/>
                  </a:lnTo>
                  <a:lnTo>
                    <a:pt x="5761431" y="484835"/>
                  </a:lnTo>
                  <a:close/>
                </a:path>
                <a:path w="6349365" h="1057275">
                  <a:moveTo>
                    <a:pt x="5785155" y="615607"/>
                  </a:moveTo>
                  <a:lnTo>
                    <a:pt x="5784139" y="609206"/>
                  </a:lnTo>
                  <a:lnTo>
                    <a:pt x="5781141" y="607021"/>
                  </a:lnTo>
                  <a:lnTo>
                    <a:pt x="5774728" y="608037"/>
                  </a:lnTo>
                  <a:lnTo>
                    <a:pt x="5772556" y="611047"/>
                  </a:lnTo>
                  <a:lnTo>
                    <a:pt x="5773572" y="617448"/>
                  </a:lnTo>
                  <a:lnTo>
                    <a:pt x="5776569" y="619645"/>
                  </a:lnTo>
                  <a:lnTo>
                    <a:pt x="5782983" y="618629"/>
                  </a:lnTo>
                  <a:lnTo>
                    <a:pt x="5785155" y="615607"/>
                  </a:lnTo>
                  <a:close/>
                </a:path>
                <a:path w="6349365" h="1057275">
                  <a:moveTo>
                    <a:pt x="5802998" y="747306"/>
                  </a:moveTo>
                  <a:lnTo>
                    <a:pt x="5801982" y="740918"/>
                  </a:lnTo>
                  <a:lnTo>
                    <a:pt x="5798972" y="738733"/>
                  </a:lnTo>
                  <a:lnTo>
                    <a:pt x="5792584" y="739736"/>
                  </a:lnTo>
                  <a:lnTo>
                    <a:pt x="5790400" y="742759"/>
                  </a:lnTo>
                  <a:lnTo>
                    <a:pt x="5791416" y="749147"/>
                  </a:lnTo>
                  <a:lnTo>
                    <a:pt x="5794413" y="751319"/>
                  </a:lnTo>
                  <a:lnTo>
                    <a:pt x="5800801" y="750316"/>
                  </a:lnTo>
                  <a:lnTo>
                    <a:pt x="5802998" y="747306"/>
                  </a:lnTo>
                  <a:close/>
                </a:path>
                <a:path w="6349365" h="1057275">
                  <a:moveTo>
                    <a:pt x="5814580" y="879551"/>
                  </a:moveTo>
                  <a:lnTo>
                    <a:pt x="5813628" y="873493"/>
                  </a:lnTo>
                  <a:lnTo>
                    <a:pt x="5810770" y="871423"/>
                  </a:lnTo>
                  <a:lnTo>
                    <a:pt x="5804687" y="872388"/>
                  </a:lnTo>
                  <a:lnTo>
                    <a:pt x="5802617" y="875245"/>
                  </a:lnTo>
                  <a:lnTo>
                    <a:pt x="5803570" y="881303"/>
                  </a:lnTo>
                  <a:lnTo>
                    <a:pt x="5806427" y="883373"/>
                  </a:lnTo>
                  <a:lnTo>
                    <a:pt x="5812510" y="882396"/>
                  </a:lnTo>
                  <a:lnTo>
                    <a:pt x="5814580" y="879551"/>
                  </a:lnTo>
                  <a:close/>
                </a:path>
                <a:path w="6349365" h="1057275">
                  <a:moveTo>
                    <a:pt x="5820245" y="1012240"/>
                  </a:moveTo>
                  <a:lnTo>
                    <a:pt x="5819330" y="1006475"/>
                  </a:lnTo>
                  <a:lnTo>
                    <a:pt x="5816625" y="1004506"/>
                  </a:lnTo>
                  <a:lnTo>
                    <a:pt x="5810859" y="1005420"/>
                  </a:lnTo>
                  <a:lnTo>
                    <a:pt x="5808891" y="1008126"/>
                  </a:lnTo>
                  <a:lnTo>
                    <a:pt x="5809805" y="1013891"/>
                  </a:lnTo>
                  <a:lnTo>
                    <a:pt x="5812510" y="1015860"/>
                  </a:lnTo>
                  <a:lnTo>
                    <a:pt x="5818276" y="1014945"/>
                  </a:lnTo>
                  <a:lnTo>
                    <a:pt x="5820245" y="1012240"/>
                  </a:lnTo>
                  <a:close/>
                </a:path>
                <a:path w="6349365" h="1057275">
                  <a:moveTo>
                    <a:pt x="5869914" y="499960"/>
                  </a:moveTo>
                  <a:lnTo>
                    <a:pt x="5869305" y="496125"/>
                  </a:lnTo>
                  <a:lnTo>
                    <a:pt x="5867476" y="494804"/>
                  </a:lnTo>
                  <a:lnTo>
                    <a:pt x="5863666" y="495414"/>
                  </a:lnTo>
                  <a:lnTo>
                    <a:pt x="5862358" y="497230"/>
                  </a:lnTo>
                  <a:lnTo>
                    <a:pt x="5862967" y="501065"/>
                  </a:lnTo>
                  <a:lnTo>
                    <a:pt x="5864771" y="502361"/>
                  </a:lnTo>
                  <a:lnTo>
                    <a:pt x="5868581" y="501751"/>
                  </a:lnTo>
                  <a:lnTo>
                    <a:pt x="5869914" y="499960"/>
                  </a:lnTo>
                  <a:close/>
                </a:path>
                <a:path w="6349365" h="1057275">
                  <a:moveTo>
                    <a:pt x="5892127" y="630986"/>
                  </a:moveTo>
                  <a:lnTo>
                    <a:pt x="5891517" y="627164"/>
                  </a:lnTo>
                  <a:lnTo>
                    <a:pt x="5889701" y="625843"/>
                  </a:lnTo>
                  <a:lnTo>
                    <a:pt x="5885866" y="626440"/>
                  </a:lnTo>
                  <a:lnTo>
                    <a:pt x="5884557" y="628256"/>
                  </a:lnTo>
                  <a:lnTo>
                    <a:pt x="5885167" y="632091"/>
                  </a:lnTo>
                  <a:lnTo>
                    <a:pt x="5886958" y="633399"/>
                  </a:lnTo>
                  <a:lnTo>
                    <a:pt x="5890806" y="632790"/>
                  </a:lnTo>
                  <a:lnTo>
                    <a:pt x="5892127" y="630986"/>
                  </a:lnTo>
                  <a:close/>
                </a:path>
                <a:path w="6349365" h="1057275">
                  <a:moveTo>
                    <a:pt x="5908637" y="762889"/>
                  </a:moveTo>
                  <a:lnTo>
                    <a:pt x="5908027" y="759040"/>
                  </a:lnTo>
                  <a:lnTo>
                    <a:pt x="5906211" y="757732"/>
                  </a:lnTo>
                  <a:lnTo>
                    <a:pt x="5902363" y="758329"/>
                  </a:lnTo>
                  <a:lnTo>
                    <a:pt x="5901080" y="760145"/>
                  </a:lnTo>
                  <a:lnTo>
                    <a:pt x="5901690" y="763981"/>
                  </a:lnTo>
                  <a:lnTo>
                    <a:pt x="5903468" y="765263"/>
                  </a:lnTo>
                  <a:lnTo>
                    <a:pt x="5907303" y="764654"/>
                  </a:lnTo>
                  <a:lnTo>
                    <a:pt x="5908637" y="762889"/>
                  </a:lnTo>
                  <a:close/>
                </a:path>
                <a:path w="6349365" h="1057275">
                  <a:moveTo>
                    <a:pt x="5919419" y="895350"/>
                  </a:moveTo>
                  <a:lnTo>
                    <a:pt x="5918809" y="891514"/>
                  </a:lnTo>
                  <a:lnTo>
                    <a:pt x="5917006" y="890219"/>
                  </a:lnTo>
                  <a:lnTo>
                    <a:pt x="5913158" y="890816"/>
                  </a:lnTo>
                  <a:lnTo>
                    <a:pt x="5911850" y="892606"/>
                  </a:lnTo>
                  <a:lnTo>
                    <a:pt x="5912459" y="896442"/>
                  </a:lnTo>
                  <a:lnTo>
                    <a:pt x="5914263" y="897750"/>
                  </a:lnTo>
                  <a:lnTo>
                    <a:pt x="5918098" y="897140"/>
                  </a:lnTo>
                  <a:lnTo>
                    <a:pt x="5919419" y="895350"/>
                  </a:lnTo>
                  <a:close/>
                </a:path>
                <a:path w="6349365" h="1057275">
                  <a:moveTo>
                    <a:pt x="6348895" y="956170"/>
                  </a:moveTo>
                  <a:lnTo>
                    <a:pt x="6348730" y="955852"/>
                  </a:lnTo>
                  <a:lnTo>
                    <a:pt x="6348108" y="955649"/>
                  </a:lnTo>
                  <a:lnTo>
                    <a:pt x="6347790" y="955802"/>
                  </a:lnTo>
                  <a:lnTo>
                    <a:pt x="6347587" y="956437"/>
                  </a:lnTo>
                  <a:lnTo>
                    <a:pt x="6347739" y="956767"/>
                  </a:lnTo>
                  <a:lnTo>
                    <a:pt x="6348362" y="956970"/>
                  </a:lnTo>
                  <a:lnTo>
                    <a:pt x="6348692" y="956792"/>
                  </a:lnTo>
                  <a:lnTo>
                    <a:pt x="6348895" y="956170"/>
                  </a:lnTo>
                  <a:close/>
                </a:path>
              </a:pathLst>
            </a:custGeom>
            <a:solidFill>
              <a:srgbClr val="FFFFFF">
                <a:alpha val="22999"/>
              </a:srgbClr>
            </a:solidFill>
          </p:spPr>
          <p:txBody>
            <a:bodyPr wrap="square" lIns="0" tIns="0" rIns="0" bIns="0" rtlCol="0"/>
            <a:lstStyle/>
            <a:p>
              <a:endParaRPr/>
            </a:p>
          </p:txBody>
        </p:sp>
        <p:sp>
          <p:nvSpPr>
            <p:cNvPr id="6" name="object 6"/>
            <p:cNvSpPr/>
            <p:nvPr/>
          </p:nvSpPr>
          <p:spPr>
            <a:xfrm>
              <a:off x="5823737" y="34924"/>
              <a:ext cx="3669665" cy="1009650"/>
            </a:xfrm>
            <a:custGeom>
              <a:avLst/>
              <a:gdLst/>
              <a:ahLst/>
              <a:cxnLst/>
              <a:rect l="l" t="t" r="r" b="b"/>
              <a:pathLst>
                <a:path w="3669665" h="1009650">
                  <a:moveTo>
                    <a:pt x="660" y="875588"/>
                  </a:moveTo>
                  <a:lnTo>
                    <a:pt x="596" y="875411"/>
                  </a:lnTo>
                  <a:lnTo>
                    <a:pt x="431" y="875347"/>
                  </a:lnTo>
                  <a:lnTo>
                    <a:pt x="279" y="875309"/>
                  </a:lnTo>
                  <a:lnTo>
                    <a:pt x="101" y="875398"/>
                  </a:lnTo>
                  <a:lnTo>
                    <a:pt x="0" y="875703"/>
                  </a:lnTo>
                  <a:lnTo>
                    <a:pt x="101" y="875868"/>
                  </a:lnTo>
                  <a:lnTo>
                    <a:pt x="419" y="875969"/>
                  </a:lnTo>
                  <a:lnTo>
                    <a:pt x="622" y="875728"/>
                  </a:lnTo>
                  <a:lnTo>
                    <a:pt x="660" y="875588"/>
                  </a:lnTo>
                  <a:close/>
                </a:path>
                <a:path w="3669665" h="1009650">
                  <a:moveTo>
                    <a:pt x="1999386" y="648449"/>
                  </a:moveTo>
                  <a:lnTo>
                    <a:pt x="1999297" y="648284"/>
                  </a:lnTo>
                  <a:lnTo>
                    <a:pt x="1999005" y="648195"/>
                  </a:lnTo>
                  <a:lnTo>
                    <a:pt x="1998827" y="648271"/>
                  </a:lnTo>
                  <a:lnTo>
                    <a:pt x="1998776" y="648436"/>
                  </a:lnTo>
                  <a:lnTo>
                    <a:pt x="1998713" y="648589"/>
                  </a:lnTo>
                  <a:lnTo>
                    <a:pt x="1998814" y="648754"/>
                  </a:lnTo>
                  <a:lnTo>
                    <a:pt x="1999107" y="648855"/>
                  </a:lnTo>
                  <a:lnTo>
                    <a:pt x="1999284" y="648779"/>
                  </a:lnTo>
                  <a:lnTo>
                    <a:pt x="1999386" y="648449"/>
                  </a:lnTo>
                  <a:close/>
                </a:path>
                <a:path w="3669665" h="1009650">
                  <a:moveTo>
                    <a:pt x="2127720" y="682853"/>
                  </a:moveTo>
                  <a:lnTo>
                    <a:pt x="2127643" y="682701"/>
                  </a:lnTo>
                  <a:lnTo>
                    <a:pt x="2127326" y="682599"/>
                  </a:lnTo>
                  <a:lnTo>
                    <a:pt x="2127173" y="682675"/>
                  </a:lnTo>
                  <a:lnTo>
                    <a:pt x="2127085" y="682980"/>
                  </a:lnTo>
                  <a:lnTo>
                    <a:pt x="2127148" y="683158"/>
                  </a:lnTo>
                  <a:lnTo>
                    <a:pt x="2127453" y="683260"/>
                  </a:lnTo>
                  <a:lnTo>
                    <a:pt x="2127618" y="683158"/>
                  </a:lnTo>
                  <a:lnTo>
                    <a:pt x="2127720" y="682853"/>
                  </a:lnTo>
                  <a:close/>
                </a:path>
                <a:path w="3669665" h="1009650">
                  <a:moveTo>
                    <a:pt x="2157615" y="805764"/>
                  </a:moveTo>
                  <a:lnTo>
                    <a:pt x="2157526" y="805599"/>
                  </a:lnTo>
                  <a:lnTo>
                    <a:pt x="2157234" y="805510"/>
                  </a:lnTo>
                  <a:lnTo>
                    <a:pt x="2157069" y="805586"/>
                  </a:lnTo>
                  <a:lnTo>
                    <a:pt x="2156968" y="805916"/>
                  </a:lnTo>
                  <a:lnTo>
                    <a:pt x="2157057" y="806069"/>
                  </a:lnTo>
                  <a:lnTo>
                    <a:pt x="2157349" y="806170"/>
                  </a:lnTo>
                  <a:lnTo>
                    <a:pt x="2157514" y="806094"/>
                  </a:lnTo>
                  <a:lnTo>
                    <a:pt x="2157615" y="805764"/>
                  </a:lnTo>
                  <a:close/>
                </a:path>
                <a:path w="3669665" h="1009650">
                  <a:moveTo>
                    <a:pt x="2193086" y="481647"/>
                  </a:moveTo>
                  <a:lnTo>
                    <a:pt x="2193010" y="481495"/>
                  </a:lnTo>
                  <a:lnTo>
                    <a:pt x="2192718" y="481393"/>
                  </a:lnTo>
                  <a:lnTo>
                    <a:pt x="2192540" y="481482"/>
                  </a:lnTo>
                  <a:lnTo>
                    <a:pt x="2192439" y="481799"/>
                  </a:lnTo>
                  <a:lnTo>
                    <a:pt x="2192528" y="481965"/>
                  </a:lnTo>
                  <a:lnTo>
                    <a:pt x="2192820" y="482053"/>
                  </a:lnTo>
                  <a:lnTo>
                    <a:pt x="2192985" y="481977"/>
                  </a:lnTo>
                  <a:lnTo>
                    <a:pt x="2193086" y="481647"/>
                  </a:lnTo>
                  <a:close/>
                </a:path>
                <a:path w="3669665" h="1009650">
                  <a:moveTo>
                    <a:pt x="2223084" y="604316"/>
                  </a:moveTo>
                  <a:lnTo>
                    <a:pt x="2222995" y="604151"/>
                  </a:lnTo>
                  <a:lnTo>
                    <a:pt x="2222690" y="604050"/>
                  </a:lnTo>
                  <a:lnTo>
                    <a:pt x="2222550" y="604139"/>
                  </a:lnTo>
                  <a:lnTo>
                    <a:pt x="2222449" y="604443"/>
                  </a:lnTo>
                  <a:lnTo>
                    <a:pt x="2222512" y="604621"/>
                  </a:lnTo>
                  <a:lnTo>
                    <a:pt x="2222817" y="604723"/>
                  </a:lnTo>
                  <a:lnTo>
                    <a:pt x="2222995" y="604621"/>
                  </a:lnTo>
                  <a:lnTo>
                    <a:pt x="2223084" y="604316"/>
                  </a:lnTo>
                  <a:close/>
                </a:path>
                <a:path w="3669665" h="1009650">
                  <a:moveTo>
                    <a:pt x="2251748" y="730440"/>
                  </a:moveTo>
                  <a:lnTo>
                    <a:pt x="2251672" y="730288"/>
                  </a:lnTo>
                  <a:lnTo>
                    <a:pt x="2251506" y="730224"/>
                  </a:lnTo>
                  <a:lnTo>
                    <a:pt x="2251367" y="730186"/>
                  </a:lnTo>
                  <a:lnTo>
                    <a:pt x="2251189" y="730262"/>
                  </a:lnTo>
                  <a:lnTo>
                    <a:pt x="2251087" y="730592"/>
                  </a:lnTo>
                  <a:lnTo>
                    <a:pt x="2251176" y="730745"/>
                  </a:lnTo>
                  <a:lnTo>
                    <a:pt x="2251494" y="730846"/>
                  </a:lnTo>
                  <a:lnTo>
                    <a:pt x="2251646" y="730770"/>
                  </a:lnTo>
                  <a:lnTo>
                    <a:pt x="2251748" y="730440"/>
                  </a:lnTo>
                  <a:close/>
                </a:path>
                <a:path w="3669665" h="1009650">
                  <a:moveTo>
                    <a:pt x="2278456" y="860945"/>
                  </a:moveTo>
                  <a:lnTo>
                    <a:pt x="2278392" y="860780"/>
                  </a:lnTo>
                  <a:lnTo>
                    <a:pt x="2278062" y="860679"/>
                  </a:lnTo>
                  <a:lnTo>
                    <a:pt x="2277897" y="860755"/>
                  </a:lnTo>
                  <a:lnTo>
                    <a:pt x="2277795" y="861072"/>
                  </a:lnTo>
                  <a:lnTo>
                    <a:pt x="2277884" y="861237"/>
                  </a:lnTo>
                  <a:lnTo>
                    <a:pt x="2278049" y="861288"/>
                  </a:lnTo>
                  <a:lnTo>
                    <a:pt x="2278202" y="861352"/>
                  </a:lnTo>
                  <a:lnTo>
                    <a:pt x="2278354" y="861263"/>
                  </a:lnTo>
                  <a:lnTo>
                    <a:pt x="2278456" y="860945"/>
                  </a:lnTo>
                  <a:close/>
                </a:path>
                <a:path w="3669665" h="1009650">
                  <a:moveTo>
                    <a:pt x="2317483" y="528332"/>
                  </a:moveTo>
                  <a:lnTo>
                    <a:pt x="2317407" y="528180"/>
                  </a:lnTo>
                  <a:lnTo>
                    <a:pt x="2317115" y="528078"/>
                  </a:lnTo>
                  <a:lnTo>
                    <a:pt x="2316924" y="528154"/>
                  </a:lnTo>
                  <a:lnTo>
                    <a:pt x="2316823" y="528485"/>
                  </a:lnTo>
                  <a:lnTo>
                    <a:pt x="2316924" y="528650"/>
                  </a:lnTo>
                  <a:lnTo>
                    <a:pt x="2317229" y="528739"/>
                  </a:lnTo>
                  <a:lnTo>
                    <a:pt x="2317381" y="528662"/>
                  </a:lnTo>
                  <a:lnTo>
                    <a:pt x="2317483" y="528332"/>
                  </a:lnTo>
                  <a:close/>
                </a:path>
                <a:path w="3669665" h="1009650">
                  <a:moveTo>
                    <a:pt x="2344890" y="657377"/>
                  </a:moveTo>
                  <a:lnTo>
                    <a:pt x="2344813" y="657225"/>
                  </a:lnTo>
                  <a:lnTo>
                    <a:pt x="2344496" y="657123"/>
                  </a:lnTo>
                  <a:lnTo>
                    <a:pt x="2344318" y="657199"/>
                  </a:lnTo>
                  <a:lnTo>
                    <a:pt x="2344280" y="657364"/>
                  </a:lnTo>
                  <a:lnTo>
                    <a:pt x="2344216" y="657517"/>
                  </a:lnTo>
                  <a:lnTo>
                    <a:pt x="2344318" y="657682"/>
                  </a:lnTo>
                  <a:lnTo>
                    <a:pt x="2344636" y="657783"/>
                  </a:lnTo>
                  <a:lnTo>
                    <a:pt x="2344788" y="657707"/>
                  </a:lnTo>
                  <a:lnTo>
                    <a:pt x="2344890" y="657377"/>
                  </a:lnTo>
                  <a:close/>
                </a:path>
                <a:path w="3669665" h="1009650">
                  <a:moveTo>
                    <a:pt x="2370124" y="790765"/>
                  </a:moveTo>
                  <a:lnTo>
                    <a:pt x="2370036" y="790600"/>
                  </a:lnTo>
                  <a:lnTo>
                    <a:pt x="2369718" y="790511"/>
                  </a:lnTo>
                  <a:lnTo>
                    <a:pt x="2369566" y="790587"/>
                  </a:lnTo>
                  <a:lnTo>
                    <a:pt x="2369528" y="790752"/>
                  </a:lnTo>
                  <a:lnTo>
                    <a:pt x="2369464" y="790917"/>
                  </a:lnTo>
                  <a:lnTo>
                    <a:pt x="2369540" y="791070"/>
                  </a:lnTo>
                  <a:lnTo>
                    <a:pt x="2369845" y="791171"/>
                  </a:lnTo>
                  <a:lnTo>
                    <a:pt x="2370023" y="791095"/>
                  </a:lnTo>
                  <a:lnTo>
                    <a:pt x="2370124" y="790765"/>
                  </a:lnTo>
                  <a:close/>
                </a:path>
                <a:path w="3669665" h="1009650">
                  <a:moveTo>
                    <a:pt x="2392540" y="929487"/>
                  </a:moveTo>
                  <a:lnTo>
                    <a:pt x="2392375" y="929170"/>
                  </a:lnTo>
                  <a:lnTo>
                    <a:pt x="2391753" y="928966"/>
                  </a:lnTo>
                  <a:lnTo>
                    <a:pt x="2391435" y="929119"/>
                  </a:lnTo>
                  <a:lnTo>
                    <a:pt x="2391232" y="929754"/>
                  </a:lnTo>
                  <a:lnTo>
                    <a:pt x="2391384" y="930084"/>
                  </a:lnTo>
                  <a:lnTo>
                    <a:pt x="2392007" y="930287"/>
                  </a:lnTo>
                  <a:lnTo>
                    <a:pt x="2392337" y="930109"/>
                  </a:lnTo>
                  <a:lnTo>
                    <a:pt x="2392540" y="929487"/>
                  </a:lnTo>
                  <a:close/>
                </a:path>
                <a:path w="3669665" h="1009650">
                  <a:moveTo>
                    <a:pt x="2411006" y="454418"/>
                  </a:moveTo>
                  <a:lnTo>
                    <a:pt x="2410942" y="454266"/>
                  </a:lnTo>
                  <a:lnTo>
                    <a:pt x="2410625" y="454164"/>
                  </a:lnTo>
                  <a:lnTo>
                    <a:pt x="2410460" y="454240"/>
                  </a:lnTo>
                  <a:lnTo>
                    <a:pt x="2410358" y="454545"/>
                  </a:lnTo>
                  <a:lnTo>
                    <a:pt x="2410447" y="454710"/>
                  </a:lnTo>
                  <a:lnTo>
                    <a:pt x="2410599" y="454748"/>
                  </a:lnTo>
                  <a:lnTo>
                    <a:pt x="2410764" y="454812"/>
                  </a:lnTo>
                  <a:lnTo>
                    <a:pt x="2410904" y="454723"/>
                  </a:lnTo>
                  <a:lnTo>
                    <a:pt x="2411006" y="454418"/>
                  </a:lnTo>
                  <a:close/>
                </a:path>
                <a:path w="3669665" h="1009650">
                  <a:moveTo>
                    <a:pt x="2419375" y="254"/>
                  </a:moveTo>
                  <a:lnTo>
                    <a:pt x="2419286" y="88"/>
                  </a:lnTo>
                  <a:lnTo>
                    <a:pt x="2418981" y="0"/>
                  </a:lnTo>
                  <a:lnTo>
                    <a:pt x="2418816" y="76"/>
                  </a:lnTo>
                  <a:lnTo>
                    <a:pt x="2418715" y="393"/>
                  </a:lnTo>
                  <a:lnTo>
                    <a:pt x="2418804" y="558"/>
                  </a:lnTo>
                  <a:lnTo>
                    <a:pt x="2418943" y="596"/>
                  </a:lnTo>
                  <a:lnTo>
                    <a:pt x="2419108" y="660"/>
                  </a:lnTo>
                  <a:lnTo>
                    <a:pt x="2419273" y="571"/>
                  </a:lnTo>
                  <a:lnTo>
                    <a:pt x="2419375" y="254"/>
                  </a:lnTo>
                  <a:close/>
                </a:path>
                <a:path w="3669665" h="1009650">
                  <a:moveTo>
                    <a:pt x="2437206" y="585990"/>
                  </a:moveTo>
                  <a:lnTo>
                    <a:pt x="2437117" y="585838"/>
                  </a:lnTo>
                  <a:lnTo>
                    <a:pt x="2436812" y="585736"/>
                  </a:lnTo>
                  <a:lnTo>
                    <a:pt x="2436660" y="585812"/>
                  </a:lnTo>
                  <a:lnTo>
                    <a:pt x="2436558" y="586143"/>
                  </a:lnTo>
                  <a:lnTo>
                    <a:pt x="2436634" y="586295"/>
                  </a:lnTo>
                  <a:lnTo>
                    <a:pt x="2436926" y="586397"/>
                  </a:lnTo>
                  <a:lnTo>
                    <a:pt x="2437104" y="586320"/>
                  </a:lnTo>
                  <a:lnTo>
                    <a:pt x="2437206" y="585990"/>
                  </a:lnTo>
                  <a:close/>
                </a:path>
                <a:path w="3669665" h="1009650">
                  <a:moveTo>
                    <a:pt x="2448699" y="124739"/>
                  </a:moveTo>
                  <a:lnTo>
                    <a:pt x="2448623" y="124587"/>
                  </a:lnTo>
                  <a:lnTo>
                    <a:pt x="2448458" y="124523"/>
                  </a:lnTo>
                  <a:lnTo>
                    <a:pt x="2448306" y="124485"/>
                  </a:lnTo>
                  <a:lnTo>
                    <a:pt x="2448141" y="124561"/>
                  </a:lnTo>
                  <a:lnTo>
                    <a:pt x="2448052" y="124866"/>
                  </a:lnTo>
                  <a:lnTo>
                    <a:pt x="2448141" y="125018"/>
                  </a:lnTo>
                  <a:lnTo>
                    <a:pt x="2448445" y="125120"/>
                  </a:lnTo>
                  <a:lnTo>
                    <a:pt x="2448598" y="125031"/>
                  </a:lnTo>
                  <a:lnTo>
                    <a:pt x="2448699" y="124739"/>
                  </a:lnTo>
                  <a:close/>
                </a:path>
                <a:path w="3669665" h="1009650">
                  <a:moveTo>
                    <a:pt x="2461361" y="721893"/>
                  </a:moveTo>
                  <a:lnTo>
                    <a:pt x="2461171" y="721537"/>
                  </a:lnTo>
                  <a:lnTo>
                    <a:pt x="2460561" y="721347"/>
                  </a:lnTo>
                  <a:lnTo>
                    <a:pt x="2460218" y="721512"/>
                  </a:lnTo>
                  <a:lnTo>
                    <a:pt x="2460028" y="722122"/>
                  </a:lnTo>
                  <a:lnTo>
                    <a:pt x="2460206" y="722452"/>
                  </a:lnTo>
                  <a:lnTo>
                    <a:pt x="2460815" y="722642"/>
                  </a:lnTo>
                  <a:lnTo>
                    <a:pt x="2461158" y="722490"/>
                  </a:lnTo>
                  <a:lnTo>
                    <a:pt x="2461361" y="721893"/>
                  </a:lnTo>
                  <a:close/>
                </a:path>
                <a:path w="3669665" h="1009650">
                  <a:moveTo>
                    <a:pt x="2476957" y="251841"/>
                  </a:moveTo>
                  <a:lnTo>
                    <a:pt x="2476881" y="251688"/>
                  </a:lnTo>
                  <a:lnTo>
                    <a:pt x="2476589" y="251587"/>
                  </a:lnTo>
                  <a:lnTo>
                    <a:pt x="2476411" y="251663"/>
                  </a:lnTo>
                  <a:lnTo>
                    <a:pt x="2476309" y="251993"/>
                  </a:lnTo>
                  <a:lnTo>
                    <a:pt x="2476398" y="252145"/>
                  </a:lnTo>
                  <a:lnTo>
                    <a:pt x="2476703" y="252247"/>
                  </a:lnTo>
                  <a:lnTo>
                    <a:pt x="2476855" y="252171"/>
                  </a:lnTo>
                  <a:lnTo>
                    <a:pt x="2476957" y="251841"/>
                  </a:lnTo>
                  <a:close/>
                </a:path>
                <a:path w="3669665" h="1009650">
                  <a:moveTo>
                    <a:pt x="2481859" y="863079"/>
                  </a:moveTo>
                  <a:lnTo>
                    <a:pt x="2481707" y="862736"/>
                  </a:lnTo>
                  <a:lnTo>
                    <a:pt x="2481084" y="862533"/>
                  </a:lnTo>
                  <a:lnTo>
                    <a:pt x="2480754" y="862723"/>
                  </a:lnTo>
                  <a:lnTo>
                    <a:pt x="2480564" y="863320"/>
                  </a:lnTo>
                  <a:lnTo>
                    <a:pt x="2480716" y="863638"/>
                  </a:lnTo>
                  <a:lnTo>
                    <a:pt x="2481351" y="863841"/>
                  </a:lnTo>
                  <a:lnTo>
                    <a:pt x="2481669" y="863676"/>
                  </a:lnTo>
                  <a:lnTo>
                    <a:pt x="2481859" y="863079"/>
                  </a:lnTo>
                  <a:close/>
                </a:path>
                <a:path w="3669665" h="1009650">
                  <a:moveTo>
                    <a:pt x="2503805" y="382104"/>
                  </a:moveTo>
                  <a:lnTo>
                    <a:pt x="2503728" y="381927"/>
                  </a:lnTo>
                  <a:lnTo>
                    <a:pt x="2503424" y="381825"/>
                  </a:lnTo>
                  <a:lnTo>
                    <a:pt x="2503233" y="381927"/>
                  </a:lnTo>
                  <a:lnTo>
                    <a:pt x="2503144" y="382219"/>
                  </a:lnTo>
                  <a:lnTo>
                    <a:pt x="2503233" y="382384"/>
                  </a:lnTo>
                  <a:lnTo>
                    <a:pt x="2503538" y="382485"/>
                  </a:lnTo>
                  <a:lnTo>
                    <a:pt x="2503703" y="382409"/>
                  </a:lnTo>
                  <a:lnTo>
                    <a:pt x="2503805" y="382104"/>
                  </a:lnTo>
                  <a:close/>
                </a:path>
                <a:path w="3669665" h="1009650">
                  <a:moveTo>
                    <a:pt x="2528786" y="515988"/>
                  </a:moveTo>
                  <a:lnTo>
                    <a:pt x="2528684" y="515810"/>
                  </a:lnTo>
                  <a:lnTo>
                    <a:pt x="2528379" y="515721"/>
                  </a:lnTo>
                  <a:lnTo>
                    <a:pt x="2528214" y="515797"/>
                  </a:lnTo>
                  <a:lnTo>
                    <a:pt x="2528176" y="515962"/>
                  </a:lnTo>
                  <a:lnTo>
                    <a:pt x="2528125" y="516102"/>
                  </a:lnTo>
                  <a:lnTo>
                    <a:pt x="2528201" y="516267"/>
                  </a:lnTo>
                  <a:lnTo>
                    <a:pt x="2528366" y="516305"/>
                  </a:lnTo>
                  <a:lnTo>
                    <a:pt x="2528506" y="516356"/>
                  </a:lnTo>
                  <a:lnTo>
                    <a:pt x="2528684" y="516280"/>
                  </a:lnTo>
                  <a:lnTo>
                    <a:pt x="2528786" y="515988"/>
                  </a:lnTo>
                  <a:close/>
                </a:path>
                <a:path w="3669665" h="1009650">
                  <a:moveTo>
                    <a:pt x="2542768" y="49618"/>
                  </a:moveTo>
                  <a:lnTo>
                    <a:pt x="2542679" y="49441"/>
                  </a:lnTo>
                  <a:lnTo>
                    <a:pt x="2542387" y="49339"/>
                  </a:lnTo>
                  <a:lnTo>
                    <a:pt x="2542197" y="49441"/>
                  </a:lnTo>
                  <a:lnTo>
                    <a:pt x="2542108" y="49733"/>
                  </a:lnTo>
                  <a:lnTo>
                    <a:pt x="2542209" y="49898"/>
                  </a:lnTo>
                  <a:lnTo>
                    <a:pt x="2542502" y="49999"/>
                  </a:lnTo>
                  <a:lnTo>
                    <a:pt x="2542667" y="49923"/>
                  </a:lnTo>
                  <a:lnTo>
                    <a:pt x="2542768" y="49618"/>
                  </a:lnTo>
                  <a:close/>
                </a:path>
                <a:path w="3669665" h="1009650">
                  <a:moveTo>
                    <a:pt x="2551582" y="654088"/>
                  </a:moveTo>
                  <a:lnTo>
                    <a:pt x="2551417" y="653757"/>
                  </a:lnTo>
                  <a:lnTo>
                    <a:pt x="2550795" y="653554"/>
                  </a:lnTo>
                  <a:lnTo>
                    <a:pt x="2550477" y="653732"/>
                  </a:lnTo>
                  <a:lnTo>
                    <a:pt x="2550274" y="654342"/>
                  </a:lnTo>
                  <a:lnTo>
                    <a:pt x="2550439" y="654659"/>
                  </a:lnTo>
                  <a:lnTo>
                    <a:pt x="2551061" y="654862"/>
                  </a:lnTo>
                  <a:lnTo>
                    <a:pt x="2551379" y="654697"/>
                  </a:lnTo>
                  <a:lnTo>
                    <a:pt x="2551582" y="654088"/>
                  </a:lnTo>
                  <a:close/>
                </a:path>
                <a:path w="3669665" h="1009650">
                  <a:moveTo>
                    <a:pt x="2570099" y="178777"/>
                  </a:moveTo>
                  <a:lnTo>
                    <a:pt x="2570035" y="178625"/>
                  </a:lnTo>
                  <a:lnTo>
                    <a:pt x="2569705" y="178523"/>
                  </a:lnTo>
                  <a:lnTo>
                    <a:pt x="2569540" y="178600"/>
                  </a:lnTo>
                  <a:lnTo>
                    <a:pt x="2569438" y="178930"/>
                  </a:lnTo>
                  <a:lnTo>
                    <a:pt x="2569527" y="179082"/>
                  </a:lnTo>
                  <a:lnTo>
                    <a:pt x="2569692" y="179133"/>
                  </a:lnTo>
                  <a:lnTo>
                    <a:pt x="2569845" y="179197"/>
                  </a:lnTo>
                  <a:lnTo>
                    <a:pt x="2569997" y="179108"/>
                  </a:lnTo>
                  <a:lnTo>
                    <a:pt x="2570099" y="178777"/>
                  </a:lnTo>
                  <a:close/>
                </a:path>
                <a:path w="3669665" h="1009650">
                  <a:moveTo>
                    <a:pt x="2570683" y="797369"/>
                  </a:moveTo>
                  <a:lnTo>
                    <a:pt x="2570530" y="797026"/>
                  </a:lnTo>
                  <a:lnTo>
                    <a:pt x="2569908" y="796823"/>
                  </a:lnTo>
                  <a:lnTo>
                    <a:pt x="2569578" y="797001"/>
                  </a:lnTo>
                  <a:lnTo>
                    <a:pt x="2569387" y="797610"/>
                  </a:lnTo>
                  <a:lnTo>
                    <a:pt x="2569540" y="797928"/>
                  </a:lnTo>
                  <a:lnTo>
                    <a:pt x="2570175" y="798131"/>
                  </a:lnTo>
                  <a:lnTo>
                    <a:pt x="2570492" y="797966"/>
                  </a:lnTo>
                  <a:lnTo>
                    <a:pt x="2570683" y="797369"/>
                  </a:lnTo>
                  <a:close/>
                </a:path>
                <a:path w="3669665" h="1009650">
                  <a:moveTo>
                    <a:pt x="2585783" y="946518"/>
                  </a:moveTo>
                  <a:lnTo>
                    <a:pt x="2585440" y="945870"/>
                  </a:lnTo>
                  <a:lnTo>
                    <a:pt x="2584196" y="945476"/>
                  </a:lnTo>
                  <a:lnTo>
                    <a:pt x="2583535" y="945794"/>
                  </a:lnTo>
                  <a:lnTo>
                    <a:pt x="2583129" y="947039"/>
                  </a:lnTo>
                  <a:lnTo>
                    <a:pt x="2583472" y="947686"/>
                  </a:lnTo>
                  <a:lnTo>
                    <a:pt x="2584716" y="948093"/>
                  </a:lnTo>
                  <a:lnTo>
                    <a:pt x="2585377" y="947775"/>
                  </a:lnTo>
                  <a:lnTo>
                    <a:pt x="2585783" y="946518"/>
                  </a:lnTo>
                  <a:close/>
                </a:path>
                <a:path w="3669665" h="1009650">
                  <a:moveTo>
                    <a:pt x="2596235" y="311048"/>
                  </a:moveTo>
                  <a:lnTo>
                    <a:pt x="2596070" y="310680"/>
                  </a:lnTo>
                  <a:lnTo>
                    <a:pt x="2595461" y="310489"/>
                  </a:lnTo>
                  <a:lnTo>
                    <a:pt x="2595118" y="310680"/>
                  </a:lnTo>
                  <a:lnTo>
                    <a:pt x="2594927" y="311289"/>
                  </a:lnTo>
                  <a:lnTo>
                    <a:pt x="2595092" y="311607"/>
                  </a:lnTo>
                  <a:lnTo>
                    <a:pt x="2595715" y="311810"/>
                  </a:lnTo>
                  <a:lnTo>
                    <a:pt x="2596045" y="311645"/>
                  </a:lnTo>
                  <a:lnTo>
                    <a:pt x="2596235" y="311048"/>
                  </a:lnTo>
                  <a:close/>
                </a:path>
                <a:path w="3669665" h="1009650">
                  <a:moveTo>
                    <a:pt x="2620073" y="446976"/>
                  </a:moveTo>
                  <a:lnTo>
                    <a:pt x="2619895" y="446646"/>
                  </a:lnTo>
                  <a:lnTo>
                    <a:pt x="2619286" y="446455"/>
                  </a:lnTo>
                  <a:lnTo>
                    <a:pt x="2618943" y="446608"/>
                  </a:lnTo>
                  <a:lnTo>
                    <a:pt x="2618752" y="447205"/>
                  </a:lnTo>
                  <a:lnTo>
                    <a:pt x="2618930" y="447535"/>
                  </a:lnTo>
                  <a:lnTo>
                    <a:pt x="2619540" y="447738"/>
                  </a:lnTo>
                  <a:lnTo>
                    <a:pt x="2619883" y="447573"/>
                  </a:lnTo>
                  <a:lnTo>
                    <a:pt x="2620073" y="446976"/>
                  </a:lnTo>
                  <a:close/>
                </a:path>
                <a:path w="3669665" h="1009650">
                  <a:moveTo>
                    <a:pt x="2641282" y="587108"/>
                  </a:moveTo>
                  <a:lnTo>
                    <a:pt x="2641130" y="586765"/>
                  </a:lnTo>
                  <a:lnTo>
                    <a:pt x="2640507" y="586574"/>
                  </a:lnTo>
                  <a:lnTo>
                    <a:pt x="2640190" y="586752"/>
                  </a:lnTo>
                  <a:lnTo>
                    <a:pt x="2639987" y="587362"/>
                  </a:lnTo>
                  <a:lnTo>
                    <a:pt x="2640139" y="587692"/>
                  </a:lnTo>
                  <a:lnTo>
                    <a:pt x="2640761" y="587895"/>
                  </a:lnTo>
                  <a:lnTo>
                    <a:pt x="2641079" y="587717"/>
                  </a:lnTo>
                  <a:lnTo>
                    <a:pt x="2641282" y="587108"/>
                  </a:lnTo>
                  <a:close/>
                </a:path>
                <a:path w="3669665" h="1009650">
                  <a:moveTo>
                    <a:pt x="2659075" y="732180"/>
                  </a:moveTo>
                  <a:lnTo>
                    <a:pt x="2658910" y="731850"/>
                  </a:lnTo>
                  <a:lnTo>
                    <a:pt x="2658287" y="731647"/>
                  </a:lnTo>
                  <a:lnTo>
                    <a:pt x="2657970" y="731812"/>
                  </a:lnTo>
                  <a:lnTo>
                    <a:pt x="2657767" y="732421"/>
                  </a:lnTo>
                  <a:lnTo>
                    <a:pt x="2657919" y="732751"/>
                  </a:lnTo>
                  <a:lnTo>
                    <a:pt x="2658554" y="732955"/>
                  </a:lnTo>
                  <a:lnTo>
                    <a:pt x="2658884" y="732777"/>
                  </a:lnTo>
                  <a:lnTo>
                    <a:pt x="2659075" y="732180"/>
                  </a:lnTo>
                  <a:close/>
                </a:path>
                <a:path w="3669665" h="1009650">
                  <a:moveTo>
                    <a:pt x="2662961" y="106908"/>
                  </a:moveTo>
                  <a:lnTo>
                    <a:pt x="2662783" y="106591"/>
                  </a:lnTo>
                  <a:lnTo>
                    <a:pt x="2662174" y="106387"/>
                  </a:lnTo>
                  <a:lnTo>
                    <a:pt x="2661843" y="106553"/>
                  </a:lnTo>
                  <a:lnTo>
                    <a:pt x="2661640" y="107149"/>
                  </a:lnTo>
                  <a:lnTo>
                    <a:pt x="2661818" y="107492"/>
                  </a:lnTo>
                  <a:lnTo>
                    <a:pt x="2662428" y="107696"/>
                  </a:lnTo>
                  <a:lnTo>
                    <a:pt x="2662758" y="107518"/>
                  </a:lnTo>
                  <a:lnTo>
                    <a:pt x="2662961" y="106908"/>
                  </a:lnTo>
                  <a:close/>
                </a:path>
                <a:path w="3669665" h="1009650">
                  <a:moveTo>
                    <a:pt x="2672562" y="882954"/>
                  </a:moveTo>
                  <a:lnTo>
                    <a:pt x="2672296" y="882472"/>
                  </a:lnTo>
                  <a:lnTo>
                    <a:pt x="2671381" y="882167"/>
                  </a:lnTo>
                  <a:lnTo>
                    <a:pt x="2670873" y="882408"/>
                  </a:lnTo>
                  <a:lnTo>
                    <a:pt x="2670581" y="883335"/>
                  </a:lnTo>
                  <a:lnTo>
                    <a:pt x="2670848" y="883843"/>
                  </a:lnTo>
                  <a:lnTo>
                    <a:pt x="2671749" y="884135"/>
                  </a:lnTo>
                  <a:lnTo>
                    <a:pt x="2672270" y="883881"/>
                  </a:lnTo>
                  <a:lnTo>
                    <a:pt x="2672562" y="882954"/>
                  </a:lnTo>
                  <a:close/>
                </a:path>
                <a:path w="3669665" h="1009650">
                  <a:moveTo>
                    <a:pt x="2688094" y="241058"/>
                  </a:moveTo>
                  <a:lnTo>
                    <a:pt x="2687853" y="240550"/>
                  </a:lnTo>
                  <a:lnTo>
                    <a:pt x="2686926" y="240258"/>
                  </a:lnTo>
                  <a:lnTo>
                    <a:pt x="2686405" y="240512"/>
                  </a:lnTo>
                  <a:lnTo>
                    <a:pt x="2686113" y="241414"/>
                  </a:lnTo>
                  <a:lnTo>
                    <a:pt x="2686393" y="241922"/>
                  </a:lnTo>
                  <a:lnTo>
                    <a:pt x="2687307" y="242227"/>
                  </a:lnTo>
                  <a:lnTo>
                    <a:pt x="2687802" y="241960"/>
                  </a:lnTo>
                  <a:lnTo>
                    <a:pt x="2688094" y="241058"/>
                  </a:lnTo>
                  <a:close/>
                </a:path>
                <a:path w="3669665" h="1009650">
                  <a:moveTo>
                    <a:pt x="2710802" y="378802"/>
                  </a:moveTo>
                  <a:lnTo>
                    <a:pt x="2710548" y="378320"/>
                  </a:lnTo>
                  <a:lnTo>
                    <a:pt x="2709621" y="378028"/>
                  </a:lnTo>
                  <a:lnTo>
                    <a:pt x="2709138" y="378256"/>
                  </a:lnTo>
                  <a:lnTo>
                    <a:pt x="2708833" y="379183"/>
                  </a:lnTo>
                  <a:lnTo>
                    <a:pt x="2709087" y="379691"/>
                  </a:lnTo>
                  <a:lnTo>
                    <a:pt x="2710015" y="379996"/>
                  </a:lnTo>
                  <a:lnTo>
                    <a:pt x="2710510" y="379730"/>
                  </a:lnTo>
                  <a:lnTo>
                    <a:pt x="2710802" y="378802"/>
                  </a:lnTo>
                  <a:close/>
                </a:path>
                <a:path w="3669665" h="1009650">
                  <a:moveTo>
                    <a:pt x="2730550" y="520788"/>
                  </a:moveTo>
                  <a:lnTo>
                    <a:pt x="2730373" y="520458"/>
                  </a:lnTo>
                  <a:lnTo>
                    <a:pt x="2729763" y="520255"/>
                  </a:lnTo>
                  <a:lnTo>
                    <a:pt x="2729420" y="520420"/>
                  </a:lnTo>
                  <a:lnTo>
                    <a:pt x="2729217" y="521042"/>
                  </a:lnTo>
                  <a:lnTo>
                    <a:pt x="2729395" y="521385"/>
                  </a:lnTo>
                  <a:lnTo>
                    <a:pt x="2730004" y="521576"/>
                  </a:lnTo>
                  <a:lnTo>
                    <a:pt x="2730347" y="521411"/>
                  </a:lnTo>
                  <a:lnTo>
                    <a:pt x="2730550" y="520788"/>
                  </a:lnTo>
                  <a:close/>
                </a:path>
                <a:path w="3669665" h="1009650">
                  <a:moveTo>
                    <a:pt x="2747111" y="667448"/>
                  </a:moveTo>
                  <a:lnTo>
                    <a:pt x="2746959" y="667105"/>
                  </a:lnTo>
                  <a:lnTo>
                    <a:pt x="2746337" y="666902"/>
                  </a:lnTo>
                  <a:lnTo>
                    <a:pt x="2746006" y="667092"/>
                  </a:lnTo>
                  <a:lnTo>
                    <a:pt x="2745816" y="667689"/>
                  </a:lnTo>
                  <a:lnTo>
                    <a:pt x="2745981" y="668007"/>
                  </a:lnTo>
                  <a:lnTo>
                    <a:pt x="2746603" y="668210"/>
                  </a:lnTo>
                  <a:lnTo>
                    <a:pt x="2746921" y="668045"/>
                  </a:lnTo>
                  <a:lnTo>
                    <a:pt x="2747111" y="667448"/>
                  </a:lnTo>
                  <a:close/>
                </a:path>
                <a:path w="3669665" h="1009650">
                  <a:moveTo>
                    <a:pt x="2760129" y="819404"/>
                  </a:moveTo>
                  <a:lnTo>
                    <a:pt x="2759710" y="818578"/>
                  </a:lnTo>
                  <a:lnTo>
                    <a:pt x="2758160" y="818070"/>
                  </a:lnTo>
                  <a:lnTo>
                    <a:pt x="2757335" y="818502"/>
                  </a:lnTo>
                  <a:lnTo>
                    <a:pt x="2756839" y="820039"/>
                  </a:lnTo>
                  <a:lnTo>
                    <a:pt x="2757259" y="820864"/>
                  </a:lnTo>
                  <a:lnTo>
                    <a:pt x="2758795" y="821372"/>
                  </a:lnTo>
                  <a:lnTo>
                    <a:pt x="2759621" y="820953"/>
                  </a:lnTo>
                  <a:lnTo>
                    <a:pt x="2760129" y="819404"/>
                  </a:lnTo>
                  <a:close/>
                </a:path>
                <a:path w="3669665" h="1009650">
                  <a:moveTo>
                    <a:pt x="2765679" y="977963"/>
                  </a:moveTo>
                  <a:lnTo>
                    <a:pt x="2765336" y="977315"/>
                  </a:lnTo>
                  <a:lnTo>
                    <a:pt x="2764117" y="976922"/>
                  </a:lnTo>
                  <a:lnTo>
                    <a:pt x="2763443" y="977239"/>
                  </a:lnTo>
                  <a:lnTo>
                    <a:pt x="2763050" y="978458"/>
                  </a:lnTo>
                  <a:lnTo>
                    <a:pt x="2763393" y="979119"/>
                  </a:lnTo>
                  <a:lnTo>
                    <a:pt x="2764625" y="979525"/>
                  </a:lnTo>
                  <a:lnTo>
                    <a:pt x="2765285" y="979182"/>
                  </a:lnTo>
                  <a:lnTo>
                    <a:pt x="2765679" y="977963"/>
                  </a:lnTo>
                  <a:close/>
                </a:path>
                <a:path w="3669665" h="1009650">
                  <a:moveTo>
                    <a:pt x="2778747" y="172085"/>
                  </a:moveTo>
                  <a:lnTo>
                    <a:pt x="2778595" y="171742"/>
                  </a:lnTo>
                  <a:lnTo>
                    <a:pt x="2777972" y="171538"/>
                  </a:lnTo>
                  <a:lnTo>
                    <a:pt x="2777642" y="171729"/>
                  </a:lnTo>
                  <a:lnTo>
                    <a:pt x="2777452" y="172326"/>
                  </a:lnTo>
                  <a:lnTo>
                    <a:pt x="2777604" y="172643"/>
                  </a:lnTo>
                  <a:lnTo>
                    <a:pt x="2778239" y="172847"/>
                  </a:lnTo>
                  <a:lnTo>
                    <a:pt x="2778556" y="172681"/>
                  </a:lnTo>
                  <a:lnTo>
                    <a:pt x="2778747" y="172085"/>
                  </a:lnTo>
                  <a:close/>
                </a:path>
                <a:path w="3669665" h="1009650">
                  <a:moveTo>
                    <a:pt x="2801099" y="311391"/>
                  </a:moveTo>
                  <a:lnTo>
                    <a:pt x="2800769" y="310730"/>
                  </a:lnTo>
                  <a:lnTo>
                    <a:pt x="2799550" y="310337"/>
                  </a:lnTo>
                  <a:lnTo>
                    <a:pt x="2798864" y="310667"/>
                  </a:lnTo>
                  <a:lnTo>
                    <a:pt x="2798457" y="311912"/>
                  </a:lnTo>
                  <a:lnTo>
                    <a:pt x="2798826" y="312559"/>
                  </a:lnTo>
                  <a:lnTo>
                    <a:pt x="2800045" y="312953"/>
                  </a:lnTo>
                  <a:lnTo>
                    <a:pt x="2800693" y="312635"/>
                  </a:lnTo>
                  <a:lnTo>
                    <a:pt x="2801099" y="311391"/>
                  </a:lnTo>
                  <a:close/>
                </a:path>
                <a:path w="3669665" h="1009650">
                  <a:moveTo>
                    <a:pt x="2820403" y="454799"/>
                  </a:moveTo>
                  <a:lnTo>
                    <a:pt x="2819984" y="453974"/>
                  </a:lnTo>
                  <a:lnTo>
                    <a:pt x="2818447" y="453466"/>
                  </a:lnTo>
                  <a:lnTo>
                    <a:pt x="2817609" y="453885"/>
                  </a:lnTo>
                  <a:lnTo>
                    <a:pt x="2817101" y="455434"/>
                  </a:lnTo>
                  <a:lnTo>
                    <a:pt x="2817533" y="456272"/>
                  </a:lnTo>
                  <a:lnTo>
                    <a:pt x="2819082" y="456768"/>
                  </a:lnTo>
                  <a:lnTo>
                    <a:pt x="2819895" y="456349"/>
                  </a:lnTo>
                  <a:lnTo>
                    <a:pt x="2820403" y="454799"/>
                  </a:lnTo>
                  <a:close/>
                </a:path>
                <a:path w="3669665" h="1009650">
                  <a:moveTo>
                    <a:pt x="2836532" y="602729"/>
                  </a:moveTo>
                  <a:lnTo>
                    <a:pt x="2835948" y="601560"/>
                  </a:lnTo>
                  <a:lnTo>
                    <a:pt x="2833776" y="600849"/>
                  </a:lnTo>
                  <a:lnTo>
                    <a:pt x="2832633" y="601459"/>
                  </a:lnTo>
                  <a:lnTo>
                    <a:pt x="2831935" y="603605"/>
                  </a:lnTo>
                  <a:lnTo>
                    <a:pt x="2832506" y="604774"/>
                  </a:lnTo>
                  <a:lnTo>
                    <a:pt x="2834678" y="605485"/>
                  </a:lnTo>
                  <a:lnTo>
                    <a:pt x="2835833" y="604875"/>
                  </a:lnTo>
                  <a:lnTo>
                    <a:pt x="2836532" y="602729"/>
                  </a:lnTo>
                  <a:close/>
                </a:path>
                <a:path w="3669665" h="1009650">
                  <a:moveTo>
                    <a:pt x="2846857" y="756170"/>
                  </a:moveTo>
                  <a:lnTo>
                    <a:pt x="2846425" y="755345"/>
                  </a:lnTo>
                  <a:lnTo>
                    <a:pt x="2844889" y="754837"/>
                  </a:lnTo>
                  <a:lnTo>
                    <a:pt x="2844063" y="755256"/>
                  </a:lnTo>
                  <a:lnTo>
                    <a:pt x="2843568" y="756793"/>
                  </a:lnTo>
                  <a:lnTo>
                    <a:pt x="2843987" y="757643"/>
                  </a:lnTo>
                  <a:lnTo>
                    <a:pt x="2845524" y="758139"/>
                  </a:lnTo>
                  <a:lnTo>
                    <a:pt x="2846349" y="757694"/>
                  </a:lnTo>
                  <a:lnTo>
                    <a:pt x="2846857" y="756170"/>
                  </a:lnTo>
                  <a:close/>
                </a:path>
                <a:path w="3669665" h="1009650">
                  <a:moveTo>
                    <a:pt x="2852280" y="915390"/>
                  </a:moveTo>
                  <a:lnTo>
                    <a:pt x="2851772" y="914387"/>
                  </a:lnTo>
                  <a:lnTo>
                    <a:pt x="2849918" y="913790"/>
                  </a:lnTo>
                  <a:lnTo>
                    <a:pt x="2848927" y="914298"/>
                  </a:lnTo>
                  <a:lnTo>
                    <a:pt x="2848318" y="916152"/>
                  </a:lnTo>
                  <a:lnTo>
                    <a:pt x="2848838" y="917117"/>
                  </a:lnTo>
                  <a:lnTo>
                    <a:pt x="2850692" y="917727"/>
                  </a:lnTo>
                  <a:lnTo>
                    <a:pt x="2851670" y="917244"/>
                  </a:lnTo>
                  <a:lnTo>
                    <a:pt x="2852280" y="915390"/>
                  </a:lnTo>
                  <a:close/>
                </a:path>
                <a:path w="3669665" h="1009650">
                  <a:moveTo>
                    <a:pt x="2891002" y="244563"/>
                  </a:moveTo>
                  <a:lnTo>
                    <a:pt x="2890583" y="243763"/>
                  </a:lnTo>
                  <a:lnTo>
                    <a:pt x="2889034" y="243268"/>
                  </a:lnTo>
                  <a:lnTo>
                    <a:pt x="2888208" y="243662"/>
                  </a:lnTo>
                  <a:lnTo>
                    <a:pt x="2887700" y="245211"/>
                  </a:lnTo>
                  <a:lnTo>
                    <a:pt x="2888145" y="246037"/>
                  </a:lnTo>
                  <a:lnTo>
                    <a:pt x="2889681" y="246545"/>
                  </a:lnTo>
                  <a:lnTo>
                    <a:pt x="2890494" y="246113"/>
                  </a:lnTo>
                  <a:lnTo>
                    <a:pt x="2891002" y="244563"/>
                  </a:lnTo>
                  <a:close/>
                </a:path>
                <a:path w="3669665" h="1009650">
                  <a:moveTo>
                    <a:pt x="2909278" y="389382"/>
                  </a:moveTo>
                  <a:lnTo>
                    <a:pt x="2908757" y="388366"/>
                  </a:lnTo>
                  <a:lnTo>
                    <a:pt x="2906915" y="387781"/>
                  </a:lnTo>
                  <a:lnTo>
                    <a:pt x="2905925" y="388302"/>
                  </a:lnTo>
                  <a:lnTo>
                    <a:pt x="2905315" y="390144"/>
                  </a:lnTo>
                  <a:lnTo>
                    <a:pt x="2905823" y="391134"/>
                  </a:lnTo>
                  <a:lnTo>
                    <a:pt x="2907665" y="391731"/>
                  </a:lnTo>
                  <a:lnTo>
                    <a:pt x="2908681" y="391236"/>
                  </a:lnTo>
                  <a:lnTo>
                    <a:pt x="2909278" y="389382"/>
                  </a:lnTo>
                  <a:close/>
                </a:path>
                <a:path w="3669665" h="1009650">
                  <a:moveTo>
                    <a:pt x="2924721" y="538492"/>
                  </a:moveTo>
                  <a:lnTo>
                    <a:pt x="2923971" y="537006"/>
                  </a:lnTo>
                  <a:lnTo>
                    <a:pt x="2921190" y="536105"/>
                  </a:lnTo>
                  <a:lnTo>
                    <a:pt x="2919704" y="536867"/>
                  </a:lnTo>
                  <a:lnTo>
                    <a:pt x="2918815" y="539635"/>
                  </a:lnTo>
                  <a:lnTo>
                    <a:pt x="2919552" y="541121"/>
                  </a:lnTo>
                  <a:lnTo>
                    <a:pt x="2922346" y="542023"/>
                  </a:lnTo>
                  <a:lnTo>
                    <a:pt x="2923819" y="541261"/>
                  </a:lnTo>
                  <a:lnTo>
                    <a:pt x="2924721" y="538492"/>
                  </a:lnTo>
                  <a:close/>
                </a:path>
                <a:path w="3669665" h="1009650">
                  <a:moveTo>
                    <a:pt x="2934449" y="692848"/>
                  </a:moveTo>
                  <a:lnTo>
                    <a:pt x="2933763" y="691540"/>
                  </a:lnTo>
                  <a:lnTo>
                    <a:pt x="2931325" y="690740"/>
                  </a:lnTo>
                  <a:lnTo>
                    <a:pt x="2929991" y="691400"/>
                  </a:lnTo>
                  <a:lnTo>
                    <a:pt x="2929191" y="693877"/>
                  </a:lnTo>
                  <a:lnTo>
                    <a:pt x="2929877" y="695185"/>
                  </a:lnTo>
                  <a:lnTo>
                    <a:pt x="2932328" y="695972"/>
                  </a:lnTo>
                  <a:lnTo>
                    <a:pt x="2933649" y="695325"/>
                  </a:lnTo>
                  <a:lnTo>
                    <a:pt x="2934449" y="692848"/>
                  </a:lnTo>
                  <a:close/>
                </a:path>
                <a:path w="3669665" h="1009650">
                  <a:moveTo>
                    <a:pt x="2939123" y="852766"/>
                  </a:moveTo>
                  <a:lnTo>
                    <a:pt x="2938386" y="851281"/>
                  </a:lnTo>
                  <a:lnTo>
                    <a:pt x="2935592" y="850366"/>
                  </a:lnTo>
                  <a:lnTo>
                    <a:pt x="2934119" y="851128"/>
                  </a:lnTo>
                  <a:lnTo>
                    <a:pt x="2933217" y="853909"/>
                  </a:lnTo>
                  <a:lnTo>
                    <a:pt x="2933966" y="855395"/>
                  </a:lnTo>
                  <a:lnTo>
                    <a:pt x="2936760" y="856297"/>
                  </a:lnTo>
                  <a:lnTo>
                    <a:pt x="2938234" y="855535"/>
                  </a:lnTo>
                  <a:lnTo>
                    <a:pt x="2939123" y="852766"/>
                  </a:lnTo>
                  <a:close/>
                </a:path>
                <a:path w="3669665" h="1009650">
                  <a:moveTo>
                    <a:pt x="3002788" y="323380"/>
                  </a:moveTo>
                  <a:lnTo>
                    <a:pt x="3000946" y="319735"/>
                  </a:lnTo>
                  <a:lnTo>
                    <a:pt x="2994152" y="317525"/>
                  </a:lnTo>
                  <a:lnTo>
                    <a:pt x="2990519" y="319392"/>
                  </a:lnTo>
                  <a:lnTo>
                    <a:pt x="2988322" y="326174"/>
                  </a:lnTo>
                  <a:lnTo>
                    <a:pt x="2990177" y="329806"/>
                  </a:lnTo>
                  <a:lnTo>
                    <a:pt x="2996958" y="332016"/>
                  </a:lnTo>
                  <a:lnTo>
                    <a:pt x="3000591" y="330161"/>
                  </a:lnTo>
                  <a:lnTo>
                    <a:pt x="3002788" y="323380"/>
                  </a:lnTo>
                  <a:close/>
                </a:path>
                <a:path w="3669665" h="1009650">
                  <a:moveTo>
                    <a:pt x="3011728" y="474675"/>
                  </a:moveTo>
                  <a:lnTo>
                    <a:pt x="3011055" y="473341"/>
                  </a:lnTo>
                  <a:lnTo>
                    <a:pt x="3008592" y="472541"/>
                  </a:lnTo>
                  <a:lnTo>
                    <a:pt x="3007271" y="473227"/>
                  </a:lnTo>
                  <a:lnTo>
                    <a:pt x="3006471" y="475678"/>
                  </a:lnTo>
                  <a:lnTo>
                    <a:pt x="3007131" y="476999"/>
                  </a:lnTo>
                  <a:lnTo>
                    <a:pt x="3009608" y="477799"/>
                  </a:lnTo>
                  <a:lnTo>
                    <a:pt x="3010928" y="477126"/>
                  </a:lnTo>
                  <a:lnTo>
                    <a:pt x="3011728" y="474675"/>
                  </a:lnTo>
                  <a:close/>
                </a:path>
                <a:path w="3669665" h="1009650">
                  <a:moveTo>
                    <a:pt x="3021914" y="629666"/>
                  </a:moveTo>
                  <a:lnTo>
                    <a:pt x="3020987" y="627849"/>
                  </a:lnTo>
                  <a:lnTo>
                    <a:pt x="3017596" y="626745"/>
                  </a:lnTo>
                  <a:lnTo>
                    <a:pt x="3015792" y="627672"/>
                  </a:lnTo>
                  <a:lnTo>
                    <a:pt x="3014688" y="631088"/>
                  </a:lnTo>
                  <a:lnTo>
                    <a:pt x="3015602" y="632904"/>
                  </a:lnTo>
                  <a:lnTo>
                    <a:pt x="3018993" y="634009"/>
                  </a:lnTo>
                  <a:lnTo>
                    <a:pt x="3020809" y="633082"/>
                  </a:lnTo>
                  <a:lnTo>
                    <a:pt x="3021914" y="629666"/>
                  </a:lnTo>
                  <a:close/>
                </a:path>
                <a:path w="3669665" h="1009650">
                  <a:moveTo>
                    <a:pt x="3022650" y="956703"/>
                  </a:moveTo>
                  <a:lnTo>
                    <a:pt x="3021647" y="954735"/>
                  </a:lnTo>
                  <a:lnTo>
                    <a:pt x="3017939" y="953528"/>
                  </a:lnTo>
                  <a:lnTo>
                    <a:pt x="3015958" y="954532"/>
                  </a:lnTo>
                  <a:lnTo>
                    <a:pt x="3014764" y="958227"/>
                  </a:lnTo>
                  <a:lnTo>
                    <a:pt x="3015767" y="960234"/>
                  </a:lnTo>
                  <a:lnTo>
                    <a:pt x="3019463" y="961428"/>
                  </a:lnTo>
                  <a:lnTo>
                    <a:pt x="3021457" y="960412"/>
                  </a:lnTo>
                  <a:lnTo>
                    <a:pt x="3022650" y="956703"/>
                  </a:lnTo>
                  <a:close/>
                </a:path>
                <a:path w="3669665" h="1009650">
                  <a:moveTo>
                    <a:pt x="3024975" y="790384"/>
                  </a:moveTo>
                  <a:lnTo>
                    <a:pt x="3024200" y="788911"/>
                  </a:lnTo>
                  <a:lnTo>
                    <a:pt x="3021444" y="788009"/>
                  </a:lnTo>
                  <a:lnTo>
                    <a:pt x="3019945" y="788746"/>
                  </a:lnTo>
                  <a:lnTo>
                    <a:pt x="3019044" y="791514"/>
                  </a:lnTo>
                  <a:lnTo>
                    <a:pt x="3019806" y="793038"/>
                  </a:lnTo>
                  <a:lnTo>
                    <a:pt x="3022574" y="793927"/>
                  </a:lnTo>
                  <a:lnTo>
                    <a:pt x="3024086" y="793153"/>
                  </a:lnTo>
                  <a:lnTo>
                    <a:pt x="3024975" y="790384"/>
                  </a:lnTo>
                  <a:close/>
                </a:path>
                <a:path w="3669665" h="1009650">
                  <a:moveTo>
                    <a:pt x="3100844" y="410603"/>
                  </a:moveTo>
                  <a:lnTo>
                    <a:pt x="3099676" y="408266"/>
                  </a:lnTo>
                  <a:lnTo>
                    <a:pt x="3095371" y="406869"/>
                  </a:lnTo>
                  <a:lnTo>
                    <a:pt x="3093047" y="408076"/>
                  </a:lnTo>
                  <a:lnTo>
                    <a:pt x="3091650" y="412369"/>
                  </a:lnTo>
                  <a:lnTo>
                    <a:pt x="3092831" y="414693"/>
                  </a:lnTo>
                  <a:lnTo>
                    <a:pt x="3097136" y="416090"/>
                  </a:lnTo>
                  <a:lnTo>
                    <a:pt x="3099460" y="414909"/>
                  </a:lnTo>
                  <a:lnTo>
                    <a:pt x="3100844" y="410603"/>
                  </a:lnTo>
                  <a:close/>
                </a:path>
                <a:path w="3669665" h="1009650">
                  <a:moveTo>
                    <a:pt x="3106991" y="567055"/>
                  </a:moveTo>
                  <a:lnTo>
                    <a:pt x="3106394" y="565873"/>
                  </a:lnTo>
                  <a:lnTo>
                    <a:pt x="3104248" y="565188"/>
                  </a:lnTo>
                  <a:lnTo>
                    <a:pt x="3103067" y="565772"/>
                  </a:lnTo>
                  <a:lnTo>
                    <a:pt x="3102368" y="567944"/>
                  </a:lnTo>
                  <a:lnTo>
                    <a:pt x="3102978" y="569074"/>
                  </a:lnTo>
                  <a:lnTo>
                    <a:pt x="3105124" y="569772"/>
                  </a:lnTo>
                  <a:lnTo>
                    <a:pt x="3106280" y="569214"/>
                  </a:lnTo>
                  <a:lnTo>
                    <a:pt x="3106991" y="567055"/>
                  </a:lnTo>
                  <a:close/>
                </a:path>
                <a:path w="3669665" h="1009650">
                  <a:moveTo>
                    <a:pt x="3108553" y="894486"/>
                  </a:moveTo>
                  <a:lnTo>
                    <a:pt x="3107474" y="892327"/>
                  </a:lnTo>
                  <a:lnTo>
                    <a:pt x="3103461" y="891032"/>
                  </a:lnTo>
                  <a:lnTo>
                    <a:pt x="3101302" y="892124"/>
                  </a:lnTo>
                  <a:lnTo>
                    <a:pt x="3100006" y="896124"/>
                  </a:lnTo>
                  <a:lnTo>
                    <a:pt x="3101098" y="898283"/>
                  </a:lnTo>
                  <a:lnTo>
                    <a:pt x="3105112" y="899591"/>
                  </a:lnTo>
                  <a:lnTo>
                    <a:pt x="3107258" y="898486"/>
                  </a:lnTo>
                  <a:lnTo>
                    <a:pt x="3108553" y="894486"/>
                  </a:lnTo>
                  <a:close/>
                </a:path>
                <a:path w="3669665" h="1009650">
                  <a:moveTo>
                    <a:pt x="3112414" y="727697"/>
                  </a:moveTo>
                  <a:lnTo>
                    <a:pt x="3111246" y="725385"/>
                  </a:lnTo>
                  <a:lnTo>
                    <a:pt x="3106928" y="723988"/>
                  </a:lnTo>
                  <a:lnTo>
                    <a:pt x="3104616" y="725157"/>
                  </a:lnTo>
                  <a:lnTo>
                    <a:pt x="3103219" y="729462"/>
                  </a:lnTo>
                  <a:lnTo>
                    <a:pt x="3104388" y="731799"/>
                  </a:lnTo>
                  <a:lnTo>
                    <a:pt x="3108706" y="733196"/>
                  </a:lnTo>
                  <a:lnTo>
                    <a:pt x="3111030" y="732002"/>
                  </a:lnTo>
                  <a:lnTo>
                    <a:pt x="3112414" y="727697"/>
                  </a:lnTo>
                  <a:close/>
                </a:path>
                <a:path w="3669665" h="1009650">
                  <a:moveTo>
                    <a:pt x="3194443" y="832269"/>
                  </a:moveTo>
                  <a:lnTo>
                    <a:pt x="3193262" y="829919"/>
                  </a:lnTo>
                  <a:lnTo>
                    <a:pt x="3188970" y="828522"/>
                  </a:lnTo>
                  <a:lnTo>
                    <a:pt x="3186633" y="829716"/>
                  </a:lnTo>
                  <a:lnTo>
                    <a:pt x="3185236" y="834021"/>
                  </a:lnTo>
                  <a:lnTo>
                    <a:pt x="3186430" y="836345"/>
                  </a:lnTo>
                  <a:lnTo>
                    <a:pt x="3190722" y="837742"/>
                  </a:lnTo>
                  <a:lnTo>
                    <a:pt x="3193046" y="836561"/>
                  </a:lnTo>
                  <a:lnTo>
                    <a:pt x="3194443" y="832269"/>
                  </a:lnTo>
                  <a:close/>
                </a:path>
                <a:path w="3669665" h="1009650">
                  <a:moveTo>
                    <a:pt x="3197568" y="665480"/>
                  </a:moveTo>
                  <a:lnTo>
                    <a:pt x="3196552" y="663511"/>
                  </a:lnTo>
                  <a:lnTo>
                    <a:pt x="3192856" y="662305"/>
                  </a:lnTo>
                  <a:lnTo>
                    <a:pt x="3190875" y="663308"/>
                  </a:lnTo>
                  <a:lnTo>
                    <a:pt x="3189668" y="667016"/>
                  </a:lnTo>
                  <a:lnTo>
                    <a:pt x="3190671" y="668997"/>
                  </a:lnTo>
                  <a:lnTo>
                    <a:pt x="3194380" y="670191"/>
                  </a:lnTo>
                  <a:lnTo>
                    <a:pt x="3196361" y="669201"/>
                  </a:lnTo>
                  <a:lnTo>
                    <a:pt x="3197568" y="665480"/>
                  </a:lnTo>
                  <a:close/>
                </a:path>
                <a:path w="3669665" h="1009650">
                  <a:moveTo>
                    <a:pt x="3204794" y="502005"/>
                  </a:moveTo>
                  <a:lnTo>
                    <a:pt x="3201263" y="495058"/>
                  </a:lnTo>
                  <a:lnTo>
                    <a:pt x="3188322" y="490855"/>
                  </a:lnTo>
                  <a:lnTo>
                    <a:pt x="3181362" y="494398"/>
                  </a:lnTo>
                  <a:lnTo>
                    <a:pt x="3177159" y="507339"/>
                  </a:lnTo>
                  <a:lnTo>
                    <a:pt x="3180702" y="514286"/>
                  </a:lnTo>
                  <a:lnTo>
                    <a:pt x="3193643" y="518490"/>
                  </a:lnTo>
                  <a:lnTo>
                    <a:pt x="3200590" y="514946"/>
                  </a:lnTo>
                  <a:lnTo>
                    <a:pt x="3204794" y="502005"/>
                  </a:lnTo>
                  <a:close/>
                </a:path>
                <a:path w="3669665" h="1009650">
                  <a:moveTo>
                    <a:pt x="3269856" y="942314"/>
                  </a:moveTo>
                  <a:lnTo>
                    <a:pt x="3268332" y="939330"/>
                  </a:lnTo>
                  <a:lnTo>
                    <a:pt x="3262782" y="937539"/>
                  </a:lnTo>
                  <a:lnTo>
                    <a:pt x="3259823" y="939050"/>
                  </a:lnTo>
                  <a:lnTo>
                    <a:pt x="3258020" y="944600"/>
                  </a:lnTo>
                  <a:lnTo>
                    <a:pt x="3259531" y="947559"/>
                  </a:lnTo>
                  <a:lnTo>
                    <a:pt x="3265081" y="949363"/>
                  </a:lnTo>
                  <a:lnTo>
                    <a:pt x="3268053" y="947864"/>
                  </a:lnTo>
                  <a:lnTo>
                    <a:pt x="3269856" y="942314"/>
                  </a:lnTo>
                  <a:close/>
                </a:path>
                <a:path w="3669665" h="1009650">
                  <a:moveTo>
                    <a:pt x="3280029" y="770064"/>
                  </a:moveTo>
                  <a:lnTo>
                    <a:pt x="3278848" y="767765"/>
                  </a:lnTo>
                  <a:lnTo>
                    <a:pt x="3274530" y="766368"/>
                  </a:lnTo>
                  <a:lnTo>
                    <a:pt x="3272231" y="767524"/>
                  </a:lnTo>
                  <a:lnTo>
                    <a:pt x="3270821" y="771855"/>
                  </a:lnTo>
                  <a:lnTo>
                    <a:pt x="3271990" y="774166"/>
                  </a:lnTo>
                  <a:lnTo>
                    <a:pt x="3276308" y="775563"/>
                  </a:lnTo>
                  <a:lnTo>
                    <a:pt x="3278632" y="774382"/>
                  </a:lnTo>
                  <a:lnTo>
                    <a:pt x="3280029" y="770064"/>
                  </a:lnTo>
                  <a:close/>
                </a:path>
                <a:path w="3669665" h="1009650">
                  <a:moveTo>
                    <a:pt x="3291535" y="601586"/>
                  </a:moveTo>
                  <a:lnTo>
                    <a:pt x="3288411" y="595464"/>
                  </a:lnTo>
                  <a:lnTo>
                    <a:pt x="3277019" y="591769"/>
                  </a:lnTo>
                  <a:lnTo>
                    <a:pt x="3270885" y="594880"/>
                  </a:lnTo>
                  <a:lnTo>
                    <a:pt x="3267189" y="606259"/>
                  </a:lnTo>
                  <a:lnTo>
                    <a:pt x="3270326" y="612381"/>
                  </a:lnTo>
                  <a:lnTo>
                    <a:pt x="3281705" y="616089"/>
                  </a:lnTo>
                  <a:lnTo>
                    <a:pt x="3287826" y="612965"/>
                  </a:lnTo>
                  <a:lnTo>
                    <a:pt x="3291535" y="601586"/>
                  </a:lnTo>
                  <a:close/>
                </a:path>
                <a:path w="3669665" h="1009650">
                  <a:moveTo>
                    <a:pt x="3355340" y="880059"/>
                  </a:moveTo>
                  <a:lnTo>
                    <a:pt x="3353905" y="877252"/>
                  </a:lnTo>
                  <a:lnTo>
                    <a:pt x="3348659" y="875550"/>
                  </a:lnTo>
                  <a:lnTo>
                    <a:pt x="3345840" y="876960"/>
                  </a:lnTo>
                  <a:lnTo>
                    <a:pt x="3344126" y="882230"/>
                  </a:lnTo>
                  <a:lnTo>
                    <a:pt x="3345573" y="885037"/>
                  </a:lnTo>
                  <a:lnTo>
                    <a:pt x="3350818" y="886739"/>
                  </a:lnTo>
                  <a:lnTo>
                    <a:pt x="3353638" y="885317"/>
                  </a:lnTo>
                  <a:lnTo>
                    <a:pt x="3355340" y="880059"/>
                  </a:lnTo>
                  <a:close/>
                </a:path>
                <a:path w="3669665" h="1009650">
                  <a:moveTo>
                    <a:pt x="3374809" y="706132"/>
                  </a:moveTo>
                  <a:lnTo>
                    <a:pt x="3371278" y="699185"/>
                  </a:lnTo>
                  <a:lnTo>
                    <a:pt x="3358337" y="694982"/>
                  </a:lnTo>
                  <a:lnTo>
                    <a:pt x="3351377" y="698512"/>
                  </a:lnTo>
                  <a:lnTo>
                    <a:pt x="3347174" y="711441"/>
                  </a:lnTo>
                  <a:lnTo>
                    <a:pt x="3350717" y="718413"/>
                  </a:lnTo>
                  <a:lnTo>
                    <a:pt x="3363658" y="722630"/>
                  </a:lnTo>
                  <a:lnTo>
                    <a:pt x="3370605" y="719061"/>
                  </a:lnTo>
                  <a:lnTo>
                    <a:pt x="3374809" y="706132"/>
                  </a:lnTo>
                  <a:close/>
                </a:path>
                <a:path w="3669665" h="1009650">
                  <a:moveTo>
                    <a:pt x="3452291" y="815594"/>
                  </a:moveTo>
                  <a:lnTo>
                    <a:pt x="3447973" y="807173"/>
                  </a:lnTo>
                  <a:lnTo>
                    <a:pt x="3432264" y="802068"/>
                  </a:lnTo>
                  <a:lnTo>
                    <a:pt x="3423818" y="806348"/>
                  </a:lnTo>
                  <a:lnTo>
                    <a:pt x="3418713" y="822058"/>
                  </a:lnTo>
                  <a:lnTo>
                    <a:pt x="3423031" y="830491"/>
                  </a:lnTo>
                  <a:lnTo>
                    <a:pt x="3438741" y="835596"/>
                  </a:lnTo>
                  <a:lnTo>
                    <a:pt x="3447186" y="831316"/>
                  </a:lnTo>
                  <a:lnTo>
                    <a:pt x="3452291" y="815594"/>
                  </a:lnTo>
                  <a:close/>
                </a:path>
                <a:path w="3669665" h="1009650">
                  <a:moveTo>
                    <a:pt x="3521557" y="931926"/>
                  </a:moveTo>
                  <a:lnTo>
                    <a:pt x="3519551" y="924890"/>
                  </a:lnTo>
                  <a:lnTo>
                    <a:pt x="3515068" y="919137"/>
                  </a:lnTo>
                  <a:lnTo>
                    <a:pt x="3508476" y="915403"/>
                  </a:lnTo>
                  <a:lnTo>
                    <a:pt x="3500945" y="914539"/>
                  </a:lnTo>
                  <a:lnTo>
                    <a:pt x="3493922" y="916559"/>
                  </a:lnTo>
                  <a:lnTo>
                    <a:pt x="3488169" y="921067"/>
                  </a:lnTo>
                  <a:lnTo>
                    <a:pt x="3484448" y="927671"/>
                  </a:lnTo>
                  <a:lnTo>
                    <a:pt x="3483572" y="935189"/>
                  </a:lnTo>
                  <a:lnTo>
                    <a:pt x="3485591" y="942200"/>
                  </a:lnTo>
                  <a:lnTo>
                    <a:pt x="3490087" y="947953"/>
                  </a:lnTo>
                  <a:lnTo>
                    <a:pt x="3496691" y="951661"/>
                  </a:lnTo>
                  <a:lnTo>
                    <a:pt x="3504209" y="952538"/>
                  </a:lnTo>
                  <a:lnTo>
                    <a:pt x="3511219" y="950531"/>
                  </a:lnTo>
                  <a:lnTo>
                    <a:pt x="3516973" y="946035"/>
                  </a:lnTo>
                  <a:lnTo>
                    <a:pt x="3520694" y="939444"/>
                  </a:lnTo>
                  <a:lnTo>
                    <a:pt x="3521557" y="931926"/>
                  </a:lnTo>
                  <a:close/>
                </a:path>
                <a:path w="3669665" h="1009650">
                  <a:moveTo>
                    <a:pt x="3539096" y="755015"/>
                  </a:moveTo>
                  <a:lnTo>
                    <a:pt x="3537204" y="748436"/>
                  </a:lnTo>
                  <a:lnTo>
                    <a:pt x="3532975" y="743038"/>
                  </a:lnTo>
                  <a:lnTo>
                    <a:pt x="3526790" y="739546"/>
                  </a:lnTo>
                  <a:lnTo>
                    <a:pt x="3519728" y="738733"/>
                  </a:lnTo>
                  <a:lnTo>
                    <a:pt x="3513137" y="740613"/>
                  </a:lnTo>
                  <a:lnTo>
                    <a:pt x="3507727" y="744829"/>
                  </a:lnTo>
                  <a:lnTo>
                    <a:pt x="3504247" y="751014"/>
                  </a:lnTo>
                  <a:lnTo>
                    <a:pt x="3503434" y="758075"/>
                  </a:lnTo>
                  <a:lnTo>
                    <a:pt x="3505327" y="764667"/>
                  </a:lnTo>
                  <a:lnTo>
                    <a:pt x="3509543" y="770064"/>
                  </a:lnTo>
                  <a:lnTo>
                    <a:pt x="3515741" y="773557"/>
                  </a:lnTo>
                  <a:lnTo>
                    <a:pt x="3522789" y="774369"/>
                  </a:lnTo>
                  <a:lnTo>
                    <a:pt x="3529380" y="772490"/>
                  </a:lnTo>
                  <a:lnTo>
                    <a:pt x="3534791" y="768261"/>
                  </a:lnTo>
                  <a:lnTo>
                    <a:pt x="3538283" y="762076"/>
                  </a:lnTo>
                  <a:lnTo>
                    <a:pt x="3539096" y="755015"/>
                  </a:lnTo>
                  <a:close/>
                </a:path>
                <a:path w="3669665" h="1009650">
                  <a:moveTo>
                    <a:pt x="3609060" y="869213"/>
                  </a:moveTo>
                  <a:lnTo>
                    <a:pt x="3606927" y="861758"/>
                  </a:lnTo>
                  <a:lnTo>
                    <a:pt x="3602151" y="855637"/>
                  </a:lnTo>
                  <a:lnTo>
                    <a:pt x="3595166" y="851687"/>
                  </a:lnTo>
                  <a:lnTo>
                    <a:pt x="3587165" y="850773"/>
                  </a:lnTo>
                  <a:lnTo>
                    <a:pt x="3579711" y="852906"/>
                  </a:lnTo>
                  <a:lnTo>
                    <a:pt x="3573589" y="857681"/>
                  </a:lnTo>
                  <a:lnTo>
                    <a:pt x="3569652" y="864666"/>
                  </a:lnTo>
                  <a:lnTo>
                    <a:pt x="3568725" y="872667"/>
                  </a:lnTo>
                  <a:lnTo>
                    <a:pt x="3570859" y="880122"/>
                  </a:lnTo>
                  <a:lnTo>
                    <a:pt x="3575647" y="886244"/>
                  </a:lnTo>
                  <a:lnTo>
                    <a:pt x="3582657" y="890181"/>
                  </a:lnTo>
                  <a:lnTo>
                    <a:pt x="3590633" y="891108"/>
                  </a:lnTo>
                  <a:lnTo>
                    <a:pt x="3598087" y="888961"/>
                  </a:lnTo>
                  <a:lnTo>
                    <a:pt x="3604196" y="884186"/>
                  </a:lnTo>
                  <a:lnTo>
                    <a:pt x="3608146" y="877176"/>
                  </a:lnTo>
                  <a:lnTo>
                    <a:pt x="3609060" y="869213"/>
                  </a:lnTo>
                  <a:close/>
                </a:path>
                <a:path w="3669665" h="1009650">
                  <a:moveTo>
                    <a:pt x="3669398" y="987615"/>
                  </a:moveTo>
                  <a:lnTo>
                    <a:pt x="3667252" y="980160"/>
                  </a:lnTo>
                  <a:lnTo>
                    <a:pt x="3662464" y="974064"/>
                  </a:lnTo>
                  <a:lnTo>
                    <a:pt x="3655466" y="970102"/>
                  </a:lnTo>
                  <a:lnTo>
                    <a:pt x="3647490" y="969187"/>
                  </a:lnTo>
                  <a:lnTo>
                    <a:pt x="3640036" y="971308"/>
                  </a:lnTo>
                  <a:lnTo>
                    <a:pt x="3633927" y="976083"/>
                  </a:lnTo>
                  <a:lnTo>
                    <a:pt x="3629990" y="983068"/>
                  </a:lnTo>
                  <a:lnTo>
                    <a:pt x="3629063" y="991069"/>
                  </a:lnTo>
                  <a:lnTo>
                    <a:pt x="3631196" y="998524"/>
                  </a:lnTo>
                  <a:lnTo>
                    <a:pt x="3635972" y="1004633"/>
                  </a:lnTo>
                  <a:lnTo>
                    <a:pt x="3642969" y="1008570"/>
                  </a:lnTo>
                  <a:lnTo>
                    <a:pt x="3650958" y="1009510"/>
                  </a:lnTo>
                  <a:lnTo>
                    <a:pt x="3658412" y="1007376"/>
                  </a:lnTo>
                  <a:lnTo>
                    <a:pt x="3664534" y="1002601"/>
                  </a:lnTo>
                  <a:lnTo>
                    <a:pt x="3668484" y="995578"/>
                  </a:lnTo>
                  <a:lnTo>
                    <a:pt x="3669398" y="987615"/>
                  </a:lnTo>
                  <a:close/>
                </a:path>
              </a:pathLst>
            </a:custGeom>
            <a:solidFill>
              <a:srgbClr val="FFFFFF">
                <a:alpha val="22999"/>
              </a:srgbClr>
            </a:solidFill>
          </p:spPr>
          <p:txBody>
            <a:bodyPr wrap="square" lIns="0" tIns="0" rIns="0" bIns="0" rtlCol="0"/>
            <a:lstStyle/>
            <a:p>
              <a:endParaRPr/>
            </a:p>
          </p:txBody>
        </p:sp>
        <p:sp>
          <p:nvSpPr>
            <p:cNvPr id="7" name="object 7"/>
            <p:cNvSpPr/>
            <p:nvPr/>
          </p:nvSpPr>
          <p:spPr>
            <a:xfrm>
              <a:off x="5409260" y="0"/>
              <a:ext cx="4399915" cy="1041400"/>
            </a:xfrm>
            <a:custGeom>
              <a:avLst/>
              <a:gdLst/>
              <a:ahLst/>
              <a:cxnLst/>
              <a:rect l="l" t="t" r="r" b="b"/>
              <a:pathLst>
                <a:path w="4399915" h="1041400">
                  <a:moveTo>
                    <a:pt x="12496" y="1017943"/>
                  </a:moveTo>
                  <a:lnTo>
                    <a:pt x="10883" y="1014793"/>
                  </a:lnTo>
                  <a:lnTo>
                    <a:pt x="5041" y="1012901"/>
                  </a:lnTo>
                  <a:lnTo>
                    <a:pt x="1905" y="1014488"/>
                  </a:lnTo>
                  <a:lnTo>
                    <a:pt x="0" y="1020368"/>
                  </a:lnTo>
                  <a:lnTo>
                    <a:pt x="1612" y="1023467"/>
                  </a:lnTo>
                  <a:lnTo>
                    <a:pt x="7442" y="1025372"/>
                  </a:lnTo>
                  <a:lnTo>
                    <a:pt x="10591" y="1023810"/>
                  </a:lnTo>
                  <a:lnTo>
                    <a:pt x="12496" y="1017943"/>
                  </a:lnTo>
                  <a:close/>
                </a:path>
                <a:path w="4399915" h="1041400">
                  <a:moveTo>
                    <a:pt x="68033" y="896988"/>
                  </a:moveTo>
                  <a:lnTo>
                    <a:pt x="66344" y="893686"/>
                  </a:lnTo>
                  <a:lnTo>
                    <a:pt x="60172" y="891679"/>
                  </a:lnTo>
                  <a:lnTo>
                    <a:pt x="56870" y="893356"/>
                  </a:lnTo>
                  <a:lnTo>
                    <a:pt x="54864" y="899528"/>
                  </a:lnTo>
                  <a:lnTo>
                    <a:pt x="56553" y="902830"/>
                  </a:lnTo>
                  <a:lnTo>
                    <a:pt x="62725" y="904836"/>
                  </a:lnTo>
                  <a:lnTo>
                    <a:pt x="66027" y="903160"/>
                  </a:lnTo>
                  <a:lnTo>
                    <a:pt x="68033" y="896988"/>
                  </a:lnTo>
                  <a:close/>
                </a:path>
                <a:path w="4399915" h="1041400">
                  <a:moveTo>
                    <a:pt x="121500" y="1021321"/>
                  </a:moveTo>
                  <a:lnTo>
                    <a:pt x="121234" y="1020813"/>
                  </a:lnTo>
                  <a:lnTo>
                    <a:pt x="120307" y="1020508"/>
                  </a:lnTo>
                  <a:lnTo>
                    <a:pt x="119799" y="1020762"/>
                  </a:lnTo>
                  <a:lnTo>
                    <a:pt x="119494" y="1021715"/>
                  </a:lnTo>
                  <a:lnTo>
                    <a:pt x="119748" y="1022223"/>
                  </a:lnTo>
                  <a:lnTo>
                    <a:pt x="120675" y="1022515"/>
                  </a:lnTo>
                  <a:lnTo>
                    <a:pt x="121196" y="1022273"/>
                  </a:lnTo>
                  <a:lnTo>
                    <a:pt x="121500" y="1021321"/>
                  </a:lnTo>
                  <a:close/>
                </a:path>
                <a:path w="4399915" h="1041400">
                  <a:moveTo>
                    <a:pt x="140576" y="777430"/>
                  </a:moveTo>
                  <a:lnTo>
                    <a:pt x="136194" y="768807"/>
                  </a:lnTo>
                  <a:lnTo>
                    <a:pt x="120180" y="763612"/>
                  </a:lnTo>
                  <a:lnTo>
                    <a:pt x="111556" y="768007"/>
                  </a:lnTo>
                  <a:lnTo>
                    <a:pt x="106362" y="784009"/>
                  </a:lnTo>
                  <a:lnTo>
                    <a:pt x="110744" y="792632"/>
                  </a:lnTo>
                  <a:lnTo>
                    <a:pt x="126771" y="797839"/>
                  </a:lnTo>
                  <a:lnTo>
                    <a:pt x="135369" y="793432"/>
                  </a:lnTo>
                  <a:lnTo>
                    <a:pt x="140576" y="777430"/>
                  </a:lnTo>
                  <a:close/>
                </a:path>
                <a:path w="4399915" h="1041400">
                  <a:moveTo>
                    <a:pt x="178828" y="901661"/>
                  </a:moveTo>
                  <a:lnTo>
                    <a:pt x="178663" y="901319"/>
                  </a:lnTo>
                  <a:lnTo>
                    <a:pt x="178028" y="901115"/>
                  </a:lnTo>
                  <a:lnTo>
                    <a:pt x="177698" y="901293"/>
                  </a:lnTo>
                  <a:lnTo>
                    <a:pt x="177495" y="901915"/>
                  </a:lnTo>
                  <a:lnTo>
                    <a:pt x="177673" y="902233"/>
                  </a:lnTo>
                  <a:lnTo>
                    <a:pt x="178295" y="902436"/>
                  </a:lnTo>
                  <a:lnTo>
                    <a:pt x="178625" y="902271"/>
                  </a:lnTo>
                  <a:lnTo>
                    <a:pt x="178828" y="901661"/>
                  </a:lnTo>
                  <a:close/>
                </a:path>
                <a:path w="4399915" h="1041400">
                  <a:moveTo>
                    <a:pt x="193078" y="666711"/>
                  </a:moveTo>
                  <a:lnTo>
                    <a:pt x="192836" y="666229"/>
                  </a:lnTo>
                  <a:lnTo>
                    <a:pt x="191909" y="665924"/>
                  </a:lnTo>
                  <a:lnTo>
                    <a:pt x="191414" y="666165"/>
                  </a:lnTo>
                  <a:lnTo>
                    <a:pt x="191109" y="667092"/>
                  </a:lnTo>
                  <a:lnTo>
                    <a:pt x="191350" y="667613"/>
                  </a:lnTo>
                  <a:lnTo>
                    <a:pt x="192290" y="667918"/>
                  </a:lnTo>
                  <a:lnTo>
                    <a:pt x="192786" y="667639"/>
                  </a:lnTo>
                  <a:lnTo>
                    <a:pt x="193078" y="666711"/>
                  </a:lnTo>
                  <a:close/>
                </a:path>
                <a:path w="4399915" h="1041400">
                  <a:moveTo>
                    <a:pt x="238544" y="1023670"/>
                  </a:moveTo>
                  <a:lnTo>
                    <a:pt x="237769" y="1022172"/>
                  </a:lnTo>
                  <a:lnTo>
                    <a:pt x="235013" y="1021270"/>
                  </a:lnTo>
                  <a:lnTo>
                    <a:pt x="233514" y="1022032"/>
                  </a:lnTo>
                  <a:lnTo>
                    <a:pt x="232613" y="1024801"/>
                  </a:lnTo>
                  <a:lnTo>
                    <a:pt x="233375" y="1026299"/>
                  </a:lnTo>
                  <a:lnTo>
                    <a:pt x="236143" y="1027201"/>
                  </a:lnTo>
                  <a:lnTo>
                    <a:pt x="237642" y="1026439"/>
                  </a:lnTo>
                  <a:lnTo>
                    <a:pt x="238544" y="1023670"/>
                  </a:lnTo>
                  <a:close/>
                </a:path>
                <a:path w="4399915" h="1041400">
                  <a:moveTo>
                    <a:pt x="243852" y="785520"/>
                  </a:moveTo>
                  <a:lnTo>
                    <a:pt x="243611" y="785025"/>
                  </a:lnTo>
                  <a:lnTo>
                    <a:pt x="242671" y="784720"/>
                  </a:lnTo>
                  <a:lnTo>
                    <a:pt x="242189" y="784974"/>
                  </a:lnTo>
                  <a:lnTo>
                    <a:pt x="241884" y="785901"/>
                  </a:lnTo>
                  <a:lnTo>
                    <a:pt x="242125" y="786384"/>
                  </a:lnTo>
                  <a:lnTo>
                    <a:pt x="243065" y="786688"/>
                  </a:lnTo>
                  <a:lnTo>
                    <a:pt x="243547" y="786447"/>
                  </a:lnTo>
                  <a:lnTo>
                    <a:pt x="243852" y="785520"/>
                  </a:lnTo>
                  <a:close/>
                </a:path>
                <a:path w="4399915" h="1041400">
                  <a:moveTo>
                    <a:pt x="268414" y="556945"/>
                  </a:moveTo>
                  <a:lnTo>
                    <a:pt x="268084" y="556285"/>
                  </a:lnTo>
                  <a:lnTo>
                    <a:pt x="266877" y="555891"/>
                  </a:lnTo>
                  <a:lnTo>
                    <a:pt x="266192" y="556234"/>
                  </a:lnTo>
                  <a:lnTo>
                    <a:pt x="265798" y="557479"/>
                  </a:lnTo>
                  <a:lnTo>
                    <a:pt x="266141" y="558139"/>
                  </a:lnTo>
                  <a:lnTo>
                    <a:pt x="267347" y="558533"/>
                  </a:lnTo>
                  <a:lnTo>
                    <a:pt x="268008" y="558190"/>
                  </a:lnTo>
                  <a:lnTo>
                    <a:pt x="268414" y="556945"/>
                  </a:lnTo>
                  <a:close/>
                </a:path>
                <a:path w="4399915" h="1041400">
                  <a:moveTo>
                    <a:pt x="297891" y="905459"/>
                  </a:moveTo>
                  <a:lnTo>
                    <a:pt x="297370" y="904468"/>
                  </a:lnTo>
                  <a:lnTo>
                    <a:pt x="295516" y="903871"/>
                  </a:lnTo>
                  <a:lnTo>
                    <a:pt x="294538" y="904379"/>
                  </a:lnTo>
                  <a:lnTo>
                    <a:pt x="293928" y="906221"/>
                  </a:lnTo>
                  <a:lnTo>
                    <a:pt x="294436" y="907199"/>
                  </a:lnTo>
                  <a:lnTo>
                    <a:pt x="296291" y="907808"/>
                  </a:lnTo>
                  <a:lnTo>
                    <a:pt x="297294" y="907313"/>
                  </a:lnTo>
                  <a:lnTo>
                    <a:pt x="297891" y="905459"/>
                  </a:lnTo>
                  <a:close/>
                </a:path>
                <a:path w="4399915" h="1041400">
                  <a:moveTo>
                    <a:pt x="315404" y="673531"/>
                  </a:moveTo>
                  <a:lnTo>
                    <a:pt x="315150" y="673036"/>
                  </a:lnTo>
                  <a:lnTo>
                    <a:pt x="314236" y="672731"/>
                  </a:lnTo>
                  <a:lnTo>
                    <a:pt x="313740" y="672998"/>
                  </a:lnTo>
                  <a:lnTo>
                    <a:pt x="313436" y="673912"/>
                  </a:lnTo>
                  <a:lnTo>
                    <a:pt x="313702" y="674395"/>
                  </a:lnTo>
                  <a:lnTo>
                    <a:pt x="314617" y="674700"/>
                  </a:lnTo>
                  <a:lnTo>
                    <a:pt x="315112" y="674458"/>
                  </a:lnTo>
                  <a:lnTo>
                    <a:pt x="315404" y="673531"/>
                  </a:lnTo>
                  <a:close/>
                </a:path>
                <a:path w="4399915" h="1041400">
                  <a:moveTo>
                    <a:pt x="360426" y="449630"/>
                  </a:moveTo>
                  <a:lnTo>
                    <a:pt x="357301" y="443496"/>
                  </a:lnTo>
                  <a:lnTo>
                    <a:pt x="345897" y="439788"/>
                  </a:lnTo>
                  <a:lnTo>
                    <a:pt x="339775" y="442912"/>
                  </a:lnTo>
                  <a:lnTo>
                    <a:pt x="336067" y="454317"/>
                  </a:lnTo>
                  <a:lnTo>
                    <a:pt x="339191" y="460438"/>
                  </a:lnTo>
                  <a:lnTo>
                    <a:pt x="350596" y="464146"/>
                  </a:lnTo>
                  <a:lnTo>
                    <a:pt x="356717" y="461022"/>
                  </a:lnTo>
                  <a:lnTo>
                    <a:pt x="360426" y="449630"/>
                  </a:lnTo>
                  <a:close/>
                </a:path>
                <a:path w="4399915" h="1041400">
                  <a:moveTo>
                    <a:pt x="364553" y="791273"/>
                  </a:moveTo>
                  <a:lnTo>
                    <a:pt x="364299" y="790765"/>
                  </a:lnTo>
                  <a:lnTo>
                    <a:pt x="363359" y="790460"/>
                  </a:lnTo>
                  <a:lnTo>
                    <a:pt x="362864" y="790727"/>
                  </a:lnTo>
                  <a:lnTo>
                    <a:pt x="362572" y="791641"/>
                  </a:lnTo>
                  <a:lnTo>
                    <a:pt x="362826" y="792124"/>
                  </a:lnTo>
                  <a:lnTo>
                    <a:pt x="363766" y="792429"/>
                  </a:lnTo>
                  <a:lnTo>
                    <a:pt x="364248" y="792200"/>
                  </a:lnTo>
                  <a:lnTo>
                    <a:pt x="364553" y="791273"/>
                  </a:lnTo>
                  <a:close/>
                </a:path>
                <a:path w="4399915" h="1041400">
                  <a:moveTo>
                    <a:pt x="393179" y="566089"/>
                  </a:moveTo>
                  <a:lnTo>
                    <a:pt x="393026" y="565721"/>
                  </a:lnTo>
                  <a:lnTo>
                    <a:pt x="392430" y="565531"/>
                  </a:lnTo>
                  <a:lnTo>
                    <a:pt x="392074" y="565734"/>
                  </a:lnTo>
                  <a:lnTo>
                    <a:pt x="391883" y="566331"/>
                  </a:lnTo>
                  <a:lnTo>
                    <a:pt x="392061" y="566661"/>
                  </a:lnTo>
                  <a:lnTo>
                    <a:pt x="392671" y="566851"/>
                  </a:lnTo>
                  <a:lnTo>
                    <a:pt x="392988" y="566686"/>
                  </a:lnTo>
                  <a:lnTo>
                    <a:pt x="393179" y="566089"/>
                  </a:lnTo>
                  <a:close/>
                </a:path>
                <a:path w="4399915" h="1041400">
                  <a:moveTo>
                    <a:pt x="411365" y="237109"/>
                  </a:moveTo>
                  <a:lnTo>
                    <a:pt x="407060" y="228701"/>
                  </a:lnTo>
                  <a:lnTo>
                    <a:pt x="391337" y="223583"/>
                  </a:lnTo>
                  <a:lnTo>
                    <a:pt x="382905" y="227876"/>
                  </a:lnTo>
                  <a:lnTo>
                    <a:pt x="377799" y="243586"/>
                  </a:lnTo>
                  <a:lnTo>
                    <a:pt x="382092" y="252031"/>
                  </a:lnTo>
                  <a:lnTo>
                    <a:pt x="397814" y="257136"/>
                  </a:lnTo>
                  <a:lnTo>
                    <a:pt x="406260" y="252831"/>
                  </a:lnTo>
                  <a:lnTo>
                    <a:pt x="411365" y="237109"/>
                  </a:lnTo>
                  <a:close/>
                </a:path>
                <a:path w="4399915" h="1041400">
                  <a:moveTo>
                    <a:pt x="435610" y="351485"/>
                  </a:moveTo>
                  <a:lnTo>
                    <a:pt x="435533" y="351320"/>
                  </a:lnTo>
                  <a:lnTo>
                    <a:pt x="435216" y="351218"/>
                  </a:lnTo>
                  <a:lnTo>
                    <a:pt x="435051" y="351307"/>
                  </a:lnTo>
                  <a:lnTo>
                    <a:pt x="434962" y="351586"/>
                  </a:lnTo>
                  <a:lnTo>
                    <a:pt x="435038" y="351764"/>
                  </a:lnTo>
                  <a:lnTo>
                    <a:pt x="435343" y="351866"/>
                  </a:lnTo>
                  <a:lnTo>
                    <a:pt x="435571" y="351624"/>
                  </a:lnTo>
                  <a:lnTo>
                    <a:pt x="435610" y="351485"/>
                  </a:lnTo>
                  <a:close/>
                </a:path>
                <a:path w="4399915" h="1041400">
                  <a:moveTo>
                    <a:pt x="438912" y="681393"/>
                  </a:moveTo>
                  <a:lnTo>
                    <a:pt x="438746" y="681075"/>
                  </a:lnTo>
                  <a:lnTo>
                    <a:pt x="438111" y="680872"/>
                  </a:lnTo>
                  <a:lnTo>
                    <a:pt x="437794" y="681024"/>
                  </a:lnTo>
                  <a:lnTo>
                    <a:pt x="437591" y="681647"/>
                  </a:lnTo>
                  <a:lnTo>
                    <a:pt x="437756" y="681990"/>
                  </a:lnTo>
                  <a:lnTo>
                    <a:pt x="438378" y="682193"/>
                  </a:lnTo>
                  <a:lnTo>
                    <a:pt x="438708" y="682015"/>
                  </a:lnTo>
                  <a:lnTo>
                    <a:pt x="438912" y="681393"/>
                  </a:lnTo>
                  <a:close/>
                </a:path>
                <a:path w="4399915" h="1041400">
                  <a:moveTo>
                    <a:pt x="477596" y="463435"/>
                  </a:moveTo>
                  <a:lnTo>
                    <a:pt x="477431" y="463105"/>
                  </a:lnTo>
                  <a:lnTo>
                    <a:pt x="476808" y="462902"/>
                  </a:lnTo>
                  <a:lnTo>
                    <a:pt x="476478" y="463067"/>
                  </a:lnTo>
                  <a:lnTo>
                    <a:pt x="476288" y="463664"/>
                  </a:lnTo>
                  <a:lnTo>
                    <a:pt x="476453" y="463994"/>
                  </a:lnTo>
                  <a:lnTo>
                    <a:pt x="477075" y="464197"/>
                  </a:lnTo>
                  <a:lnTo>
                    <a:pt x="477405" y="464032"/>
                  </a:lnTo>
                  <a:lnTo>
                    <a:pt x="477596" y="463435"/>
                  </a:lnTo>
                  <a:close/>
                </a:path>
                <a:path w="4399915" h="1041400">
                  <a:moveTo>
                    <a:pt x="492467" y="146405"/>
                  </a:moveTo>
                  <a:lnTo>
                    <a:pt x="491642" y="144741"/>
                  </a:lnTo>
                  <a:lnTo>
                    <a:pt x="488569" y="143738"/>
                  </a:lnTo>
                  <a:lnTo>
                    <a:pt x="486905" y="144602"/>
                  </a:lnTo>
                  <a:lnTo>
                    <a:pt x="485914" y="147650"/>
                  </a:lnTo>
                  <a:lnTo>
                    <a:pt x="486752" y="149326"/>
                  </a:lnTo>
                  <a:lnTo>
                    <a:pt x="489826" y="150317"/>
                  </a:lnTo>
                  <a:lnTo>
                    <a:pt x="491477" y="149453"/>
                  </a:lnTo>
                  <a:lnTo>
                    <a:pt x="492467" y="146405"/>
                  </a:lnTo>
                  <a:close/>
                </a:path>
                <a:path w="4399915" h="1041400">
                  <a:moveTo>
                    <a:pt x="521347" y="576224"/>
                  </a:moveTo>
                  <a:lnTo>
                    <a:pt x="520928" y="575373"/>
                  </a:lnTo>
                  <a:lnTo>
                    <a:pt x="519391" y="574878"/>
                  </a:lnTo>
                  <a:lnTo>
                    <a:pt x="518553" y="575322"/>
                  </a:lnTo>
                  <a:lnTo>
                    <a:pt x="518058" y="576846"/>
                  </a:lnTo>
                  <a:lnTo>
                    <a:pt x="518477" y="577659"/>
                  </a:lnTo>
                  <a:lnTo>
                    <a:pt x="520014" y="578167"/>
                  </a:lnTo>
                  <a:lnTo>
                    <a:pt x="520839" y="577748"/>
                  </a:lnTo>
                  <a:lnTo>
                    <a:pt x="521347" y="576224"/>
                  </a:lnTo>
                  <a:close/>
                </a:path>
                <a:path w="4399915" h="1041400">
                  <a:moveTo>
                    <a:pt x="531190" y="255600"/>
                  </a:moveTo>
                  <a:lnTo>
                    <a:pt x="530364" y="253936"/>
                  </a:lnTo>
                  <a:lnTo>
                    <a:pt x="527278" y="252933"/>
                  </a:lnTo>
                  <a:lnTo>
                    <a:pt x="525627" y="253796"/>
                  </a:lnTo>
                  <a:lnTo>
                    <a:pt x="524624" y="256857"/>
                  </a:lnTo>
                  <a:lnTo>
                    <a:pt x="525462" y="258521"/>
                  </a:lnTo>
                  <a:lnTo>
                    <a:pt x="528548" y="259524"/>
                  </a:lnTo>
                  <a:lnTo>
                    <a:pt x="530199" y="258660"/>
                  </a:lnTo>
                  <a:lnTo>
                    <a:pt x="531190" y="255600"/>
                  </a:lnTo>
                  <a:close/>
                </a:path>
                <a:path w="4399915" h="1041400">
                  <a:moveTo>
                    <a:pt x="567677" y="366077"/>
                  </a:moveTo>
                  <a:lnTo>
                    <a:pt x="567575" y="365925"/>
                  </a:lnTo>
                  <a:lnTo>
                    <a:pt x="567270" y="365823"/>
                  </a:lnTo>
                  <a:lnTo>
                    <a:pt x="567118" y="365899"/>
                  </a:lnTo>
                  <a:lnTo>
                    <a:pt x="567016" y="366204"/>
                  </a:lnTo>
                  <a:lnTo>
                    <a:pt x="567093" y="366356"/>
                  </a:lnTo>
                  <a:lnTo>
                    <a:pt x="567397" y="366458"/>
                  </a:lnTo>
                  <a:lnTo>
                    <a:pt x="567575" y="366382"/>
                  </a:lnTo>
                  <a:lnTo>
                    <a:pt x="567677" y="366077"/>
                  </a:lnTo>
                  <a:close/>
                </a:path>
                <a:path w="4399915" h="1041400">
                  <a:moveTo>
                    <a:pt x="595337" y="57746"/>
                  </a:moveTo>
                  <a:lnTo>
                    <a:pt x="593661" y="54444"/>
                  </a:lnTo>
                  <a:lnTo>
                    <a:pt x="587489" y="52438"/>
                  </a:lnTo>
                  <a:lnTo>
                    <a:pt x="584200" y="54127"/>
                  </a:lnTo>
                  <a:lnTo>
                    <a:pt x="582193" y="60286"/>
                  </a:lnTo>
                  <a:lnTo>
                    <a:pt x="583869" y="63601"/>
                  </a:lnTo>
                  <a:lnTo>
                    <a:pt x="590042" y="65595"/>
                  </a:lnTo>
                  <a:lnTo>
                    <a:pt x="593331" y="63893"/>
                  </a:lnTo>
                  <a:lnTo>
                    <a:pt x="595337" y="57746"/>
                  </a:lnTo>
                  <a:close/>
                </a:path>
                <a:path w="4399915" h="1041400">
                  <a:moveTo>
                    <a:pt x="607910" y="476796"/>
                  </a:moveTo>
                  <a:lnTo>
                    <a:pt x="607834" y="476631"/>
                  </a:lnTo>
                  <a:lnTo>
                    <a:pt x="607529" y="476542"/>
                  </a:lnTo>
                  <a:lnTo>
                    <a:pt x="607314" y="476758"/>
                  </a:lnTo>
                  <a:lnTo>
                    <a:pt x="607275" y="476897"/>
                  </a:lnTo>
                  <a:lnTo>
                    <a:pt x="607352" y="477088"/>
                  </a:lnTo>
                  <a:lnTo>
                    <a:pt x="607656" y="477177"/>
                  </a:lnTo>
                  <a:lnTo>
                    <a:pt x="607822" y="477075"/>
                  </a:lnTo>
                  <a:lnTo>
                    <a:pt x="607910" y="476796"/>
                  </a:lnTo>
                  <a:close/>
                </a:path>
                <a:path w="4399915" h="1041400">
                  <a:moveTo>
                    <a:pt x="626148" y="166306"/>
                  </a:moveTo>
                  <a:lnTo>
                    <a:pt x="626071" y="166141"/>
                  </a:lnTo>
                  <a:lnTo>
                    <a:pt x="625754" y="166039"/>
                  </a:lnTo>
                  <a:lnTo>
                    <a:pt x="625589" y="166128"/>
                  </a:lnTo>
                  <a:lnTo>
                    <a:pt x="625500" y="166433"/>
                  </a:lnTo>
                  <a:lnTo>
                    <a:pt x="625576" y="166585"/>
                  </a:lnTo>
                  <a:lnTo>
                    <a:pt x="625894" y="166687"/>
                  </a:lnTo>
                  <a:lnTo>
                    <a:pt x="626059" y="166611"/>
                  </a:lnTo>
                  <a:lnTo>
                    <a:pt x="626148" y="166306"/>
                  </a:lnTo>
                  <a:close/>
                </a:path>
                <a:path w="4399915" h="1041400">
                  <a:moveTo>
                    <a:pt x="663727" y="274218"/>
                  </a:moveTo>
                  <a:lnTo>
                    <a:pt x="663638" y="274066"/>
                  </a:lnTo>
                  <a:lnTo>
                    <a:pt x="663321" y="273964"/>
                  </a:lnTo>
                  <a:lnTo>
                    <a:pt x="663168" y="274040"/>
                  </a:lnTo>
                  <a:lnTo>
                    <a:pt x="663067" y="274358"/>
                  </a:lnTo>
                  <a:lnTo>
                    <a:pt x="663130" y="274510"/>
                  </a:lnTo>
                  <a:lnTo>
                    <a:pt x="663448" y="274624"/>
                  </a:lnTo>
                  <a:lnTo>
                    <a:pt x="663625" y="274548"/>
                  </a:lnTo>
                  <a:lnTo>
                    <a:pt x="663727" y="274218"/>
                  </a:lnTo>
                  <a:close/>
                </a:path>
                <a:path w="4399915" h="1041400">
                  <a:moveTo>
                    <a:pt x="701890" y="382803"/>
                  </a:moveTo>
                  <a:lnTo>
                    <a:pt x="701802" y="382651"/>
                  </a:lnTo>
                  <a:lnTo>
                    <a:pt x="701484" y="382549"/>
                  </a:lnTo>
                  <a:lnTo>
                    <a:pt x="701344" y="382625"/>
                  </a:lnTo>
                  <a:lnTo>
                    <a:pt x="701230" y="382955"/>
                  </a:lnTo>
                  <a:lnTo>
                    <a:pt x="701306" y="383108"/>
                  </a:lnTo>
                  <a:lnTo>
                    <a:pt x="701611" y="383209"/>
                  </a:lnTo>
                  <a:lnTo>
                    <a:pt x="701789" y="383133"/>
                  </a:lnTo>
                  <a:lnTo>
                    <a:pt x="701890" y="382803"/>
                  </a:lnTo>
                  <a:close/>
                </a:path>
                <a:path w="4399915" h="1041400">
                  <a:moveTo>
                    <a:pt x="729018" y="82181"/>
                  </a:moveTo>
                  <a:lnTo>
                    <a:pt x="728954" y="82003"/>
                  </a:lnTo>
                  <a:lnTo>
                    <a:pt x="728649" y="81902"/>
                  </a:lnTo>
                  <a:lnTo>
                    <a:pt x="728472" y="82003"/>
                  </a:lnTo>
                  <a:lnTo>
                    <a:pt x="728408" y="82169"/>
                  </a:lnTo>
                  <a:lnTo>
                    <a:pt x="728370" y="82308"/>
                  </a:lnTo>
                  <a:lnTo>
                    <a:pt x="728459" y="82473"/>
                  </a:lnTo>
                  <a:lnTo>
                    <a:pt x="728776" y="82575"/>
                  </a:lnTo>
                  <a:lnTo>
                    <a:pt x="728916" y="82486"/>
                  </a:lnTo>
                  <a:lnTo>
                    <a:pt x="729018" y="82181"/>
                  </a:lnTo>
                  <a:close/>
                </a:path>
                <a:path w="4399915" h="1041400">
                  <a:moveTo>
                    <a:pt x="838187" y="3759"/>
                  </a:moveTo>
                  <a:lnTo>
                    <a:pt x="837666" y="2743"/>
                  </a:lnTo>
                  <a:lnTo>
                    <a:pt x="835825" y="2146"/>
                  </a:lnTo>
                  <a:lnTo>
                    <a:pt x="834847" y="2667"/>
                  </a:lnTo>
                  <a:lnTo>
                    <a:pt x="834237" y="4521"/>
                  </a:lnTo>
                  <a:lnTo>
                    <a:pt x="834745" y="5486"/>
                  </a:lnTo>
                  <a:lnTo>
                    <a:pt x="836587" y="6083"/>
                  </a:lnTo>
                  <a:lnTo>
                    <a:pt x="837590" y="5613"/>
                  </a:lnTo>
                  <a:lnTo>
                    <a:pt x="838187" y="3759"/>
                  </a:lnTo>
                  <a:close/>
                </a:path>
                <a:path w="4399915" h="1041400">
                  <a:moveTo>
                    <a:pt x="3052318" y="10528"/>
                  </a:moveTo>
                  <a:lnTo>
                    <a:pt x="3051822" y="9525"/>
                  </a:lnTo>
                  <a:lnTo>
                    <a:pt x="3049968" y="8928"/>
                  </a:lnTo>
                  <a:lnTo>
                    <a:pt x="3048965" y="9448"/>
                  </a:lnTo>
                  <a:lnTo>
                    <a:pt x="3048368" y="11277"/>
                  </a:lnTo>
                  <a:lnTo>
                    <a:pt x="3048889" y="12255"/>
                  </a:lnTo>
                  <a:lnTo>
                    <a:pt x="3050743" y="12865"/>
                  </a:lnTo>
                  <a:lnTo>
                    <a:pt x="3051721" y="12357"/>
                  </a:lnTo>
                  <a:lnTo>
                    <a:pt x="3052318" y="10528"/>
                  </a:lnTo>
                  <a:close/>
                </a:path>
                <a:path w="4399915" h="1041400">
                  <a:moveTo>
                    <a:pt x="3170745" y="70827"/>
                  </a:moveTo>
                  <a:lnTo>
                    <a:pt x="3170237" y="69837"/>
                  </a:lnTo>
                  <a:lnTo>
                    <a:pt x="3168383" y="69240"/>
                  </a:lnTo>
                  <a:lnTo>
                    <a:pt x="3167392" y="69735"/>
                  </a:lnTo>
                  <a:lnTo>
                    <a:pt x="3166795" y="71589"/>
                  </a:lnTo>
                  <a:lnTo>
                    <a:pt x="3167291" y="72593"/>
                  </a:lnTo>
                  <a:lnTo>
                    <a:pt x="3169145" y="73202"/>
                  </a:lnTo>
                  <a:lnTo>
                    <a:pt x="3170148" y="72682"/>
                  </a:lnTo>
                  <a:lnTo>
                    <a:pt x="3170745" y="70827"/>
                  </a:lnTo>
                  <a:close/>
                </a:path>
                <a:path w="4399915" h="1041400">
                  <a:moveTo>
                    <a:pt x="3263531" y="698"/>
                  </a:moveTo>
                  <a:lnTo>
                    <a:pt x="3263163" y="0"/>
                  </a:lnTo>
                  <a:lnTo>
                    <a:pt x="3257575" y="0"/>
                  </a:lnTo>
                  <a:lnTo>
                    <a:pt x="3256940" y="1981"/>
                  </a:lnTo>
                  <a:lnTo>
                    <a:pt x="3257766" y="3632"/>
                  </a:lnTo>
                  <a:lnTo>
                    <a:pt x="3260877" y="4635"/>
                  </a:lnTo>
                  <a:lnTo>
                    <a:pt x="3262528" y="3797"/>
                  </a:lnTo>
                  <a:lnTo>
                    <a:pt x="3263531" y="698"/>
                  </a:lnTo>
                  <a:close/>
                </a:path>
                <a:path w="4399915" h="1041400">
                  <a:moveTo>
                    <a:pt x="3288728" y="137782"/>
                  </a:moveTo>
                  <a:lnTo>
                    <a:pt x="3287293" y="134962"/>
                  </a:lnTo>
                  <a:lnTo>
                    <a:pt x="3282035" y="133261"/>
                  </a:lnTo>
                  <a:lnTo>
                    <a:pt x="3279241" y="134696"/>
                  </a:lnTo>
                  <a:lnTo>
                    <a:pt x="3277527" y="139941"/>
                  </a:lnTo>
                  <a:lnTo>
                    <a:pt x="3278962" y="142748"/>
                  </a:lnTo>
                  <a:lnTo>
                    <a:pt x="3284207" y="144449"/>
                  </a:lnTo>
                  <a:lnTo>
                    <a:pt x="3287026" y="143027"/>
                  </a:lnTo>
                  <a:lnTo>
                    <a:pt x="3288728" y="137782"/>
                  </a:lnTo>
                  <a:close/>
                </a:path>
                <a:path w="4399915" h="1041400">
                  <a:moveTo>
                    <a:pt x="3377209" y="70434"/>
                  </a:moveTo>
                  <a:lnTo>
                    <a:pt x="3376218" y="68465"/>
                  </a:lnTo>
                  <a:lnTo>
                    <a:pt x="3372510" y="67271"/>
                  </a:lnTo>
                  <a:lnTo>
                    <a:pt x="3370529" y="68262"/>
                  </a:lnTo>
                  <a:lnTo>
                    <a:pt x="3369335" y="71970"/>
                  </a:lnTo>
                  <a:lnTo>
                    <a:pt x="3370338" y="73964"/>
                  </a:lnTo>
                  <a:lnTo>
                    <a:pt x="3374034" y="75158"/>
                  </a:lnTo>
                  <a:lnTo>
                    <a:pt x="3376015" y="74142"/>
                  </a:lnTo>
                  <a:lnTo>
                    <a:pt x="3377209" y="70434"/>
                  </a:lnTo>
                  <a:close/>
                </a:path>
                <a:path w="4399915" h="1041400">
                  <a:moveTo>
                    <a:pt x="3400933" y="212026"/>
                  </a:moveTo>
                  <a:lnTo>
                    <a:pt x="3398913" y="208064"/>
                  </a:lnTo>
                  <a:lnTo>
                    <a:pt x="3391522" y="205663"/>
                  </a:lnTo>
                  <a:lnTo>
                    <a:pt x="3387547" y="207683"/>
                  </a:lnTo>
                  <a:lnTo>
                    <a:pt x="3385147" y="215061"/>
                  </a:lnTo>
                  <a:lnTo>
                    <a:pt x="3387166" y="219049"/>
                  </a:lnTo>
                  <a:lnTo>
                    <a:pt x="3394570" y="221449"/>
                  </a:lnTo>
                  <a:lnTo>
                    <a:pt x="3398545" y="219405"/>
                  </a:lnTo>
                  <a:lnTo>
                    <a:pt x="3400933" y="212026"/>
                  </a:lnTo>
                  <a:close/>
                </a:path>
                <a:path w="4399915" h="1041400">
                  <a:moveTo>
                    <a:pt x="3467671" y="3238"/>
                  </a:moveTo>
                  <a:lnTo>
                    <a:pt x="3466503" y="914"/>
                  </a:lnTo>
                  <a:lnTo>
                    <a:pt x="3463658" y="0"/>
                  </a:lnTo>
                  <a:lnTo>
                    <a:pt x="3461220" y="0"/>
                  </a:lnTo>
                  <a:lnTo>
                    <a:pt x="3459848" y="698"/>
                  </a:lnTo>
                  <a:lnTo>
                    <a:pt x="3458451" y="4991"/>
                  </a:lnTo>
                  <a:lnTo>
                    <a:pt x="3459645" y="7315"/>
                  </a:lnTo>
                  <a:lnTo>
                    <a:pt x="3463963" y="8712"/>
                  </a:lnTo>
                  <a:lnTo>
                    <a:pt x="3466274" y="7531"/>
                  </a:lnTo>
                  <a:lnTo>
                    <a:pt x="3467671" y="3238"/>
                  </a:lnTo>
                  <a:close/>
                </a:path>
                <a:path w="4399915" h="1041400">
                  <a:moveTo>
                    <a:pt x="3487864" y="146570"/>
                  </a:moveTo>
                  <a:lnTo>
                    <a:pt x="3486353" y="143598"/>
                  </a:lnTo>
                  <a:lnTo>
                    <a:pt x="3480803" y="141795"/>
                  </a:lnTo>
                  <a:lnTo>
                    <a:pt x="3477831" y="143319"/>
                  </a:lnTo>
                  <a:lnTo>
                    <a:pt x="3476028" y="148869"/>
                  </a:lnTo>
                  <a:lnTo>
                    <a:pt x="3477539" y="151841"/>
                  </a:lnTo>
                  <a:lnTo>
                    <a:pt x="3483089" y="153644"/>
                  </a:lnTo>
                  <a:lnTo>
                    <a:pt x="3486061" y="152120"/>
                  </a:lnTo>
                  <a:lnTo>
                    <a:pt x="3487864" y="146570"/>
                  </a:lnTo>
                  <a:close/>
                </a:path>
                <a:path w="4399915" h="1041400">
                  <a:moveTo>
                    <a:pt x="3505289" y="293611"/>
                  </a:moveTo>
                  <a:lnTo>
                    <a:pt x="3503434" y="289966"/>
                  </a:lnTo>
                  <a:lnTo>
                    <a:pt x="3496665" y="287769"/>
                  </a:lnTo>
                  <a:lnTo>
                    <a:pt x="3493008" y="289623"/>
                  </a:lnTo>
                  <a:lnTo>
                    <a:pt x="3490811" y="296392"/>
                  </a:lnTo>
                  <a:lnTo>
                    <a:pt x="3492677" y="300050"/>
                  </a:lnTo>
                  <a:lnTo>
                    <a:pt x="3499447" y="302247"/>
                  </a:lnTo>
                  <a:lnTo>
                    <a:pt x="3503091" y="300393"/>
                  </a:lnTo>
                  <a:lnTo>
                    <a:pt x="3505289" y="293611"/>
                  </a:lnTo>
                  <a:close/>
                </a:path>
                <a:path w="4399915" h="1041400">
                  <a:moveTo>
                    <a:pt x="3575837" y="81203"/>
                  </a:moveTo>
                  <a:lnTo>
                    <a:pt x="3574491" y="78574"/>
                  </a:lnTo>
                  <a:lnTo>
                    <a:pt x="3569551" y="76962"/>
                  </a:lnTo>
                  <a:lnTo>
                    <a:pt x="3566922" y="78308"/>
                  </a:lnTo>
                  <a:lnTo>
                    <a:pt x="3565309" y="83248"/>
                  </a:lnTo>
                  <a:lnTo>
                    <a:pt x="3566655" y="85890"/>
                  </a:lnTo>
                  <a:lnTo>
                    <a:pt x="3571595" y="87490"/>
                  </a:lnTo>
                  <a:lnTo>
                    <a:pt x="3574237" y="86156"/>
                  </a:lnTo>
                  <a:lnTo>
                    <a:pt x="3575837" y="81203"/>
                  </a:lnTo>
                  <a:close/>
                </a:path>
                <a:path w="4399915" h="1041400">
                  <a:moveTo>
                    <a:pt x="3593084" y="229184"/>
                  </a:moveTo>
                  <a:lnTo>
                    <a:pt x="3591229" y="225526"/>
                  </a:lnTo>
                  <a:lnTo>
                    <a:pt x="3584448" y="223329"/>
                  </a:lnTo>
                  <a:lnTo>
                    <a:pt x="3580815" y="225196"/>
                  </a:lnTo>
                  <a:lnTo>
                    <a:pt x="3578618" y="231965"/>
                  </a:lnTo>
                  <a:lnTo>
                    <a:pt x="3580473" y="235597"/>
                  </a:lnTo>
                  <a:lnTo>
                    <a:pt x="3587254" y="237794"/>
                  </a:lnTo>
                  <a:lnTo>
                    <a:pt x="3590887" y="235953"/>
                  </a:lnTo>
                  <a:lnTo>
                    <a:pt x="3593084" y="229184"/>
                  </a:lnTo>
                  <a:close/>
                </a:path>
                <a:path w="4399915" h="1041400">
                  <a:moveTo>
                    <a:pt x="3609251" y="380682"/>
                  </a:moveTo>
                  <a:lnTo>
                    <a:pt x="3606304" y="374878"/>
                  </a:lnTo>
                  <a:lnTo>
                    <a:pt x="3595522" y="371373"/>
                  </a:lnTo>
                  <a:lnTo>
                    <a:pt x="3589731" y="374332"/>
                  </a:lnTo>
                  <a:lnTo>
                    <a:pt x="3586226" y="385114"/>
                  </a:lnTo>
                  <a:lnTo>
                    <a:pt x="3589172" y="390906"/>
                  </a:lnTo>
                  <a:lnTo>
                    <a:pt x="3599954" y="394411"/>
                  </a:lnTo>
                  <a:lnTo>
                    <a:pt x="3605746" y="391452"/>
                  </a:lnTo>
                  <a:lnTo>
                    <a:pt x="3609251" y="380682"/>
                  </a:lnTo>
                  <a:close/>
                </a:path>
                <a:path w="4399915" h="1041400">
                  <a:moveTo>
                    <a:pt x="3664242" y="16065"/>
                  </a:moveTo>
                  <a:lnTo>
                    <a:pt x="3662896" y="13411"/>
                  </a:lnTo>
                  <a:lnTo>
                    <a:pt x="3657955" y="11798"/>
                  </a:lnTo>
                  <a:lnTo>
                    <a:pt x="3655314" y="13169"/>
                  </a:lnTo>
                  <a:lnTo>
                    <a:pt x="3653713" y="18084"/>
                  </a:lnTo>
                  <a:lnTo>
                    <a:pt x="3655060" y="20726"/>
                  </a:lnTo>
                  <a:lnTo>
                    <a:pt x="3660000" y="22326"/>
                  </a:lnTo>
                  <a:lnTo>
                    <a:pt x="3662642" y="20993"/>
                  </a:lnTo>
                  <a:lnTo>
                    <a:pt x="3664242" y="16065"/>
                  </a:lnTo>
                  <a:close/>
                </a:path>
                <a:path w="4399915" h="1041400">
                  <a:moveTo>
                    <a:pt x="3680041" y="165100"/>
                  </a:moveTo>
                  <a:lnTo>
                    <a:pt x="3678364" y="161772"/>
                  </a:lnTo>
                  <a:lnTo>
                    <a:pt x="3672192" y="159766"/>
                  </a:lnTo>
                  <a:lnTo>
                    <a:pt x="3668877" y="161467"/>
                  </a:lnTo>
                  <a:lnTo>
                    <a:pt x="3666883" y="167627"/>
                  </a:lnTo>
                  <a:lnTo>
                    <a:pt x="3668560" y="170929"/>
                  </a:lnTo>
                  <a:lnTo>
                    <a:pt x="3674732" y="172935"/>
                  </a:lnTo>
                  <a:lnTo>
                    <a:pt x="3678034" y="171246"/>
                  </a:lnTo>
                  <a:lnTo>
                    <a:pt x="3680041" y="165100"/>
                  </a:lnTo>
                  <a:close/>
                </a:path>
                <a:path w="4399915" h="1041400">
                  <a:moveTo>
                    <a:pt x="3692829" y="317919"/>
                  </a:moveTo>
                  <a:lnTo>
                    <a:pt x="3690721" y="313766"/>
                  </a:lnTo>
                  <a:lnTo>
                    <a:pt x="3683025" y="311277"/>
                  </a:lnTo>
                  <a:lnTo>
                    <a:pt x="3678885" y="313385"/>
                  </a:lnTo>
                  <a:lnTo>
                    <a:pt x="3676370" y="321081"/>
                  </a:lnTo>
                  <a:lnTo>
                    <a:pt x="3678491" y="325221"/>
                  </a:lnTo>
                  <a:lnTo>
                    <a:pt x="3686187" y="327723"/>
                  </a:lnTo>
                  <a:lnTo>
                    <a:pt x="3690328" y="325615"/>
                  </a:lnTo>
                  <a:lnTo>
                    <a:pt x="3692829" y="317919"/>
                  </a:lnTo>
                  <a:close/>
                </a:path>
                <a:path w="4399915" h="1041400">
                  <a:moveTo>
                    <a:pt x="3705517" y="474179"/>
                  </a:moveTo>
                  <a:lnTo>
                    <a:pt x="3701973" y="467245"/>
                  </a:lnTo>
                  <a:lnTo>
                    <a:pt x="3689045" y="463042"/>
                  </a:lnTo>
                  <a:lnTo>
                    <a:pt x="3682098" y="466559"/>
                  </a:lnTo>
                  <a:lnTo>
                    <a:pt x="3677882" y="479513"/>
                  </a:lnTo>
                  <a:lnTo>
                    <a:pt x="3681425" y="486486"/>
                  </a:lnTo>
                  <a:lnTo>
                    <a:pt x="3694366" y="490689"/>
                  </a:lnTo>
                  <a:lnTo>
                    <a:pt x="3701313" y="487121"/>
                  </a:lnTo>
                  <a:lnTo>
                    <a:pt x="3705517" y="474179"/>
                  </a:lnTo>
                  <a:close/>
                </a:path>
                <a:path w="4399915" h="1041400">
                  <a:moveTo>
                    <a:pt x="3766502" y="101244"/>
                  </a:moveTo>
                  <a:lnTo>
                    <a:pt x="3765080" y="98450"/>
                  </a:lnTo>
                  <a:lnTo>
                    <a:pt x="3759835" y="96748"/>
                  </a:lnTo>
                  <a:lnTo>
                    <a:pt x="3757028" y="98171"/>
                  </a:lnTo>
                  <a:lnTo>
                    <a:pt x="3755326" y="103441"/>
                  </a:lnTo>
                  <a:lnTo>
                    <a:pt x="3756761" y="106235"/>
                  </a:lnTo>
                  <a:lnTo>
                    <a:pt x="3761994" y="107937"/>
                  </a:lnTo>
                  <a:lnTo>
                    <a:pt x="3764800" y="106514"/>
                  </a:lnTo>
                  <a:lnTo>
                    <a:pt x="3766502" y="101244"/>
                  </a:lnTo>
                  <a:close/>
                </a:path>
                <a:path w="4399915" h="1041400">
                  <a:moveTo>
                    <a:pt x="3779926" y="254584"/>
                  </a:moveTo>
                  <a:lnTo>
                    <a:pt x="3777742" y="250266"/>
                  </a:lnTo>
                  <a:lnTo>
                    <a:pt x="3769715" y="247662"/>
                  </a:lnTo>
                  <a:lnTo>
                    <a:pt x="3765423" y="249872"/>
                  </a:lnTo>
                  <a:lnTo>
                    <a:pt x="3762819" y="257873"/>
                  </a:lnTo>
                  <a:lnTo>
                    <a:pt x="3765004" y="262178"/>
                  </a:lnTo>
                  <a:lnTo>
                    <a:pt x="3773017" y="264782"/>
                  </a:lnTo>
                  <a:lnTo>
                    <a:pt x="3777323" y="262585"/>
                  </a:lnTo>
                  <a:lnTo>
                    <a:pt x="3779926" y="254584"/>
                  </a:lnTo>
                  <a:close/>
                </a:path>
                <a:path w="4399915" h="1041400">
                  <a:moveTo>
                    <a:pt x="3787749" y="412267"/>
                  </a:moveTo>
                  <a:lnTo>
                    <a:pt x="3785209" y="407289"/>
                  </a:lnTo>
                  <a:lnTo>
                    <a:pt x="3775976" y="404291"/>
                  </a:lnTo>
                  <a:lnTo>
                    <a:pt x="3771011" y="406831"/>
                  </a:lnTo>
                  <a:lnTo>
                    <a:pt x="3768001" y="416077"/>
                  </a:lnTo>
                  <a:lnTo>
                    <a:pt x="3770541" y="421043"/>
                  </a:lnTo>
                  <a:lnTo>
                    <a:pt x="3779774" y="424040"/>
                  </a:lnTo>
                  <a:lnTo>
                    <a:pt x="3784739" y="421513"/>
                  </a:lnTo>
                  <a:lnTo>
                    <a:pt x="3787749" y="412267"/>
                  </a:lnTo>
                  <a:close/>
                </a:path>
                <a:path w="4399915" h="1041400">
                  <a:moveTo>
                    <a:pt x="3791432" y="574268"/>
                  </a:moveTo>
                  <a:lnTo>
                    <a:pt x="3788384" y="568299"/>
                  </a:lnTo>
                  <a:lnTo>
                    <a:pt x="3777310" y="564705"/>
                  </a:lnTo>
                  <a:lnTo>
                    <a:pt x="3771341" y="567740"/>
                  </a:lnTo>
                  <a:lnTo>
                    <a:pt x="3767734" y="578840"/>
                  </a:lnTo>
                  <a:lnTo>
                    <a:pt x="3770782" y="584784"/>
                  </a:lnTo>
                  <a:lnTo>
                    <a:pt x="3781856" y="588378"/>
                  </a:lnTo>
                  <a:lnTo>
                    <a:pt x="3787825" y="585368"/>
                  </a:lnTo>
                  <a:lnTo>
                    <a:pt x="3791432" y="574268"/>
                  </a:lnTo>
                  <a:close/>
                </a:path>
                <a:path w="4399915" h="1041400">
                  <a:moveTo>
                    <a:pt x="3866604" y="191414"/>
                  </a:moveTo>
                  <a:lnTo>
                    <a:pt x="3864394" y="187109"/>
                  </a:lnTo>
                  <a:lnTo>
                    <a:pt x="3856393" y="184492"/>
                  </a:lnTo>
                  <a:lnTo>
                    <a:pt x="3852087" y="186702"/>
                  </a:lnTo>
                  <a:lnTo>
                    <a:pt x="3849497" y="194703"/>
                  </a:lnTo>
                  <a:lnTo>
                    <a:pt x="3851668" y="199009"/>
                  </a:lnTo>
                  <a:lnTo>
                    <a:pt x="3859682" y="201612"/>
                  </a:lnTo>
                  <a:lnTo>
                    <a:pt x="3864000" y="199415"/>
                  </a:lnTo>
                  <a:lnTo>
                    <a:pt x="3866604" y="191414"/>
                  </a:lnTo>
                  <a:close/>
                </a:path>
                <a:path w="4399915" h="1041400">
                  <a:moveTo>
                    <a:pt x="3874185" y="349554"/>
                  </a:moveTo>
                  <a:lnTo>
                    <a:pt x="3871582" y="344424"/>
                  </a:lnTo>
                  <a:lnTo>
                    <a:pt x="3862044" y="341325"/>
                  </a:lnTo>
                  <a:lnTo>
                    <a:pt x="3856901" y="343941"/>
                  </a:lnTo>
                  <a:lnTo>
                    <a:pt x="3853802" y="353491"/>
                  </a:lnTo>
                  <a:lnTo>
                    <a:pt x="3856418" y="358635"/>
                  </a:lnTo>
                  <a:lnTo>
                    <a:pt x="3865956" y="361734"/>
                  </a:lnTo>
                  <a:lnTo>
                    <a:pt x="3871087" y="359105"/>
                  </a:lnTo>
                  <a:lnTo>
                    <a:pt x="3874185" y="349554"/>
                  </a:lnTo>
                  <a:close/>
                </a:path>
                <a:path w="4399915" h="1041400">
                  <a:moveTo>
                    <a:pt x="3876167" y="512152"/>
                  </a:moveTo>
                  <a:lnTo>
                    <a:pt x="3873373" y="506691"/>
                  </a:lnTo>
                  <a:lnTo>
                    <a:pt x="3863200" y="503389"/>
                  </a:lnTo>
                  <a:lnTo>
                    <a:pt x="3857764" y="506171"/>
                  </a:lnTo>
                  <a:lnTo>
                    <a:pt x="3854450" y="516343"/>
                  </a:lnTo>
                  <a:lnTo>
                    <a:pt x="3857218" y="521779"/>
                  </a:lnTo>
                  <a:lnTo>
                    <a:pt x="3867404" y="525094"/>
                  </a:lnTo>
                  <a:lnTo>
                    <a:pt x="3872852" y="522325"/>
                  </a:lnTo>
                  <a:lnTo>
                    <a:pt x="3876167" y="512152"/>
                  </a:lnTo>
                  <a:close/>
                </a:path>
                <a:path w="4399915" h="1041400">
                  <a:moveTo>
                    <a:pt x="3878478" y="678192"/>
                  </a:moveTo>
                  <a:lnTo>
                    <a:pt x="3874020" y="669417"/>
                  </a:lnTo>
                  <a:lnTo>
                    <a:pt x="3857675" y="664108"/>
                  </a:lnTo>
                  <a:lnTo>
                    <a:pt x="3848925" y="668591"/>
                  </a:lnTo>
                  <a:lnTo>
                    <a:pt x="3843617" y="684911"/>
                  </a:lnTo>
                  <a:lnTo>
                    <a:pt x="3848062" y="693699"/>
                  </a:lnTo>
                  <a:lnTo>
                    <a:pt x="3864406" y="699008"/>
                  </a:lnTo>
                  <a:lnTo>
                    <a:pt x="3873169" y="694524"/>
                  </a:lnTo>
                  <a:lnTo>
                    <a:pt x="3878478" y="678192"/>
                  </a:lnTo>
                  <a:close/>
                </a:path>
                <a:path w="4399915" h="1041400">
                  <a:moveTo>
                    <a:pt x="3953573" y="789940"/>
                  </a:moveTo>
                  <a:lnTo>
                    <a:pt x="3951681" y="783361"/>
                  </a:lnTo>
                  <a:lnTo>
                    <a:pt x="3947452" y="777963"/>
                  </a:lnTo>
                  <a:lnTo>
                    <a:pt x="3941267" y="774471"/>
                  </a:lnTo>
                  <a:lnTo>
                    <a:pt x="3934206" y="773658"/>
                  </a:lnTo>
                  <a:lnTo>
                    <a:pt x="3927614" y="775538"/>
                  </a:lnTo>
                  <a:lnTo>
                    <a:pt x="3922204" y="779754"/>
                  </a:lnTo>
                  <a:lnTo>
                    <a:pt x="3918724" y="785939"/>
                  </a:lnTo>
                  <a:lnTo>
                    <a:pt x="3917912" y="793000"/>
                  </a:lnTo>
                  <a:lnTo>
                    <a:pt x="3919804" y="799592"/>
                  </a:lnTo>
                  <a:lnTo>
                    <a:pt x="3924020" y="804989"/>
                  </a:lnTo>
                  <a:lnTo>
                    <a:pt x="3930218" y="808482"/>
                  </a:lnTo>
                  <a:lnTo>
                    <a:pt x="3937266" y="809294"/>
                  </a:lnTo>
                  <a:lnTo>
                    <a:pt x="3943858" y="807415"/>
                  </a:lnTo>
                  <a:lnTo>
                    <a:pt x="3949268" y="803186"/>
                  </a:lnTo>
                  <a:lnTo>
                    <a:pt x="3952760" y="797001"/>
                  </a:lnTo>
                  <a:lnTo>
                    <a:pt x="3953573" y="789940"/>
                  </a:lnTo>
                  <a:close/>
                </a:path>
                <a:path w="4399915" h="1041400">
                  <a:moveTo>
                    <a:pt x="3958628" y="287286"/>
                  </a:moveTo>
                  <a:lnTo>
                    <a:pt x="3956443" y="282981"/>
                  </a:lnTo>
                  <a:lnTo>
                    <a:pt x="3948417" y="280365"/>
                  </a:lnTo>
                  <a:lnTo>
                    <a:pt x="3944112" y="282575"/>
                  </a:lnTo>
                  <a:lnTo>
                    <a:pt x="3941508" y="290588"/>
                  </a:lnTo>
                  <a:lnTo>
                    <a:pt x="3943705" y="294855"/>
                  </a:lnTo>
                  <a:lnTo>
                    <a:pt x="3951732" y="297472"/>
                  </a:lnTo>
                  <a:lnTo>
                    <a:pt x="3956024" y="295313"/>
                  </a:lnTo>
                  <a:lnTo>
                    <a:pt x="3958628" y="287286"/>
                  </a:lnTo>
                  <a:close/>
                </a:path>
                <a:path w="4399915" h="1041400">
                  <a:moveTo>
                    <a:pt x="3959441" y="616915"/>
                  </a:moveTo>
                  <a:lnTo>
                    <a:pt x="3956151" y="610463"/>
                  </a:lnTo>
                  <a:lnTo>
                    <a:pt x="3944137" y="606552"/>
                  </a:lnTo>
                  <a:lnTo>
                    <a:pt x="3937685" y="609841"/>
                  </a:lnTo>
                  <a:lnTo>
                    <a:pt x="3933774" y="621855"/>
                  </a:lnTo>
                  <a:lnTo>
                    <a:pt x="3937063" y="628307"/>
                  </a:lnTo>
                  <a:lnTo>
                    <a:pt x="3949077" y="632206"/>
                  </a:lnTo>
                  <a:lnTo>
                    <a:pt x="3955542" y="628929"/>
                  </a:lnTo>
                  <a:lnTo>
                    <a:pt x="3959441" y="616915"/>
                  </a:lnTo>
                  <a:close/>
                </a:path>
                <a:path w="4399915" h="1041400">
                  <a:moveTo>
                    <a:pt x="3963187" y="449605"/>
                  </a:moveTo>
                  <a:lnTo>
                    <a:pt x="3960076" y="443484"/>
                  </a:lnTo>
                  <a:lnTo>
                    <a:pt x="3948684" y="439788"/>
                  </a:lnTo>
                  <a:lnTo>
                    <a:pt x="3942562" y="442912"/>
                  </a:lnTo>
                  <a:lnTo>
                    <a:pt x="3938854" y="454304"/>
                  </a:lnTo>
                  <a:lnTo>
                    <a:pt x="3941978" y="460425"/>
                  </a:lnTo>
                  <a:lnTo>
                    <a:pt x="3953370" y="464134"/>
                  </a:lnTo>
                  <a:lnTo>
                    <a:pt x="3959479" y="461010"/>
                  </a:lnTo>
                  <a:lnTo>
                    <a:pt x="3963187" y="449605"/>
                  </a:lnTo>
                  <a:close/>
                </a:path>
                <a:path w="4399915" h="1041400">
                  <a:moveTo>
                    <a:pt x="4037596" y="726071"/>
                  </a:moveTo>
                  <a:lnTo>
                    <a:pt x="4033456" y="717969"/>
                  </a:lnTo>
                  <a:lnTo>
                    <a:pt x="4018356" y="713066"/>
                  </a:lnTo>
                  <a:lnTo>
                    <a:pt x="4010253" y="717194"/>
                  </a:lnTo>
                  <a:lnTo>
                    <a:pt x="4005338" y="732307"/>
                  </a:lnTo>
                  <a:lnTo>
                    <a:pt x="4009479" y="740397"/>
                  </a:lnTo>
                  <a:lnTo>
                    <a:pt x="4024566" y="745312"/>
                  </a:lnTo>
                  <a:lnTo>
                    <a:pt x="4032694" y="741184"/>
                  </a:lnTo>
                  <a:lnTo>
                    <a:pt x="4037596" y="726071"/>
                  </a:lnTo>
                  <a:close/>
                </a:path>
                <a:path w="4399915" h="1041400">
                  <a:moveTo>
                    <a:pt x="4045331" y="554685"/>
                  </a:moveTo>
                  <a:lnTo>
                    <a:pt x="4041965" y="548055"/>
                  </a:lnTo>
                  <a:lnTo>
                    <a:pt x="4029646" y="544042"/>
                  </a:lnTo>
                  <a:lnTo>
                    <a:pt x="4023017" y="547433"/>
                  </a:lnTo>
                  <a:lnTo>
                    <a:pt x="4019029" y="559739"/>
                  </a:lnTo>
                  <a:lnTo>
                    <a:pt x="4022394" y="566356"/>
                  </a:lnTo>
                  <a:lnTo>
                    <a:pt x="4034713" y="570357"/>
                  </a:lnTo>
                  <a:lnTo>
                    <a:pt x="4041343" y="566978"/>
                  </a:lnTo>
                  <a:lnTo>
                    <a:pt x="4045331" y="554685"/>
                  </a:lnTo>
                  <a:close/>
                </a:path>
                <a:path w="4399915" h="1041400">
                  <a:moveTo>
                    <a:pt x="4048226" y="387464"/>
                  </a:moveTo>
                  <a:lnTo>
                    <a:pt x="4045280" y="381685"/>
                  </a:lnTo>
                  <a:lnTo>
                    <a:pt x="4034498" y="378180"/>
                  </a:lnTo>
                  <a:lnTo>
                    <a:pt x="4028719" y="381127"/>
                  </a:lnTo>
                  <a:lnTo>
                    <a:pt x="4025214" y="391922"/>
                  </a:lnTo>
                  <a:lnTo>
                    <a:pt x="4028160" y="397700"/>
                  </a:lnTo>
                  <a:lnTo>
                    <a:pt x="4038943" y="401205"/>
                  </a:lnTo>
                  <a:lnTo>
                    <a:pt x="4044721" y="398259"/>
                  </a:lnTo>
                  <a:lnTo>
                    <a:pt x="4048226" y="387464"/>
                  </a:lnTo>
                  <a:close/>
                </a:path>
                <a:path w="4399915" h="1041400">
                  <a:moveTo>
                    <a:pt x="4108627" y="841641"/>
                  </a:moveTo>
                  <a:lnTo>
                    <a:pt x="4106621" y="834605"/>
                  </a:lnTo>
                  <a:lnTo>
                    <a:pt x="4102125" y="828840"/>
                  </a:lnTo>
                  <a:lnTo>
                    <a:pt x="4095534" y="825119"/>
                  </a:lnTo>
                  <a:lnTo>
                    <a:pt x="4088003" y="824255"/>
                  </a:lnTo>
                  <a:lnTo>
                    <a:pt x="4080980" y="826274"/>
                  </a:lnTo>
                  <a:lnTo>
                    <a:pt x="4075214" y="830783"/>
                  </a:lnTo>
                  <a:lnTo>
                    <a:pt x="4071505" y="837374"/>
                  </a:lnTo>
                  <a:lnTo>
                    <a:pt x="4070629" y="844905"/>
                  </a:lnTo>
                  <a:lnTo>
                    <a:pt x="4072648" y="851928"/>
                  </a:lnTo>
                  <a:lnTo>
                    <a:pt x="4077144" y="857694"/>
                  </a:lnTo>
                  <a:lnTo>
                    <a:pt x="4083735" y="861402"/>
                  </a:lnTo>
                  <a:lnTo>
                    <a:pt x="4091254" y="862279"/>
                  </a:lnTo>
                  <a:lnTo>
                    <a:pt x="4098277" y="860259"/>
                  </a:lnTo>
                  <a:lnTo>
                    <a:pt x="4104043" y="855764"/>
                  </a:lnTo>
                  <a:lnTo>
                    <a:pt x="4107764" y="849160"/>
                  </a:lnTo>
                  <a:lnTo>
                    <a:pt x="4108627" y="841641"/>
                  </a:lnTo>
                  <a:close/>
                </a:path>
                <a:path w="4399915" h="1041400">
                  <a:moveTo>
                    <a:pt x="4121975" y="664057"/>
                  </a:moveTo>
                  <a:lnTo>
                    <a:pt x="4118191" y="656628"/>
                  </a:lnTo>
                  <a:lnTo>
                    <a:pt x="4104309" y="652119"/>
                  </a:lnTo>
                  <a:lnTo>
                    <a:pt x="4096880" y="655904"/>
                  </a:lnTo>
                  <a:lnTo>
                    <a:pt x="4092384" y="669747"/>
                  </a:lnTo>
                  <a:lnTo>
                    <a:pt x="4096169" y="677202"/>
                  </a:lnTo>
                  <a:lnTo>
                    <a:pt x="4110037" y="681710"/>
                  </a:lnTo>
                  <a:lnTo>
                    <a:pt x="4117479" y="677900"/>
                  </a:lnTo>
                  <a:lnTo>
                    <a:pt x="4121975" y="664057"/>
                  </a:lnTo>
                  <a:close/>
                </a:path>
                <a:path w="4399915" h="1041400">
                  <a:moveTo>
                    <a:pt x="4130916" y="492493"/>
                  </a:moveTo>
                  <a:lnTo>
                    <a:pt x="4127538" y="485876"/>
                  </a:lnTo>
                  <a:lnTo>
                    <a:pt x="4115219" y="481876"/>
                  </a:lnTo>
                  <a:lnTo>
                    <a:pt x="4108615" y="485241"/>
                  </a:lnTo>
                  <a:lnTo>
                    <a:pt x="4104602" y="497586"/>
                  </a:lnTo>
                  <a:lnTo>
                    <a:pt x="4107980" y="504190"/>
                  </a:lnTo>
                  <a:lnTo>
                    <a:pt x="4120286" y="508190"/>
                  </a:lnTo>
                  <a:lnTo>
                    <a:pt x="4126903" y="504825"/>
                  </a:lnTo>
                  <a:lnTo>
                    <a:pt x="4130916" y="492493"/>
                  </a:lnTo>
                  <a:close/>
                </a:path>
                <a:path w="4399915" h="1041400">
                  <a:moveTo>
                    <a:pt x="4162361" y="959015"/>
                  </a:moveTo>
                  <a:lnTo>
                    <a:pt x="4159415" y="953211"/>
                  </a:lnTo>
                  <a:lnTo>
                    <a:pt x="4148632" y="949706"/>
                  </a:lnTo>
                  <a:lnTo>
                    <a:pt x="4142829" y="952665"/>
                  </a:lnTo>
                  <a:lnTo>
                    <a:pt x="4139336" y="963447"/>
                  </a:lnTo>
                  <a:lnTo>
                    <a:pt x="4142282" y="969238"/>
                  </a:lnTo>
                  <a:lnTo>
                    <a:pt x="4153065" y="972743"/>
                  </a:lnTo>
                  <a:lnTo>
                    <a:pt x="4158856" y="969784"/>
                  </a:lnTo>
                  <a:lnTo>
                    <a:pt x="4162361" y="959015"/>
                  </a:lnTo>
                  <a:close/>
                </a:path>
                <a:path w="4399915" h="1041400">
                  <a:moveTo>
                    <a:pt x="4192930" y="777417"/>
                  </a:moveTo>
                  <a:lnTo>
                    <a:pt x="4188536" y="768807"/>
                  </a:lnTo>
                  <a:lnTo>
                    <a:pt x="4172534" y="763600"/>
                  </a:lnTo>
                  <a:lnTo>
                    <a:pt x="4163923" y="767981"/>
                  </a:lnTo>
                  <a:lnTo>
                    <a:pt x="4158716" y="784009"/>
                  </a:lnTo>
                  <a:lnTo>
                    <a:pt x="4163098" y="792632"/>
                  </a:lnTo>
                  <a:lnTo>
                    <a:pt x="4179112" y="797839"/>
                  </a:lnTo>
                  <a:lnTo>
                    <a:pt x="4187723" y="793432"/>
                  </a:lnTo>
                  <a:lnTo>
                    <a:pt x="4192930" y="777417"/>
                  </a:lnTo>
                  <a:close/>
                </a:path>
                <a:path w="4399915" h="1041400">
                  <a:moveTo>
                    <a:pt x="4207357" y="601865"/>
                  </a:moveTo>
                  <a:lnTo>
                    <a:pt x="4203662" y="594563"/>
                  </a:lnTo>
                  <a:lnTo>
                    <a:pt x="4190098" y="590169"/>
                  </a:lnTo>
                  <a:lnTo>
                    <a:pt x="4182808" y="593890"/>
                  </a:lnTo>
                  <a:lnTo>
                    <a:pt x="4178414" y="607441"/>
                  </a:lnTo>
                  <a:lnTo>
                    <a:pt x="4182122" y="614705"/>
                  </a:lnTo>
                  <a:lnTo>
                    <a:pt x="4195686" y="619112"/>
                  </a:lnTo>
                  <a:lnTo>
                    <a:pt x="4202963" y="615403"/>
                  </a:lnTo>
                  <a:lnTo>
                    <a:pt x="4207357" y="601865"/>
                  </a:lnTo>
                  <a:close/>
                </a:path>
                <a:path w="4399915" h="1041400">
                  <a:moveTo>
                    <a:pt x="4247375" y="896416"/>
                  </a:moveTo>
                  <a:lnTo>
                    <a:pt x="4244924" y="891616"/>
                  </a:lnTo>
                  <a:lnTo>
                    <a:pt x="4235996" y="888707"/>
                  </a:lnTo>
                  <a:lnTo>
                    <a:pt x="4231195" y="891159"/>
                  </a:lnTo>
                  <a:lnTo>
                    <a:pt x="4228300" y="900074"/>
                  </a:lnTo>
                  <a:lnTo>
                    <a:pt x="4230725" y="904887"/>
                  </a:lnTo>
                  <a:lnTo>
                    <a:pt x="4239666" y="907796"/>
                  </a:lnTo>
                  <a:lnTo>
                    <a:pt x="4244479" y="905332"/>
                  </a:lnTo>
                  <a:lnTo>
                    <a:pt x="4247375" y="896416"/>
                  </a:lnTo>
                  <a:close/>
                </a:path>
                <a:path w="4399915" h="1041400">
                  <a:moveTo>
                    <a:pt x="4278414" y="715022"/>
                  </a:moveTo>
                  <a:lnTo>
                    <a:pt x="4274185" y="706767"/>
                  </a:lnTo>
                  <a:lnTo>
                    <a:pt x="4258792" y="701763"/>
                  </a:lnTo>
                  <a:lnTo>
                    <a:pt x="4250499" y="705954"/>
                  </a:lnTo>
                  <a:lnTo>
                    <a:pt x="4245495" y="721360"/>
                  </a:lnTo>
                  <a:lnTo>
                    <a:pt x="4249725" y="729640"/>
                  </a:lnTo>
                  <a:lnTo>
                    <a:pt x="4265130" y="734644"/>
                  </a:lnTo>
                  <a:lnTo>
                    <a:pt x="4273410" y="730427"/>
                  </a:lnTo>
                  <a:lnTo>
                    <a:pt x="4278414" y="715022"/>
                  </a:lnTo>
                  <a:close/>
                </a:path>
                <a:path w="4399915" h="1041400">
                  <a:moveTo>
                    <a:pt x="4314952" y="1017257"/>
                  </a:moveTo>
                  <a:lnTo>
                    <a:pt x="4312640" y="1009142"/>
                  </a:lnTo>
                  <a:lnTo>
                    <a:pt x="4307446" y="1002499"/>
                  </a:lnTo>
                  <a:lnTo>
                    <a:pt x="4299851" y="998207"/>
                  </a:lnTo>
                  <a:lnTo>
                    <a:pt x="4291165" y="997204"/>
                  </a:lnTo>
                  <a:lnTo>
                    <a:pt x="4283049" y="999528"/>
                  </a:lnTo>
                  <a:lnTo>
                    <a:pt x="4276407" y="1004722"/>
                  </a:lnTo>
                  <a:lnTo>
                    <a:pt x="4272127" y="1012329"/>
                  </a:lnTo>
                  <a:lnTo>
                    <a:pt x="4271111" y="1021016"/>
                  </a:lnTo>
                  <a:lnTo>
                    <a:pt x="4273435" y="1029131"/>
                  </a:lnTo>
                  <a:lnTo>
                    <a:pt x="4278630" y="1035773"/>
                  </a:lnTo>
                  <a:lnTo>
                    <a:pt x="4286250" y="1040053"/>
                  </a:lnTo>
                  <a:lnTo>
                    <a:pt x="4294911" y="1041057"/>
                  </a:lnTo>
                  <a:lnTo>
                    <a:pt x="4303014" y="1038733"/>
                  </a:lnTo>
                  <a:lnTo>
                    <a:pt x="4309656" y="1033551"/>
                  </a:lnTo>
                  <a:lnTo>
                    <a:pt x="4313961" y="1025931"/>
                  </a:lnTo>
                  <a:lnTo>
                    <a:pt x="4314952" y="1017257"/>
                  </a:lnTo>
                  <a:close/>
                </a:path>
                <a:path w="4399915" h="1041400">
                  <a:moveTo>
                    <a:pt x="4341063" y="833958"/>
                  </a:moveTo>
                  <a:lnTo>
                    <a:pt x="4339336" y="827887"/>
                  </a:lnTo>
                  <a:lnTo>
                    <a:pt x="4335450" y="822934"/>
                  </a:lnTo>
                  <a:lnTo>
                    <a:pt x="4329785" y="819721"/>
                  </a:lnTo>
                  <a:lnTo>
                    <a:pt x="4323296" y="818972"/>
                  </a:lnTo>
                  <a:lnTo>
                    <a:pt x="4317238" y="820712"/>
                  </a:lnTo>
                  <a:lnTo>
                    <a:pt x="4312259" y="824598"/>
                  </a:lnTo>
                  <a:lnTo>
                    <a:pt x="4309059" y="830275"/>
                  </a:lnTo>
                  <a:lnTo>
                    <a:pt x="4308310" y="836752"/>
                  </a:lnTo>
                  <a:lnTo>
                    <a:pt x="4310062" y="842810"/>
                  </a:lnTo>
                  <a:lnTo>
                    <a:pt x="4313948" y="847763"/>
                  </a:lnTo>
                  <a:lnTo>
                    <a:pt x="4319638" y="850963"/>
                  </a:lnTo>
                  <a:lnTo>
                    <a:pt x="4326102" y="851712"/>
                  </a:lnTo>
                  <a:lnTo>
                    <a:pt x="4332160" y="849985"/>
                  </a:lnTo>
                  <a:lnTo>
                    <a:pt x="4337126" y="846112"/>
                  </a:lnTo>
                  <a:lnTo>
                    <a:pt x="4340326" y="840435"/>
                  </a:lnTo>
                  <a:lnTo>
                    <a:pt x="4341063" y="833958"/>
                  </a:lnTo>
                  <a:close/>
                </a:path>
                <a:path w="4399915" h="1041400">
                  <a:moveTo>
                    <a:pt x="4399356" y="954189"/>
                  </a:moveTo>
                  <a:lnTo>
                    <a:pt x="4397413" y="947369"/>
                  </a:lnTo>
                  <a:lnTo>
                    <a:pt x="4393057" y="941793"/>
                  </a:lnTo>
                  <a:lnTo>
                    <a:pt x="4386681" y="938199"/>
                  </a:lnTo>
                  <a:lnTo>
                    <a:pt x="4379379" y="937348"/>
                  </a:lnTo>
                  <a:lnTo>
                    <a:pt x="4372559" y="939292"/>
                  </a:lnTo>
                  <a:lnTo>
                    <a:pt x="4366984" y="943660"/>
                  </a:lnTo>
                  <a:lnTo>
                    <a:pt x="4363377" y="950074"/>
                  </a:lnTo>
                  <a:lnTo>
                    <a:pt x="4362526" y="957351"/>
                  </a:lnTo>
                  <a:lnTo>
                    <a:pt x="4364482" y="964158"/>
                  </a:lnTo>
                  <a:lnTo>
                    <a:pt x="4368851" y="969746"/>
                  </a:lnTo>
                  <a:lnTo>
                    <a:pt x="4375251" y="973353"/>
                  </a:lnTo>
                  <a:lnTo>
                    <a:pt x="4382528" y="974178"/>
                  </a:lnTo>
                  <a:lnTo>
                    <a:pt x="4389336" y="972235"/>
                  </a:lnTo>
                  <a:lnTo>
                    <a:pt x="4394911" y="967867"/>
                  </a:lnTo>
                  <a:lnTo>
                    <a:pt x="4398518" y="961491"/>
                  </a:lnTo>
                  <a:lnTo>
                    <a:pt x="4399356" y="954189"/>
                  </a:lnTo>
                  <a:close/>
                </a:path>
              </a:pathLst>
            </a:custGeom>
            <a:solidFill>
              <a:srgbClr val="FFFFFF">
                <a:alpha val="22999"/>
              </a:srgbClr>
            </a:solidFill>
          </p:spPr>
          <p:txBody>
            <a:bodyPr wrap="square" lIns="0" tIns="0" rIns="0" bIns="0" rtlCol="0"/>
            <a:lstStyle/>
            <a:p>
              <a:endParaRPr/>
            </a:p>
          </p:txBody>
        </p:sp>
        <p:sp>
          <p:nvSpPr>
            <p:cNvPr id="8" name="object 8"/>
            <p:cNvSpPr/>
            <p:nvPr/>
          </p:nvSpPr>
          <p:spPr>
            <a:xfrm>
              <a:off x="4936439" y="1701"/>
              <a:ext cx="5307965" cy="1044575"/>
            </a:xfrm>
            <a:custGeom>
              <a:avLst/>
              <a:gdLst/>
              <a:ahLst/>
              <a:cxnLst/>
              <a:rect l="l" t="t" r="r" b="b"/>
              <a:pathLst>
                <a:path w="5307965" h="1044575">
                  <a:moveTo>
                    <a:pt x="56705" y="1008037"/>
                  </a:moveTo>
                  <a:lnTo>
                    <a:pt x="53695" y="997534"/>
                  </a:lnTo>
                  <a:lnTo>
                    <a:pt x="46977" y="988936"/>
                  </a:lnTo>
                  <a:lnTo>
                    <a:pt x="37134" y="983373"/>
                  </a:lnTo>
                  <a:lnTo>
                    <a:pt x="25920" y="982091"/>
                  </a:lnTo>
                  <a:lnTo>
                    <a:pt x="15430" y="985100"/>
                  </a:lnTo>
                  <a:lnTo>
                    <a:pt x="6832" y="991831"/>
                  </a:lnTo>
                  <a:lnTo>
                    <a:pt x="1295" y="1001674"/>
                  </a:lnTo>
                  <a:lnTo>
                    <a:pt x="0" y="1012901"/>
                  </a:lnTo>
                  <a:lnTo>
                    <a:pt x="2997" y="1023378"/>
                  </a:lnTo>
                  <a:lnTo>
                    <a:pt x="9715" y="1031976"/>
                  </a:lnTo>
                  <a:lnTo>
                    <a:pt x="19545" y="1037526"/>
                  </a:lnTo>
                  <a:lnTo>
                    <a:pt x="30772" y="1038821"/>
                  </a:lnTo>
                  <a:lnTo>
                    <a:pt x="41262" y="1035812"/>
                  </a:lnTo>
                  <a:lnTo>
                    <a:pt x="49860" y="1029093"/>
                  </a:lnTo>
                  <a:lnTo>
                    <a:pt x="55410" y="1019263"/>
                  </a:lnTo>
                  <a:lnTo>
                    <a:pt x="56705" y="1008037"/>
                  </a:lnTo>
                  <a:close/>
                </a:path>
                <a:path w="5307965" h="1044575">
                  <a:moveTo>
                    <a:pt x="94475" y="884567"/>
                  </a:moveTo>
                  <a:lnTo>
                    <a:pt x="92456" y="877531"/>
                  </a:lnTo>
                  <a:lnTo>
                    <a:pt x="87960" y="871778"/>
                  </a:lnTo>
                  <a:lnTo>
                    <a:pt x="81356" y="868045"/>
                  </a:lnTo>
                  <a:lnTo>
                    <a:pt x="73837" y="867181"/>
                  </a:lnTo>
                  <a:lnTo>
                    <a:pt x="66814" y="869200"/>
                  </a:lnTo>
                  <a:lnTo>
                    <a:pt x="61048" y="873696"/>
                  </a:lnTo>
                  <a:lnTo>
                    <a:pt x="57340" y="880287"/>
                  </a:lnTo>
                  <a:lnTo>
                    <a:pt x="56464" y="887818"/>
                  </a:lnTo>
                  <a:lnTo>
                    <a:pt x="58483" y="894842"/>
                  </a:lnTo>
                  <a:lnTo>
                    <a:pt x="62979" y="900595"/>
                  </a:lnTo>
                  <a:lnTo>
                    <a:pt x="69570" y="904303"/>
                  </a:lnTo>
                  <a:lnTo>
                    <a:pt x="77101" y="905179"/>
                  </a:lnTo>
                  <a:lnTo>
                    <a:pt x="84124" y="903173"/>
                  </a:lnTo>
                  <a:lnTo>
                    <a:pt x="89890" y="898677"/>
                  </a:lnTo>
                  <a:lnTo>
                    <a:pt x="93611" y="892073"/>
                  </a:lnTo>
                  <a:lnTo>
                    <a:pt x="94475" y="884567"/>
                  </a:lnTo>
                  <a:close/>
                </a:path>
                <a:path w="5307965" h="1044575">
                  <a:moveTo>
                    <a:pt x="142684" y="761631"/>
                  </a:moveTo>
                  <a:lnTo>
                    <a:pt x="139065" y="754507"/>
                  </a:lnTo>
                  <a:lnTo>
                    <a:pt x="125818" y="750201"/>
                  </a:lnTo>
                  <a:lnTo>
                    <a:pt x="118694" y="753833"/>
                  </a:lnTo>
                  <a:lnTo>
                    <a:pt x="114401" y="767067"/>
                  </a:lnTo>
                  <a:lnTo>
                    <a:pt x="118021" y="774204"/>
                  </a:lnTo>
                  <a:lnTo>
                    <a:pt x="131279" y="778510"/>
                  </a:lnTo>
                  <a:lnTo>
                    <a:pt x="138391" y="774865"/>
                  </a:lnTo>
                  <a:lnTo>
                    <a:pt x="142684" y="761631"/>
                  </a:lnTo>
                  <a:close/>
                </a:path>
                <a:path w="5307965" h="1044575">
                  <a:moveTo>
                    <a:pt x="156286" y="1010526"/>
                  </a:moveTo>
                  <a:lnTo>
                    <a:pt x="154571" y="1004582"/>
                  </a:lnTo>
                  <a:lnTo>
                    <a:pt x="150761" y="999705"/>
                  </a:lnTo>
                  <a:lnTo>
                    <a:pt x="145199" y="996556"/>
                  </a:lnTo>
                  <a:lnTo>
                    <a:pt x="138823" y="995832"/>
                  </a:lnTo>
                  <a:lnTo>
                    <a:pt x="132880" y="997534"/>
                  </a:lnTo>
                  <a:lnTo>
                    <a:pt x="128016" y="1001344"/>
                  </a:lnTo>
                  <a:lnTo>
                    <a:pt x="124879" y="1006906"/>
                  </a:lnTo>
                  <a:lnTo>
                    <a:pt x="124142" y="1013294"/>
                  </a:lnTo>
                  <a:lnTo>
                    <a:pt x="125844" y="1019238"/>
                  </a:lnTo>
                  <a:lnTo>
                    <a:pt x="129641" y="1024102"/>
                  </a:lnTo>
                  <a:lnTo>
                    <a:pt x="135229" y="1027239"/>
                  </a:lnTo>
                  <a:lnTo>
                    <a:pt x="141579" y="1027988"/>
                  </a:lnTo>
                  <a:lnTo>
                    <a:pt x="147523" y="1026287"/>
                  </a:lnTo>
                  <a:lnTo>
                    <a:pt x="152400" y="1022477"/>
                  </a:lnTo>
                  <a:lnTo>
                    <a:pt x="155562" y="1016876"/>
                  </a:lnTo>
                  <a:lnTo>
                    <a:pt x="156286" y="1010526"/>
                  </a:lnTo>
                  <a:close/>
                </a:path>
                <a:path w="5307965" h="1044575">
                  <a:moveTo>
                    <a:pt x="200291" y="642734"/>
                  </a:moveTo>
                  <a:lnTo>
                    <a:pt x="196989" y="636295"/>
                  </a:lnTo>
                  <a:lnTo>
                    <a:pt x="184975" y="632383"/>
                  </a:lnTo>
                  <a:lnTo>
                    <a:pt x="178523" y="635673"/>
                  </a:lnTo>
                  <a:lnTo>
                    <a:pt x="174625" y="647700"/>
                  </a:lnTo>
                  <a:lnTo>
                    <a:pt x="177901" y="654138"/>
                  </a:lnTo>
                  <a:lnTo>
                    <a:pt x="189928" y="658037"/>
                  </a:lnTo>
                  <a:lnTo>
                    <a:pt x="196380" y="654761"/>
                  </a:lnTo>
                  <a:lnTo>
                    <a:pt x="200291" y="642734"/>
                  </a:lnTo>
                  <a:close/>
                </a:path>
                <a:path w="5307965" h="1044575">
                  <a:moveTo>
                    <a:pt x="215150" y="886104"/>
                  </a:moveTo>
                  <a:lnTo>
                    <a:pt x="212394" y="876503"/>
                  </a:lnTo>
                  <a:lnTo>
                    <a:pt x="206235" y="868629"/>
                  </a:lnTo>
                  <a:lnTo>
                    <a:pt x="197218" y="863536"/>
                  </a:lnTo>
                  <a:lnTo>
                    <a:pt x="186905" y="862342"/>
                  </a:lnTo>
                  <a:lnTo>
                    <a:pt x="177292" y="865085"/>
                  </a:lnTo>
                  <a:lnTo>
                    <a:pt x="169405" y="871232"/>
                  </a:lnTo>
                  <a:lnTo>
                    <a:pt x="164312" y="880249"/>
                  </a:lnTo>
                  <a:lnTo>
                    <a:pt x="163118" y="890574"/>
                  </a:lnTo>
                  <a:lnTo>
                    <a:pt x="165874" y="900201"/>
                  </a:lnTo>
                  <a:lnTo>
                    <a:pt x="172046" y="908088"/>
                  </a:lnTo>
                  <a:lnTo>
                    <a:pt x="181089" y="913180"/>
                  </a:lnTo>
                  <a:lnTo>
                    <a:pt x="191363" y="914374"/>
                  </a:lnTo>
                  <a:lnTo>
                    <a:pt x="200990" y="911606"/>
                  </a:lnTo>
                  <a:lnTo>
                    <a:pt x="208864" y="905433"/>
                  </a:lnTo>
                  <a:lnTo>
                    <a:pt x="213969" y="896391"/>
                  </a:lnTo>
                  <a:lnTo>
                    <a:pt x="215150" y="886104"/>
                  </a:lnTo>
                  <a:close/>
                </a:path>
                <a:path w="5307965" h="1044575">
                  <a:moveTo>
                    <a:pt x="257632" y="527977"/>
                  </a:moveTo>
                  <a:lnTo>
                    <a:pt x="256197" y="525183"/>
                  </a:lnTo>
                  <a:lnTo>
                    <a:pt x="250964" y="523481"/>
                  </a:lnTo>
                  <a:lnTo>
                    <a:pt x="248158" y="524903"/>
                  </a:lnTo>
                  <a:lnTo>
                    <a:pt x="246456" y="530148"/>
                  </a:lnTo>
                  <a:lnTo>
                    <a:pt x="247891" y="532968"/>
                  </a:lnTo>
                  <a:lnTo>
                    <a:pt x="253111" y="534657"/>
                  </a:lnTo>
                  <a:lnTo>
                    <a:pt x="255930" y="533222"/>
                  </a:lnTo>
                  <a:lnTo>
                    <a:pt x="257632" y="527977"/>
                  </a:lnTo>
                  <a:close/>
                </a:path>
                <a:path w="5307965" h="1044575">
                  <a:moveTo>
                    <a:pt x="259029" y="764552"/>
                  </a:moveTo>
                  <a:lnTo>
                    <a:pt x="255231" y="757085"/>
                  </a:lnTo>
                  <a:lnTo>
                    <a:pt x="241350" y="752576"/>
                  </a:lnTo>
                  <a:lnTo>
                    <a:pt x="233908" y="756386"/>
                  </a:lnTo>
                  <a:lnTo>
                    <a:pt x="229412" y="770242"/>
                  </a:lnTo>
                  <a:lnTo>
                    <a:pt x="233197" y="777684"/>
                  </a:lnTo>
                  <a:lnTo>
                    <a:pt x="247078" y="782193"/>
                  </a:lnTo>
                  <a:lnTo>
                    <a:pt x="254533" y="778395"/>
                  </a:lnTo>
                  <a:lnTo>
                    <a:pt x="259029" y="764552"/>
                  </a:lnTo>
                  <a:close/>
                </a:path>
                <a:path w="5307965" h="1044575">
                  <a:moveTo>
                    <a:pt x="273977" y="298780"/>
                  </a:moveTo>
                  <a:lnTo>
                    <a:pt x="273900" y="298627"/>
                  </a:lnTo>
                  <a:lnTo>
                    <a:pt x="273596" y="298526"/>
                  </a:lnTo>
                  <a:lnTo>
                    <a:pt x="273431" y="298602"/>
                  </a:lnTo>
                  <a:lnTo>
                    <a:pt x="273316" y="298932"/>
                  </a:lnTo>
                  <a:lnTo>
                    <a:pt x="273418" y="299097"/>
                  </a:lnTo>
                  <a:lnTo>
                    <a:pt x="273723" y="299199"/>
                  </a:lnTo>
                  <a:lnTo>
                    <a:pt x="273926" y="298945"/>
                  </a:lnTo>
                  <a:lnTo>
                    <a:pt x="273977" y="298780"/>
                  </a:lnTo>
                  <a:close/>
                </a:path>
                <a:path w="5307965" h="1044575">
                  <a:moveTo>
                    <a:pt x="278879" y="1011288"/>
                  </a:moveTo>
                  <a:lnTo>
                    <a:pt x="276098" y="1001560"/>
                  </a:lnTo>
                  <a:lnTo>
                    <a:pt x="269862" y="993584"/>
                  </a:lnTo>
                  <a:lnTo>
                    <a:pt x="260743" y="988441"/>
                  </a:lnTo>
                  <a:lnTo>
                    <a:pt x="250317" y="987234"/>
                  </a:lnTo>
                  <a:lnTo>
                    <a:pt x="240588" y="990015"/>
                  </a:lnTo>
                  <a:lnTo>
                    <a:pt x="232613" y="996251"/>
                  </a:lnTo>
                  <a:lnTo>
                    <a:pt x="227469" y="1005382"/>
                  </a:lnTo>
                  <a:lnTo>
                    <a:pt x="226263" y="1015784"/>
                  </a:lnTo>
                  <a:lnTo>
                    <a:pt x="229057" y="1025512"/>
                  </a:lnTo>
                  <a:lnTo>
                    <a:pt x="235292" y="1033487"/>
                  </a:lnTo>
                  <a:lnTo>
                    <a:pt x="244424" y="1038644"/>
                  </a:lnTo>
                  <a:lnTo>
                    <a:pt x="254825" y="1039837"/>
                  </a:lnTo>
                  <a:lnTo>
                    <a:pt x="264553" y="1037043"/>
                  </a:lnTo>
                  <a:lnTo>
                    <a:pt x="272529" y="1030820"/>
                  </a:lnTo>
                  <a:lnTo>
                    <a:pt x="277685" y="1021702"/>
                  </a:lnTo>
                  <a:lnTo>
                    <a:pt x="278879" y="1011288"/>
                  </a:lnTo>
                  <a:close/>
                </a:path>
                <a:path w="5307965" h="1044575">
                  <a:moveTo>
                    <a:pt x="317144" y="647065"/>
                  </a:moveTo>
                  <a:lnTo>
                    <a:pt x="314096" y="641096"/>
                  </a:lnTo>
                  <a:lnTo>
                    <a:pt x="303034" y="637501"/>
                  </a:lnTo>
                  <a:lnTo>
                    <a:pt x="297053" y="640537"/>
                  </a:lnTo>
                  <a:lnTo>
                    <a:pt x="293446" y="651637"/>
                  </a:lnTo>
                  <a:lnTo>
                    <a:pt x="296494" y="657606"/>
                  </a:lnTo>
                  <a:lnTo>
                    <a:pt x="307568" y="661200"/>
                  </a:lnTo>
                  <a:lnTo>
                    <a:pt x="313537" y="658164"/>
                  </a:lnTo>
                  <a:lnTo>
                    <a:pt x="317144" y="647065"/>
                  </a:lnTo>
                  <a:close/>
                </a:path>
                <a:path w="5307965" h="1044575">
                  <a:moveTo>
                    <a:pt x="325932" y="888822"/>
                  </a:moveTo>
                  <a:lnTo>
                    <a:pt x="323545" y="880503"/>
                  </a:lnTo>
                  <a:lnTo>
                    <a:pt x="318211" y="873683"/>
                  </a:lnTo>
                  <a:lnTo>
                    <a:pt x="310388" y="869276"/>
                  </a:lnTo>
                  <a:lnTo>
                    <a:pt x="301485" y="868260"/>
                  </a:lnTo>
                  <a:lnTo>
                    <a:pt x="293179" y="870648"/>
                  </a:lnTo>
                  <a:lnTo>
                    <a:pt x="286359" y="875969"/>
                  </a:lnTo>
                  <a:lnTo>
                    <a:pt x="281965" y="883767"/>
                  </a:lnTo>
                  <a:lnTo>
                    <a:pt x="280924" y="892683"/>
                  </a:lnTo>
                  <a:lnTo>
                    <a:pt x="283311" y="901001"/>
                  </a:lnTo>
                  <a:lnTo>
                    <a:pt x="288632" y="907821"/>
                  </a:lnTo>
                  <a:lnTo>
                    <a:pt x="296443" y="912215"/>
                  </a:lnTo>
                  <a:lnTo>
                    <a:pt x="305358" y="913257"/>
                  </a:lnTo>
                  <a:lnTo>
                    <a:pt x="313677" y="910869"/>
                  </a:lnTo>
                  <a:lnTo>
                    <a:pt x="320497" y="905548"/>
                  </a:lnTo>
                  <a:lnTo>
                    <a:pt x="324904" y="897724"/>
                  </a:lnTo>
                  <a:lnTo>
                    <a:pt x="325932" y="888822"/>
                  </a:lnTo>
                  <a:close/>
                </a:path>
                <a:path w="5307965" h="1044575">
                  <a:moveTo>
                    <a:pt x="329730" y="414731"/>
                  </a:moveTo>
                  <a:lnTo>
                    <a:pt x="327812" y="410895"/>
                  </a:lnTo>
                  <a:lnTo>
                    <a:pt x="320713" y="408597"/>
                  </a:lnTo>
                  <a:lnTo>
                    <a:pt x="316903" y="410552"/>
                  </a:lnTo>
                  <a:lnTo>
                    <a:pt x="314604" y="417626"/>
                  </a:lnTo>
                  <a:lnTo>
                    <a:pt x="316547" y="421436"/>
                  </a:lnTo>
                  <a:lnTo>
                    <a:pt x="323634" y="423748"/>
                  </a:lnTo>
                  <a:lnTo>
                    <a:pt x="327431" y="421805"/>
                  </a:lnTo>
                  <a:lnTo>
                    <a:pt x="329730" y="414731"/>
                  </a:lnTo>
                  <a:close/>
                </a:path>
                <a:path w="5307965" h="1044575">
                  <a:moveTo>
                    <a:pt x="352107" y="191287"/>
                  </a:moveTo>
                  <a:lnTo>
                    <a:pt x="352018" y="191109"/>
                  </a:lnTo>
                  <a:lnTo>
                    <a:pt x="351713" y="191008"/>
                  </a:lnTo>
                  <a:lnTo>
                    <a:pt x="351510" y="191249"/>
                  </a:lnTo>
                  <a:lnTo>
                    <a:pt x="351459" y="191389"/>
                  </a:lnTo>
                  <a:lnTo>
                    <a:pt x="351536" y="191566"/>
                  </a:lnTo>
                  <a:lnTo>
                    <a:pt x="351828" y="191668"/>
                  </a:lnTo>
                  <a:lnTo>
                    <a:pt x="352018" y="191566"/>
                  </a:lnTo>
                  <a:lnTo>
                    <a:pt x="352107" y="191287"/>
                  </a:lnTo>
                  <a:close/>
                </a:path>
                <a:path w="5307965" h="1044575">
                  <a:moveTo>
                    <a:pt x="374802" y="768070"/>
                  </a:moveTo>
                  <a:lnTo>
                    <a:pt x="371182" y="760958"/>
                  </a:lnTo>
                  <a:lnTo>
                    <a:pt x="357924" y="756653"/>
                  </a:lnTo>
                  <a:lnTo>
                    <a:pt x="350824" y="760272"/>
                  </a:lnTo>
                  <a:lnTo>
                    <a:pt x="346519" y="773531"/>
                  </a:lnTo>
                  <a:lnTo>
                    <a:pt x="350139" y="780630"/>
                  </a:lnTo>
                  <a:lnTo>
                    <a:pt x="363397" y="784948"/>
                  </a:lnTo>
                  <a:lnTo>
                    <a:pt x="370497" y="781316"/>
                  </a:lnTo>
                  <a:lnTo>
                    <a:pt x="374802" y="768070"/>
                  </a:lnTo>
                  <a:close/>
                </a:path>
                <a:path w="5307965" h="1044575">
                  <a:moveTo>
                    <a:pt x="382422" y="532549"/>
                  </a:moveTo>
                  <a:lnTo>
                    <a:pt x="379818" y="527443"/>
                  </a:lnTo>
                  <a:lnTo>
                    <a:pt x="370268" y="524332"/>
                  </a:lnTo>
                  <a:lnTo>
                    <a:pt x="365137" y="526935"/>
                  </a:lnTo>
                  <a:lnTo>
                    <a:pt x="362026" y="536498"/>
                  </a:lnTo>
                  <a:lnTo>
                    <a:pt x="364642" y="541642"/>
                  </a:lnTo>
                  <a:lnTo>
                    <a:pt x="374192" y="544741"/>
                  </a:lnTo>
                  <a:lnTo>
                    <a:pt x="379310" y="542112"/>
                  </a:lnTo>
                  <a:lnTo>
                    <a:pt x="382422" y="532549"/>
                  </a:lnTo>
                  <a:close/>
                </a:path>
                <a:path w="5307965" h="1044575">
                  <a:moveTo>
                    <a:pt x="394157" y="1012901"/>
                  </a:moveTo>
                  <a:lnTo>
                    <a:pt x="391121" y="1002309"/>
                  </a:lnTo>
                  <a:lnTo>
                    <a:pt x="384340" y="993622"/>
                  </a:lnTo>
                  <a:lnTo>
                    <a:pt x="374396" y="988009"/>
                  </a:lnTo>
                  <a:lnTo>
                    <a:pt x="363054" y="986701"/>
                  </a:lnTo>
                  <a:lnTo>
                    <a:pt x="352450" y="989736"/>
                  </a:lnTo>
                  <a:lnTo>
                    <a:pt x="343776" y="996518"/>
                  </a:lnTo>
                  <a:lnTo>
                    <a:pt x="338175" y="1006462"/>
                  </a:lnTo>
                  <a:lnTo>
                    <a:pt x="336854" y="1017803"/>
                  </a:lnTo>
                  <a:lnTo>
                    <a:pt x="339890" y="1028395"/>
                  </a:lnTo>
                  <a:lnTo>
                    <a:pt x="346671" y="1037082"/>
                  </a:lnTo>
                  <a:lnTo>
                    <a:pt x="356628" y="1042682"/>
                  </a:lnTo>
                  <a:lnTo>
                    <a:pt x="367969" y="1043990"/>
                  </a:lnTo>
                  <a:lnTo>
                    <a:pt x="378561" y="1040955"/>
                  </a:lnTo>
                  <a:lnTo>
                    <a:pt x="387248" y="1034173"/>
                  </a:lnTo>
                  <a:lnTo>
                    <a:pt x="392861" y="1024229"/>
                  </a:lnTo>
                  <a:lnTo>
                    <a:pt x="394157" y="1012901"/>
                  </a:lnTo>
                  <a:close/>
                </a:path>
                <a:path w="5307965" h="1044575">
                  <a:moveTo>
                    <a:pt x="403250" y="305714"/>
                  </a:moveTo>
                  <a:lnTo>
                    <a:pt x="401840" y="302907"/>
                  </a:lnTo>
                  <a:lnTo>
                    <a:pt x="396595" y="301193"/>
                  </a:lnTo>
                  <a:lnTo>
                    <a:pt x="393763" y="302641"/>
                  </a:lnTo>
                  <a:lnTo>
                    <a:pt x="392074" y="307860"/>
                  </a:lnTo>
                  <a:lnTo>
                    <a:pt x="393509" y="310692"/>
                  </a:lnTo>
                  <a:lnTo>
                    <a:pt x="398754" y="312394"/>
                  </a:lnTo>
                  <a:lnTo>
                    <a:pt x="401548" y="310946"/>
                  </a:lnTo>
                  <a:lnTo>
                    <a:pt x="403250" y="305714"/>
                  </a:lnTo>
                  <a:close/>
                </a:path>
                <a:path w="5307965" h="1044575">
                  <a:moveTo>
                    <a:pt x="436587" y="651598"/>
                  </a:moveTo>
                  <a:lnTo>
                    <a:pt x="433387" y="645312"/>
                  </a:lnTo>
                  <a:lnTo>
                    <a:pt x="421665" y="641502"/>
                  </a:lnTo>
                  <a:lnTo>
                    <a:pt x="415391" y="644702"/>
                  </a:lnTo>
                  <a:lnTo>
                    <a:pt x="411594" y="656424"/>
                  </a:lnTo>
                  <a:lnTo>
                    <a:pt x="414769" y="662698"/>
                  </a:lnTo>
                  <a:lnTo>
                    <a:pt x="426491" y="666508"/>
                  </a:lnTo>
                  <a:lnTo>
                    <a:pt x="432777" y="663308"/>
                  </a:lnTo>
                  <a:lnTo>
                    <a:pt x="436587" y="651598"/>
                  </a:lnTo>
                  <a:close/>
                </a:path>
                <a:path w="5307965" h="1044575">
                  <a:moveTo>
                    <a:pt x="453224" y="890473"/>
                  </a:moveTo>
                  <a:lnTo>
                    <a:pt x="449541" y="877608"/>
                  </a:lnTo>
                  <a:lnTo>
                    <a:pt x="441312" y="867067"/>
                  </a:lnTo>
                  <a:lnTo>
                    <a:pt x="429247" y="860247"/>
                  </a:lnTo>
                  <a:lnTo>
                    <a:pt x="415467" y="858672"/>
                  </a:lnTo>
                  <a:lnTo>
                    <a:pt x="402615" y="862355"/>
                  </a:lnTo>
                  <a:lnTo>
                    <a:pt x="392074" y="870610"/>
                  </a:lnTo>
                  <a:lnTo>
                    <a:pt x="385279" y="882675"/>
                  </a:lnTo>
                  <a:lnTo>
                    <a:pt x="383679" y="896454"/>
                  </a:lnTo>
                  <a:lnTo>
                    <a:pt x="387350" y="909320"/>
                  </a:lnTo>
                  <a:lnTo>
                    <a:pt x="395579" y="919861"/>
                  </a:lnTo>
                  <a:lnTo>
                    <a:pt x="407657" y="926668"/>
                  </a:lnTo>
                  <a:lnTo>
                    <a:pt x="421424" y="928255"/>
                  </a:lnTo>
                  <a:lnTo>
                    <a:pt x="434289" y="924560"/>
                  </a:lnTo>
                  <a:lnTo>
                    <a:pt x="444830" y="916317"/>
                  </a:lnTo>
                  <a:lnTo>
                    <a:pt x="451637" y="904240"/>
                  </a:lnTo>
                  <a:lnTo>
                    <a:pt x="453224" y="890473"/>
                  </a:lnTo>
                  <a:close/>
                </a:path>
                <a:path w="5307965" h="1044575">
                  <a:moveTo>
                    <a:pt x="453402" y="421576"/>
                  </a:moveTo>
                  <a:lnTo>
                    <a:pt x="451205" y="417271"/>
                  </a:lnTo>
                  <a:lnTo>
                    <a:pt x="443179" y="414667"/>
                  </a:lnTo>
                  <a:lnTo>
                    <a:pt x="438899" y="416864"/>
                  </a:lnTo>
                  <a:lnTo>
                    <a:pt x="436283" y="424891"/>
                  </a:lnTo>
                  <a:lnTo>
                    <a:pt x="438467" y="429158"/>
                  </a:lnTo>
                  <a:lnTo>
                    <a:pt x="446493" y="431774"/>
                  </a:lnTo>
                  <a:lnTo>
                    <a:pt x="450786" y="429602"/>
                  </a:lnTo>
                  <a:lnTo>
                    <a:pt x="453402" y="421576"/>
                  </a:lnTo>
                  <a:close/>
                </a:path>
                <a:path w="5307965" h="1044575">
                  <a:moveTo>
                    <a:pt x="482968" y="200329"/>
                  </a:moveTo>
                  <a:lnTo>
                    <a:pt x="481774" y="197993"/>
                  </a:lnTo>
                  <a:lnTo>
                    <a:pt x="477456" y="196583"/>
                  </a:lnTo>
                  <a:lnTo>
                    <a:pt x="475145" y="197789"/>
                  </a:lnTo>
                  <a:lnTo>
                    <a:pt x="473748" y="202095"/>
                  </a:lnTo>
                  <a:lnTo>
                    <a:pt x="474916" y="204393"/>
                  </a:lnTo>
                  <a:lnTo>
                    <a:pt x="479247" y="205790"/>
                  </a:lnTo>
                  <a:lnTo>
                    <a:pt x="481571" y="204635"/>
                  </a:lnTo>
                  <a:lnTo>
                    <a:pt x="482968" y="200329"/>
                  </a:lnTo>
                  <a:close/>
                </a:path>
                <a:path w="5307965" h="1044575">
                  <a:moveTo>
                    <a:pt x="508368" y="772033"/>
                  </a:moveTo>
                  <a:lnTo>
                    <a:pt x="505155" y="760793"/>
                  </a:lnTo>
                  <a:lnTo>
                    <a:pt x="497954" y="751573"/>
                  </a:lnTo>
                  <a:lnTo>
                    <a:pt x="487413" y="745617"/>
                  </a:lnTo>
                  <a:lnTo>
                    <a:pt x="475373" y="744232"/>
                  </a:lnTo>
                  <a:lnTo>
                    <a:pt x="464134" y="747458"/>
                  </a:lnTo>
                  <a:lnTo>
                    <a:pt x="454926" y="754659"/>
                  </a:lnTo>
                  <a:lnTo>
                    <a:pt x="448983" y="765200"/>
                  </a:lnTo>
                  <a:lnTo>
                    <a:pt x="447586" y="777252"/>
                  </a:lnTo>
                  <a:lnTo>
                    <a:pt x="450799" y="788492"/>
                  </a:lnTo>
                  <a:lnTo>
                    <a:pt x="458000" y="797699"/>
                  </a:lnTo>
                  <a:lnTo>
                    <a:pt x="468553" y="803643"/>
                  </a:lnTo>
                  <a:lnTo>
                    <a:pt x="480580" y="805040"/>
                  </a:lnTo>
                  <a:lnTo>
                    <a:pt x="491820" y="801814"/>
                  </a:lnTo>
                  <a:lnTo>
                    <a:pt x="501040" y="794613"/>
                  </a:lnTo>
                  <a:lnTo>
                    <a:pt x="506996" y="784047"/>
                  </a:lnTo>
                  <a:lnTo>
                    <a:pt x="508368" y="772033"/>
                  </a:lnTo>
                  <a:close/>
                </a:path>
                <a:path w="5307965" h="1044575">
                  <a:moveTo>
                    <a:pt x="515124" y="538835"/>
                  </a:moveTo>
                  <a:lnTo>
                    <a:pt x="512826" y="530834"/>
                  </a:lnTo>
                  <a:lnTo>
                    <a:pt x="507707" y="524281"/>
                  </a:lnTo>
                  <a:lnTo>
                    <a:pt x="500202" y="520039"/>
                  </a:lnTo>
                  <a:lnTo>
                    <a:pt x="491642" y="519061"/>
                  </a:lnTo>
                  <a:lnTo>
                    <a:pt x="483641" y="521347"/>
                  </a:lnTo>
                  <a:lnTo>
                    <a:pt x="477088" y="526478"/>
                  </a:lnTo>
                  <a:lnTo>
                    <a:pt x="472859" y="533984"/>
                  </a:lnTo>
                  <a:lnTo>
                    <a:pt x="471868" y="542531"/>
                  </a:lnTo>
                  <a:lnTo>
                    <a:pt x="474167" y="550519"/>
                  </a:lnTo>
                  <a:lnTo>
                    <a:pt x="479298" y="557072"/>
                  </a:lnTo>
                  <a:lnTo>
                    <a:pt x="486803" y="561301"/>
                  </a:lnTo>
                  <a:lnTo>
                    <a:pt x="495350" y="562305"/>
                  </a:lnTo>
                  <a:lnTo>
                    <a:pt x="503351" y="560006"/>
                  </a:lnTo>
                  <a:lnTo>
                    <a:pt x="509905" y="554901"/>
                  </a:lnTo>
                  <a:lnTo>
                    <a:pt x="514146" y="547395"/>
                  </a:lnTo>
                  <a:lnTo>
                    <a:pt x="515124" y="538835"/>
                  </a:lnTo>
                  <a:close/>
                </a:path>
                <a:path w="5307965" h="1044575">
                  <a:moveTo>
                    <a:pt x="529539" y="314452"/>
                  </a:moveTo>
                  <a:lnTo>
                    <a:pt x="527862" y="311150"/>
                  </a:lnTo>
                  <a:lnTo>
                    <a:pt x="521703" y="309156"/>
                  </a:lnTo>
                  <a:lnTo>
                    <a:pt x="518388" y="310832"/>
                  </a:lnTo>
                  <a:lnTo>
                    <a:pt x="516382" y="316992"/>
                  </a:lnTo>
                  <a:lnTo>
                    <a:pt x="518083" y="320306"/>
                  </a:lnTo>
                  <a:lnTo>
                    <a:pt x="524243" y="322300"/>
                  </a:lnTo>
                  <a:lnTo>
                    <a:pt x="527532" y="320624"/>
                  </a:lnTo>
                  <a:lnTo>
                    <a:pt x="529539" y="314452"/>
                  </a:lnTo>
                  <a:close/>
                </a:path>
                <a:path w="5307965" h="1044575">
                  <a:moveTo>
                    <a:pt x="567029" y="99060"/>
                  </a:moveTo>
                  <a:lnTo>
                    <a:pt x="566254" y="97561"/>
                  </a:lnTo>
                  <a:lnTo>
                    <a:pt x="563486" y="96659"/>
                  </a:lnTo>
                  <a:lnTo>
                    <a:pt x="561987" y="97421"/>
                  </a:lnTo>
                  <a:lnTo>
                    <a:pt x="561086" y="100190"/>
                  </a:lnTo>
                  <a:lnTo>
                    <a:pt x="561860" y="101688"/>
                  </a:lnTo>
                  <a:lnTo>
                    <a:pt x="564629" y="102590"/>
                  </a:lnTo>
                  <a:lnTo>
                    <a:pt x="566127" y="101828"/>
                  </a:lnTo>
                  <a:lnTo>
                    <a:pt x="567029" y="99060"/>
                  </a:lnTo>
                  <a:close/>
                </a:path>
                <a:path w="5307965" h="1044575">
                  <a:moveTo>
                    <a:pt x="567575" y="657225"/>
                  </a:moveTo>
                  <a:lnTo>
                    <a:pt x="565073" y="648462"/>
                  </a:lnTo>
                  <a:lnTo>
                    <a:pt x="559460" y="641299"/>
                  </a:lnTo>
                  <a:lnTo>
                    <a:pt x="551243" y="636651"/>
                  </a:lnTo>
                  <a:lnTo>
                    <a:pt x="541870" y="635571"/>
                  </a:lnTo>
                  <a:lnTo>
                    <a:pt x="533120" y="638086"/>
                  </a:lnTo>
                  <a:lnTo>
                    <a:pt x="525945" y="643686"/>
                  </a:lnTo>
                  <a:lnTo>
                    <a:pt x="521322" y="651903"/>
                  </a:lnTo>
                  <a:lnTo>
                    <a:pt x="520230" y="661276"/>
                  </a:lnTo>
                  <a:lnTo>
                    <a:pt x="522744" y="670026"/>
                  </a:lnTo>
                  <a:lnTo>
                    <a:pt x="528345" y="677214"/>
                  </a:lnTo>
                  <a:lnTo>
                    <a:pt x="536562" y="681837"/>
                  </a:lnTo>
                  <a:lnTo>
                    <a:pt x="545934" y="682917"/>
                  </a:lnTo>
                  <a:lnTo>
                    <a:pt x="554685" y="680402"/>
                  </a:lnTo>
                  <a:lnTo>
                    <a:pt x="561860" y="674801"/>
                  </a:lnTo>
                  <a:lnTo>
                    <a:pt x="566496" y="666584"/>
                  </a:lnTo>
                  <a:lnTo>
                    <a:pt x="567575" y="657225"/>
                  </a:lnTo>
                  <a:close/>
                </a:path>
                <a:path w="5307965" h="1044575">
                  <a:moveTo>
                    <a:pt x="585152" y="429768"/>
                  </a:moveTo>
                  <a:lnTo>
                    <a:pt x="583412" y="423722"/>
                  </a:lnTo>
                  <a:lnTo>
                    <a:pt x="579526" y="418769"/>
                  </a:lnTo>
                  <a:lnTo>
                    <a:pt x="573849" y="415556"/>
                  </a:lnTo>
                  <a:lnTo>
                    <a:pt x="567372" y="414807"/>
                  </a:lnTo>
                  <a:lnTo>
                    <a:pt x="561314" y="416547"/>
                  </a:lnTo>
                  <a:lnTo>
                    <a:pt x="556361" y="420420"/>
                  </a:lnTo>
                  <a:lnTo>
                    <a:pt x="553173" y="426085"/>
                  </a:lnTo>
                  <a:lnTo>
                    <a:pt x="552411" y="432574"/>
                  </a:lnTo>
                  <a:lnTo>
                    <a:pt x="554151" y="438632"/>
                  </a:lnTo>
                  <a:lnTo>
                    <a:pt x="558012" y="443598"/>
                  </a:lnTo>
                  <a:lnTo>
                    <a:pt x="563702" y="446786"/>
                  </a:lnTo>
                  <a:lnTo>
                    <a:pt x="570179" y="447548"/>
                  </a:lnTo>
                  <a:lnTo>
                    <a:pt x="576237" y="445808"/>
                  </a:lnTo>
                  <a:lnTo>
                    <a:pt x="581202" y="441921"/>
                  </a:lnTo>
                  <a:lnTo>
                    <a:pt x="584415" y="436232"/>
                  </a:lnTo>
                  <a:lnTo>
                    <a:pt x="585152" y="429768"/>
                  </a:lnTo>
                  <a:close/>
                </a:path>
                <a:path w="5307965" h="1044575">
                  <a:moveTo>
                    <a:pt x="611644" y="211251"/>
                  </a:moveTo>
                  <a:lnTo>
                    <a:pt x="610298" y="208610"/>
                  </a:lnTo>
                  <a:lnTo>
                    <a:pt x="605370" y="207010"/>
                  </a:lnTo>
                  <a:lnTo>
                    <a:pt x="602729" y="208343"/>
                  </a:lnTo>
                  <a:lnTo>
                    <a:pt x="601129" y="213271"/>
                  </a:lnTo>
                  <a:lnTo>
                    <a:pt x="602475" y="215938"/>
                  </a:lnTo>
                  <a:lnTo>
                    <a:pt x="607402" y="217538"/>
                  </a:lnTo>
                  <a:lnTo>
                    <a:pt x="610044" y="216166"/>
                  </a:lnTo>
                  <a:lnTo>
                    <a:pt x="611644" y="211251"/>
                  </a:lnTo>
                  <a:close/>
                </a:path>
                <a:path w="5307965" h="1044575">
                  <a:moveTo>
                    <a:pt x="638530" y="545693"/>
                  </a:moveTo>
                  <a:lnTo>
                    <a:pt x="636155" y="537375"/>
                  </a:lnTo>
                  <a:lnTo>
                    <a:pt x="630821" y="530555"/>
                  </a:lnTo>
                  <a:lnTo>
                    <a:pt x="623023" y="526148"/>
                  </a:lnTo>
                  <a:lnTo>
                    <a:pt x="614108" y="525132"/>
                  </a:lnTo>
                  <a:lnTo>
                    <a:pt x="605790" y="527507"/>
                  </a:lnTo>
                  <a:lnTo>
                    <a:pt x="598970" y="532841"/>
                  </a:lnTo>
                  <a:lnTo>
                    <a:pt x="594575" y="540639"/>
                  </a:lnTo>
                  <a:lnTo>
                    <a:pt x="593534" y="549554"/>
                  </a:lnTo>
                  <a:lnTo>
                    <a:pt x="595922" y="557872"/>
                  </a:lnTo>
                  <a:lnTo>
                    <a:pt x="601243" y="564692"/>
                  </a:lnTo>
                  <a:lnTo>
                    <a:pt x="609066" y="569087"/>
                  </a:lnTo>
                  <a:lnTo>
                    <a:pt x="617969" y="570115"/>
                  </a:lnTo>
                  <a:lnTo>
                    <a:pt x="626287" y="567740"/>
                  </a:lnTo>
                  <a:lnTo>
                    <a:pt x="633107" y="562406"/>
                  </a:lnTo>
                  <a:lnTo>
                    <a:pt x="637514" y="554596"/>
                  </a:lnTo>
                  <a:lnTo>
                    <a:pt x="638530" y="545693"/>
                  </a:lnTo>
                  <a:close/>
                </a:path>
                <a:path w="5307965" h="1044575">
                  <a:moveTo>
                    <a:pt x="656869" y="1879"/>
                  </a:moveTo>
                  <a:lnTo>
                    <a:pt x="656272" y="711"/>
                  </a:lnTo>
                  <a:lnTo>
                    <a:pt x="654126" y="0"/>
                  </a:lnTo>
                  <a:lnTo>
                    <a:pt x="652957" y="596"/>
                  </a:lnTo>
                  <a:lnTo>
                    <a:pt x="652259" y="2755"/>
                  </a:lnTo>
                  <a:lnTo>
                    <a:pt x="652856" y="3898"/>
                  </a:lnTo>
                  <a:lnTo>
                    <a:pt x="655015" y="4597"/>
                  </a:lnTo>
                  <a:lnTo>
                    <a:pt x="656170" y="4025"/>
                  </a:lnTo>
                  <a:lnTo>
                    <a:pt x="656869" y="1879"/>
                  </a:lnTo>
                  <a:close/>
                </a:path>
                <a:path w="5307965" h="1044575">
                  <a:moveTo>
                    <a:pt x="657275" y="324256"/>
                  </a:moveTo>
                  <a:lnTo>
                    <a:pt x="655320" y="320471"/>
                  </a:lnTo>
                  <a:lnTo>
                    <a:pt x="648220" y="318160"/>
                  </a:lnTo>
                  <a:lnTo>
                    <a:pt x="644436" y="320090"/>
                  </a:lnTo>
                  <a:lnTo>
                    <a:pt x="642124" y="327202"/>
                  </a:lnTo>
                  <a:lnTo>
                    <a:pt x="644055" y="330987"/>
                  </a:lnTo>
                  <a:lnTo>
                    <a:pt x="651154" y="333286"/>
                  </a:lnTo>
                  <a:lnTo>
                    <a:pt x="654964" y="331368"/>
                  </a:lnTo>
                  <a:lnTo>
                    <a:pt x="657275" y="324256"/>
                  </a:lnTo>
                  <a:close/>
                </a:path>
                <a:path w="5307965" h="1044575">
                  <a:moveTo>
                    <a:pt x="698512" y="112420"/>
                  </a:moveTo>
                  <a:lnTo>
                    <a:pt x="697585" y="110604"/>
                  </a:lnTo>
                  <a:lnTo>
                    <a:pt x="694194" y="109512"/>
                  </a:lnTo>
                  <a:lnTo>
                    <a:pt x="692365" y="110426"/>
                  </a:lnTo>
                  <a:lnTo>
                    <a:pt x="691273" y="113804"/>
                  </a:lnTo>
                  <a:lnTo>
                    <a:pt x="692200" y="115633"/>
                  </a:lnTo>
                  <a:lnTo>
                    <a:pt x="695591" y="116738"/>
                  </a:lnTo>
                  <a:lnTo>
                    <a:pt x="697420" y="115798"/>
                  </a:lnTo>
                  <a:lnTo>
                    <a:pt x="698512" y="112420"/>
                  </a:lnTo>
                  <a:close/>
                </a:path>
                <a:path w="5307965" h="1044575">
                  <a:moveTo>
                    <a:pt x="712266" y="438556"/>
                  </a:moveTo>
                  <a:lnTo>
                    <a:pt x="710361" y="431850"/>
                  </a:lnTo>
                  <a:lnTo>
                    <a:pt x="706069" y="426364"/>
                  </a:lnTo>
                  <a:lnTo>
                    <a:pt x="699782" y="422808"/>
                  </a:lnTo>
                  <a:lnTo>
                    <a:pt x="692607" y="421982"/>
                  </a:lnTo>
                  <a:lnTo>
                    <a:pt x="685901" y="423913"/>
                  </a:lnTo>
                  <a:lnTo>
                    <a:pt x="680402" y="428205"/>
                  </a:lnTo>
                  <a:lnTo>
                    <a:pt x="676859" y="434492"/>
                  </a:lnTo>
                  <a:lnTo>
                    <a:pt x="676033" y="441667"/>
                  </a:lnTo>
                  <a:lnTo>
                    <a:pt x="677951" y="448373"/>
                  </a:lnTo>
                  <a:lnTo>
                    <a:pt x="682244" y="453859"/>
                  </a:lnTo>
                  <a:lnTo>
                    <a:pt x="688543" y="457403"/>
                  </a:lnTo>
                  <a:lnTo>
                    <a:pt x="695718" y="458241"/>
                  </a:lnTo>
                  <a:lnTo>
                    <a:pt x="702411" y="456311"/>
                  </a:lnTo>
                  <a:lnTo>
                    <a:pt x="707898" y="452018"/>
                  </a:lnTo>
                  <a:lnTo>
                    <a:pt x="711441" y="445731"/>
                  </a:lnTo>
                  <a:lnTo>
                    <a:pt x="712266" y="438556"/>
                  </a:lnTo>
                  <a:close/>
                </a:path>
                <a:path w="5307965" h="1044575">
                  <a:moveTo>
                    <a:pt x="746861" y="222567"/>
                  </a:moveTo>
                  <a:lnTo>
                    <a:pt x="744080" y="217106"/>
                  </a:lnTo>
                  <a:lnTo>
                    <a:pt x="733920" y="213804"/>
                  </a:lnTo>
                  <a:lnTo>
                    <a:pt x="728459" y="216585"/>
                  </a:lnTo>
                  <a:lnTo>
                    <a:pt x="725157" y="226758"/>
                  </a:lnTo>
                  <a:lnTo>
                    <a:pt x="727938" y="232219"/>
                  </a:lnTo>
                  <a:lnTo>
                    <a:pt x="738098" y="235521"/>
                  </a:lnTo>
                  <a:lnTo>
                    <a:pt x="743546" y="232740"/>
                  </a:lnTo>
                  <a:lnTo>
                    <a:pt x="746861" y="222567"/>
                  </a:lnTo>
                  <a:close/>
                </a:path>
                <a:path w="5307965" h="1044575">
                  <a:moveTo>
                    <a:pt x="789927" y="18262"/>
                  </a:moveTo>
                  <a:lnTo>
                    <a:pt x="789495" y="17411"/>
                  </a:lnTo>
                  <a:lnTo>
                    <a:pt x="787958" y="16916"/>
                  </a:lnTo>
                  <a:lnTo>
                    <a:pt x="787133" y="17360"/>
                  </a:lnTo>
                  <a:lnTo>
                    <a:pt x="786638" y="18884"/>
                  </a:lnTo>
                  <a:lnTo>
                    <a:pt x="787057" y="19710"/>
                  </a:lnTo>
                  <a:lnTo>
                    <a:pt x="788593" y="20205"/>
                  </a:lnTo>
                  <a:lnTo>
                    <a:pt x="789419" y="19786"/>
                  </a:lnTo>
                  <a:lnTo>
                    <a:pt x="789927" y="18262"/>
                  </a:lnTo>
                  <a:close/>
                </a:path>
                <a:path w="5307965" h="1044575">
                  <a:moveTo>
                    <a:pt x="794092" y="335635"/>
                  </a:moveTo>
                  <a:lnTo>
                    <a:pt x="792391" y="329679"/>
                  </a:lnTo>
                  <a:lnTo>
                    <a:pt x="788593" y="324802"/>
                  </a:lnTo>
                  <a:lnTo>
                    <a:pt x="783018" y="321652"/>
                  </a:lnTo>
                  <a:lnTo>
                    <a:pt x="776643" y="320929"/>
                  </a:lnTo>
                  <a:lnTo>
                    <a:pt x="770699" y="322630"/>
                  </a:lnTo>
                  <a:lnTo>
                    <a:pt x="765822" y="326453"/>
                  </a:lnTo>
                  <a:lnTo>
                    <a:pt x="762685" y="332016"/>
                  </a:lnTo>
                  <a:lnTo>
                    <a:pt x="761949" y="338391"/>
                  </a:lnTo>
                  <a:lnTo>
                    <a:pt x="763651" y="344347"/>
                  </a:lnTo>
                  <a:lnTo>
                    <a:pt x="767448" y="349224"/>
                  </a:lnTo>
                  <a:lnTo>
                    <a:pt x="773036" y="352361"/>
                  </a:lnTo>
                  <a:lnTo>
                    <a:pt x="779399" y="353098"/>
                  </a:lnTo>
                  <a:lnTo>
                    <a:pt x="785342" y="351396"/>
                  </a:lnTo>
                  <a:lnTo>
                    <a:pt x="790219" y="347573"/>
                  </a:lnTo>
                  <a:lnTo>
                    <a:pt x="793369" y="341985"/>
                  </a:lnTo>
                  <a:lnTo>
                    <a:pt x="794092" y="335635"/>
                  </a:lnTo>
                  <a:close/>
                </a:path>
                <a:path w="5307965" h="1044575">
                  <a:moveTo>
                    <a:pt x="830122" y="127762"/>
                  </a:moveTo>
                  <a:lnTo>
                    <a:pt x="829449" y="126428"/>
                  </a:lnTo>
                  <a:lnTo>
                    <a:pt x="826973" y="125628"/>
                  </a:lnTo>
                  <a:lnTo>
                    <a:pt x="825652" y="126314"/>
                  </a:lnTo>
                  <a:lnTo>
                    <a:pt x="824865" y="128765"/>
                  </a:lnTo>
                  <a:lnTo>
                    <a:pt x="825525" y="130098"/>
                  </a:lnTo>
                  <a:lnTo>
                    <a:pt x="828001" y="130898"/>
                  </a:lnTo>
                  <a:lnTo>
                    <a:pt x="829322" y="130213"/>
                  </a:lnTo>
                  <a:lnTo>
                    <a:pt x="830122" y="127762"/>
                  </a:lnTo>
                  <a:close/>
                </a:path>
                <a:path w="5307965" h="1044575">
                  <a:moveTo>
                    <a:pt x="884186" y="235407"/>
                  </a:moveTo>
                  <a:lnTo>
                    <a:pt x="879881" y="226999"/>
                  </a:lnTo>
                  <a:lnTo>
                    <a:pt x="864158" y="221881"/>
                  </a:lnTo>
                  <a:lnTo>
                    <a:pt x="855726" y="226174"/>
                  </a:lnTo>
                  <a:lnTo>
                    <a:pt x="850620" y="241884"/>
                  </a:lnTo>
                  <a:lnTo>
                    <a:pt x="854913" y="250329"/>
                  </a:lnTo>
                  <a:lnTo>
                    <a:pt x="870635" y="255435"/>
                  </a:lnTo>
                  <a:lnTo>
                    <a:pt x="879081" y="251129"/>
                  </a:lnTo>
                  <a:lnTo>
                    <a:pt x="884186" y="235407"/>
                  </a:lnTo>
                  <a:close/>
                </a:path>
                <a:path w="5307965" h="1044575">
                  <a:moveTo>
                    <a:pt x="931443" y="35331"/>
                  </a:moveTo>
                  <a:lnTo>
                    <a:pt x="929513" y="31534"/>
                  </a:lnTo>
                  <a:lnTo>
                    <a:pt x="922439" y="29235"/>
                  </a:lnTo>
                  <a:lnTo>
                    <a:pt x="918616" y="31165"/>
                  </a:lnTo>
                  <a:lnTo>
                    <a:pt x="916305" y="38265"/>
                  </a:lnTo>
                  <a:lnTo>
                    <a:pt x="918260" y="42049"/>
                  </a:lnTo>
                  <a:lnTo>
                    <a:pt x="925347" y="44361"/>
                  </a:lnTo>
                  <a:lnTo>
                    <a:pt x="929144" y="42430"/>
                  </a:lnTo>
                  <a:lnTo>
                    <a:pt x="931443" y="35331"/>
                  </a:lnTo>
                  <a:close/>
                </a:path>
                <a:path w="5307965" h="1044575">
                  <a:moveTo>
                    <a:pt x="4327944" y="35445"/>
                  </a:moveTo>
                  <a:lnTo>
                    <a:pt x="4326166" y="31978"/>
                  </a:lnTo>
                  <a:lnTo>
                    <a:pt x="4319702" y="29883"/>
                  </a:lnTo>
                  <a:lnTo>
                    <a:pt x="4316234" y="31648"/>
                  </a:lnTo>
                  <a:lnTo>
                    <a:pt x="4314126" y="38112"/>
                  </a:lnTo>
                  <a:lnTo>
                    <a:pt x="4315904" y="41605"/>
                  </a:lnTo>
                  <a:lnTo>
                    <a:pt x="4322356" y="43700"/>
                  </a:lnTo>
                  <a:lnTo>
                    <a:pt x="4325836" y="41922"/>
                  </a:lnTo>
                  <a:lnTo>
                    <a:pt x="4327944" y="35445"/>
                  </a:lnTo>
                  <a:close/>
                </a:path>
                <a:path w="5307965" h="1044575">
                  <a:moveTo>
                    <a:pt x="4424667" y="126873"/>
                  </a:moveTo>
                  <a:lnTo>
                    <a:pt x="4422826" y="123228"/>
                  </a:lnTo>
                  <a:lnTo>
                    <a:pt x="4416031" y="121031"/>
                  </a:lnTo>
                  <a:lnTo>
                    <a:pt x="4412412" y="122885"/>
                  </a:lnTo>
                  <a:lnTo>
                    <a:pt x="4410214" y="129667"/>
                  </a:lnTo>
                  <a:lnTo>
                    <a:pt x="4412043" y="133299"/>
                  </a:lnTo>
                  <a:lnTo>
                    <a:pt x="4418825" y="135509"/>
                  </a:lnTo>
                  <a:lnTo>
                    <a:pt x="4422470" y="133654"/>
                  </a:lnTo>
                  <a:lnTo>
                    <a:pt x="4424667" y="126873"/>
                  </a:lnTo>
                  <a:close/>
                </a:path>
                <a:path w="5307965" h="1044575">
                  <a:moveTo>
                    <a:pt x="4515790" y="62979"/>
                  </a:moveTo>
                  <a:lnTo>
                    <a:pt x="4512742" y="57035"/>
                  </a:lnTo>
                  <a:lnTo>
                    <a:pt x="4501654" y="53428"/>
                  </a:lnTo>
                  <a:lnTo>
                    <a:pt x="4495698" y="56451"/>
                  </a:lnTo>
                  <a:lnTo>
                    <a:pt x="4492091" y="67551"/>
                  </a:lnTo>
                  <a:lnTo>
                    <a:pt x="4495127" y="73507"/>
                  </a:lnTo>
                  <a:lnTo>
                    <a:pt x="4506214" y="77114"/>
                  </a:lnTo>
                  <a:lnTo>
                    <a:pt x="4512183" y="74079"/>
                  </a:lnTo>
                  <a:lnTo>
                    <a:pt x="4515790" y="62979"/>
                  </a:lnTo>
                  <a:close/>
                </a:path>
                <a:path w="5307965" h="1044575">
                  <a:moveTo>
                    <a:pt x="4517809" y="222961"/>
                  </a:moveTo>
                  <a:lnTo>
                    <a:pt x="4515523" y="218490"/>
                  </a:lnTo>
                  <a:lnTo>
                    <a:pt x="4507204" y="215785"/>
                  </a:lnTo>
                  <a:lnTo>
                    <a:pt x="4502747" y="218071"/>
                  </a:lnTo>
                  <a:lnTo>
                    <a:pt x="4500042" y="226390"/>
                  </a:lnTo>
                  <a:lnTo>
                    <a:pt x="4502302" y="230860"/>
                  </a:lnTo>
                  <a:lnTo>
                    <a:pt x="4510633" y="233565"/>
                  </a:lnTo>
                  <a:lnTo>
                    <a:pt x="4515104" y="231279"/>
                  </a:lnTo>
                  <a:lnTo>
                    <a:pt x="4517809" y="222961"/>
                  </a:lnTo>
                  <a:close/>
                </a:path>
                <a:path w="5307965" h="1044575">
                  <a:moveTo>
                    <a:pt x="4591037" y="2197"/>
                  </a:moveTo>
                  <a:lnTo>
                    <a:pt x="4590872" y="1879"/>
                  </a:lnTo>
                  <a:lnTo>
                    <a:pt x="4590250" y="1676"/>
                  </a:lnTo>
                  <a:lnTo>
                    <a:pt x="4589919" y="1841"/>
                  </a:lnTo>
                  <a:lnTo>
                    <a:pt x="4589729" y="2463"/>
                  </a:lnTo>
                  <a:lnTo>
                    <a:pt x="4589881" y="2781"/>
                  </a:lnTo>
                  <a:lnTo>
                    <a:pt x="4590516" y="2984"/>
                  </a:lnTo>
                  <a:lnTo>
                    <a:pt x="4590834" y="2819"/>
                  </a:lnTo>
                  <a:lnTo>
                    <a:pt x="4591037" y="2197"/>
                  </a:lnTo>
                  <a:close/>
                </a:path>
                <a:path w="5307965" h="1044575">
                  <a:moveTo>
                    <a:pt x="4603813" y="160439"/>
                  </a:moveTo>
                  <a:lnTo>
                    <a:pt x="4601540" y="155968"/>
                  </a:lnTo>
                  <a:lnTo>
                    <a:pt x="4593221" y="153276"/>
                  </a:lnTo>
                  <a:lnTo>
                    <a:pt x="4588751" y="155549"/>
                  </a:lnTo>
                  <a:lnTo>
                    <a:pt x="4586059" y="163868"/>
                  </a:lnTo>
                  <a:lnTo>
                    <a:pt x="4588332" y="168325"/>
                  </a:lnTo>
                  <a:lnTo>
                    <a:pt x="4596650" y="171030"/>
                  </a:lnTo>
                  <a:lnTo>
                    <a:pt x="4601121" y="168770"/>
                  </a:lnTo>
                  <a:lnTo>
                    <a:pt x="4603813" y="160439"/>
                  </a:lnTo>
                  <a:close/>
                </a:path>
                <a:path w="5307965" h="1044575">
                  <a:moveTo>
                    <a:pt x="4605096" y="323811"/>
                  </a:moveTo>
                  <a:lnTo>
                    <a:pt x="4602569" y="318858"/>
                  </a:lnTo>
                  <a:lnTo>
                    <a:pt x="4593323" y="315861"/>
                  </a:lnTo>
                  <a:lnTo>
                    <a:pt x="4588383" y="318376"/>
                  </a:lnTo>
                  <a:lnTo>
                    <a:pt x="4585373" y="327621"/>
                  </a:lnTo>
                  <a:lnTo>
                    <a:pt x="4587887" y="332600"/>
                  </a:lnTo>
                  <a:lnTo>
                    <a:pt x="4597120" y="335597"/>
                  </a:lnTo>
                  <a:lnTo>
                    <a:pt x="4602099" y="333057"/>
                  </a:lnTo>
                  <a:lnTo>
                    <a:pt x="4605096" y="323811"/>
                  </a:lnTo>
                  <a:close/>
                </a:path>
                <a:path w="5307965" h="1044575">
                  <a:moveTo>
                    <a:pt x="4681867" y="99466"/>
                  </a:moveTo>
                  <a:lnTo>
                    <a:pt x="4681626" y="98945"/>
                  </a:lnTo>
                  <a:lnTo>
                    <a:pt x="4680712" y="98640"/>
                  </a:lnTo>
                  <a:lnTo>
                    <a:pt x="4680204" y="98920"/>
                  </a:lnTo>
                  <a:lnTo>
                    <a:pt x="4679899" y="99847"/>
                  </a:lnTo>
                  <a:lnTo>
                    <a:pt x="4680153" y="100330"/>
                  </a:lnTo>
                  <a:lnTo>
                    <a:pt x="4681067" y="100634"/>
                  </a:lnTo>
                  <a:lnTo>
                    <a:pt x="4681575" y="100393"/>
                  </a:lnTo>
                  <a:lnTo>
                    <a:pt x="4681867" y="99466"/>
                  </a:lnTo>
                  <a:close/>
                </a:path>
                <a:path w="5307965" h="1044575">
                  <a:moveTo>
                    <a:pt x="4686973" y="429082"/>
                  </a:moveTo>
                  <a:lnTo>
                    <a:pt x="4684230" y="423608"/>
                  </a:lnTo>
                  <a:lnTo>
                    <a:pt x="4674057" y="420306"/>
                  </a:lnTo>
                  <a:lnTo>
                    <a:pt x="4668583" y="423113"/>
                  </a:lnTo>
                  <a:lnTo>
                    <a:pt x="4665281" y="433273"/>
                  </a:lnTo>
                  <a:lnTo>
                    <a:pt x="4668075" y="438721"/>
                  </a:lnTo>
                  <a:lnTo>
                    <a:pt x="4678235" y="442023"/>
                  </a:lnTo>
                  <a:lnTo>
                    <a:pt x="4683671" y="439254"/>
                  </a:lnTo>
                  <a:lnTo>
                    <a:pt x="4686973" y="429082"/>
                  </a:lnTo>
                  <a:close/>
                </a:path>
                <a:path w="5307965" h="1044575">
                  <a:moveTo>
                    <a:pt x="4695075" y="260731"/>
                  </a:moveTo>
                  <a:lnTo>
                    <a:pt x="4691443" y="253644"/>
                  </a:lnTo>
                  <a:lnTo>
                    <a:pt x="4678210" y="249339"/>
                  </a:lnTo>
                  <a:lnTo>
                    <a:pt x="4671085" y="252933"/>
                  </a:lnTo>
                  <a:lnTo>
                    <a:pt x="4666780" y="266204"/>
                  </a:lnTo>
                  <a:lnTo>
                    <a:pt x="4670412" y="273316"/>
                  </a:lnTo>
                  <a:lnTo>
                    <a:pt x="4683645" y="277622"/>
                  </a:lnTo>
                  <a:lnTo>
                    <a:pt x="4690757" y="273989"/>
                  </a:lnTo>
                  <a:lnTo>
                    <a:pt x="4695075" y="260731"/>
                  </a:lnTo>
                  <a:close/>
                </a:path>
                <a:path w="5307965" h="1044575">
                  <a:moveTo>
                    <a:pt x="4764227" y="538213"/>
                  </a:moveTo>
                  <a:lnTo>
                    <a:pt x="4760950" y="531761"/>
                  </a:lnTo>
                  <a:lnTo>
                    <a:pt x="4748936" y="527850"/>
                  </a:lnTo>
                  <a:lnTo>
                    <a:pt x="4742472" y="531152"/>
                  </a:lnTo>
                  <a:lnTo>
                    <a:pt x="4738560" y="543166"/>
                  </a:lnTo>
                  <a:lnTo>
                    <a:pt x="4741862" y="549617"/>
                  </a:lnTo>
                  <a:lnTo>
                    <a:pt x="4753876" y="553516"/>
                  </a:lnTo>
                  <a:lnTo>
                    <a:pt x="4760328" y="550240"/>
                  </a:lnTo>
                  <a:lnTo>
                    <a:pt x="4764227" y="538213"/>
                  </a:lnTo>
                  <a:close/>
                </a:path>
                <a:path w="5307965" h="1044575">
                  <a:moveTo>
                    <a:pt x="4767808" y="36969"/>
                  </a:moveTo>
                  <a:lnTo>
                    <a:pt x="4767554" y="36474"/>
                  </a:lnTo>
                  <a:lnTo>
                    <a:pt x="4766653" y="36182"/>
                  </a:lnTo>
                  <a:lnTo>
                    <a:pt x="4766145" y="36436"/>
                  </a:lnTo>
                  <a:lnTo>
                    <a:pt x="4765827" y="37376"/>
                  </a:lnTo>
                  <a:lnTo>
                    <a:pt x="4766107" y="37871"/>
                  </a:lnTo>
                  <a:lnTo>
                    <a:pt x="4767008" y="38163"/>
                  </a:lnTo>
                  <a:lnTo>
                    <a:pt x="4767504" y="37922"/>
                  </a:lnTo>
                  <a:lnTo>
                    <a:pt x="4767808" y="36969"/>
                  </a:lnTo>
                  <a:close/>
                </a:path>
                <a:path w="5307965" h="1044575">
                  <a:moveTo>
                    <a:pt x="4768964" y="367614"/>
                  </a:moveTo>
                  <a:lnTo>
                    <a:pt x="4767084" y="363956"/>
                  </a:lnTo>
                  <a:lnTo>
                    <a:pt x="4760328" y="361759"/>
                  </a:lnTo>
                  <a:lnTo>
                    <a:pt x="4756670" y="363613"/>
                  </a:lnTo>
                  <a:lnTo>
                    <a:pt x="4754473" y="370382"/>
                  </a:lnTo>
                  <a:lnTo>
                    <a:pt x="4756340" y="374040"/>
                  </a:lnTo>
                  <a:lnTo>
                    <a:pt x="4763097" y="376237"/>
                  </a:lnTo>
                  <a:lnTo>
                    <a:pt x="4766767" y="374383"/>
                  </a:lnTo>
                  <a:lnTo>
                    <a:pt x="4768964" y="367614"/>
                  </a:lnTo>
                  <a:close/>
                </a:path>
                <a:path w="5307965" h="1044575">
                  <a:moveTo>
                    <a:pt x="4835004" y="651281"/>
                  </a:moveTo>
                  <a:lnTo>
                    <a:pt x="4831372" y="644169"/>
                  </a:lnTo>
                  <a:lnTo>
                    <a:pt x="4818113" y="639864"/>
                  </a:lnTo>
                  <a:lnTo>
                    <a:pt x="4811001" y="643483"/>
                  </a:lnTo>
                  <a:lnTo>
                    <a:pt x="4806696" y="656729"/>
                  </a:lnTo>
                  <a:lnTo>
                    <a:pt x="4810328" y="663841"/>
                  </a:lnTo>
                  <a:lnTo>
                    <a:pt x="4823587" y="668147"/>
                  </a:lnTo>
                  <a:lnTo>
                    <a:pt x="4830699" y="664527"/>
                  </a:lnTo>
                  <a:lnTo>
                    <a:pt x="4835004" y="651281"/>
                  </a:lnTo>
                  <a:close/>
                </a:path>
                <a:path w="5307965" h="1044575">
                  <a:moveTo>
                    <a:pt x="4848263" y="306641"/>
                  </a:moveTo>
                  <a:lnTo>
                    <a:pt x="4848022" y="306146"/>
                  </a:lnTo>
                  <a:lnTo>
                    <a:pt x="4847094" y="305841"/>
                  </a:lnTo>
                  <a:lnTo>
                    <a:pt x="4846586" y="306095"/>
                  </a:lnTo>
                  <a:lnTo>
                    <a:pt x="4846282" y="307022"/>
                  </a:lnTo>
                  <a:lnTo>
                    <a:pt x="4846548" y="307505"/>
                  </a:lnTo>
                  <a:lnTo>
                    <a:pt x="4847488" y="307809"/>
                  </a:lnTo>
                  <a:lnTo>
                    <a:pt x="4847971" y="307568"/>
                  </a:lnTo>
                  <a:lnTo>
                    <a:pt x="4848263" y="306641"/>
                  </a:lnTo>
                  <a:close/>
                </a:path>
                <a:path w="5307965" h="1044575">
                  <a:moveTo>
                    <a:pt x="4851908" y="475602"/>
                  </a:moveTo>
                  <a:lnTo>
                    <a:pt x="4848123" y="468147"/>
                  </a:lnTo>
                  <a:lnTo>
                    <a:pt x="4834242" y="463638"/>
                  </a:lnTo>
                  <a:lnTo>
                    <a:pt x="4826813" y="467448"/>
                  </a:lnTo>
                  <a:lnTo>
                    <a:pt x="4822304" y="481317"/>
                  </a:lnTo>
                  <a:lnTo>
                    <a:pt x="4826089" y="488734"/>
                  </a:lnTo>
                  <a:lnTo>
                    <a:pt x="4839970" y="493255"/>
                  </a:lnTo>
                  <a:lnTo>
                    <a:pt x="4847399" y="489470"/>
                  </a:lnTo>
                  <a:lnTo>
                    <a:pt x="4851908" y="475602"/>
                  </a:lnTo>
                  <a:close/>
                </a:path>
                <a:path w="5307965" h="1044575">
                  <a:moveTo>
                    <a:pt x="4900053" y="767753"/>
                  </a:moveTo>
                  <a:lnTo>
                    <a:pt x="4896002" y="759815"/>
                  </a:lnTo>
                  <a:lnTo>
                    <a:pt x="4881219" y="755015"/>
                  </a:lnTo>
                  <a:lnTo>
                    <a:pt x="4873282" y="759053"/>
                  </a:lnTo>
                  <a:lnTo>
                    <a:pt x="4868469" y="773849"/>
                  </a:lnTo>
                  <a:lnTo>
                    <a:pt x="4872533" y="781786"/>
                  </a:lnTo>
                  <a:lnTo>
                    <a:pt x="4887315" y="786587"/>
                  </a:lnTo>
                  <a:lnTo>
                    <a:pt x="4895253" y="782548"/>
                  </a:lnTo>
                  <a:lnTo>
                    <a:pt x="4900053" y="767753"/>
                  </a:lnTo>
                  <a:close/>
                </a:path>
                <a:path w="5307965" h="1044575">
                  <a:moveTo>
                    <a:pt x="4921034" y="588822"/>
                  </a:moveTo>
                  <a:lnTo>
                    <a:pt x="4917427" y="581685"/>
                  </a:lnTo>
                  <a:lnTo>
                    <a:pt x="4904168" y="577380"/>
                  </a:lnTo>
                  <a:lnTo>
                    <a:pt x="4897056" y="581025"/>
                  </a:lnTo>
                  <a:lnTo>
                    <a:pt x="4892751" y="594271"/>
                  </a:lnTo>
                  <a:lnTo>
                    <a:pt x="4896370" y="601383"/>
                  </a:lnTo>
                  <a:lnTo>
                    <a:pt x="4909629" y="605688"/>
                  </a:lnTo>
                  <a:lnTo>
                    <a:pt x="4916741" y="602068"/>
                  </a:lnTo>
                  <a:lnTo>
                    <a:pt x="4921034" y="588822"/>
                  </a:lnTo>
                  <a:close/>
                </a:path>
                <a:path w="5307965" h="1044575">
                  <a:moveTo>
                    <a:pt x="4923777" y="416026"/>
                  </a:moveTo>
                  <a:lnTo>
                    <a:pt x="4923523" y="415544"/>
                  </a:lnTo>
                  <a:lnTo>
                    <a:pt x="4922583" y="415239"/>
                  </a:lnTo>
                  <a:lnTo>
                    <a:pt x="4922101" y="415480"/>
                  </a:lnTo>
                  <a:lnTo>
                    <a:pt x="4921796" y="416407"/>
                  </a:lnTo>
                  <a:lnTo>
                    <a:pt x="4922050" y="416890"/>
                  </a:lnTo>
                  <a:lnTo>
                    <a:pt x="4922990" y="417195"/>
                  </a:lnTo>
                  <a:lnTo>
                    <a:pt x="4923472" y="416941"/>
                  </a:lnTo>
                  <a:lnTo>
                    <a:pt x="4923777" y="416026"/>
                  </a:lnTo>
                  <a:close/>
                </a:path>
                <a:path w="5307965" h="1044575">
                  <a:moveTo>
                    <a:pt x="4958435" y="889304"/>
                  </a:moveTo>
                  <a:lnTo>
                    <a:pt x="4956645" y="883031"/>
                  </a:lnTo>
                  <a:lnTo>
                    <a:pt x="4952631" y="877900"/>
                  </a:lnTo>
                  <a:lnTo>
                    <a:pt x="4946739" y="874572"/>
                  </a:lnTo>
                  <a:lnTo>
                    <a:pt x="4940020" y="873810"/>
                  </a:lnTo>
                  <a:lnTo>
                    <a:pt x="4933759" y="875601"/>
                  </a:lnTo>
                  <a:lnTo>
                    <a:pt x="4928616" y="879614"/>
                  </a:lnTo>
                  <a:lnTo>
                    <a:pt x="4925314" y="885482"/>
                  </a:lnTo>
                  <a:lnTo>
                    <a:pt x="4924526" y="892200"/>
                  </a:lnTo>
                  <a:lnTo>
                    <a:pt x="4926330" y="898486"/>
                  </a:lnTo>
                  <a:lnTo>
                    <a:pt x="4930343" y="903630"/>
                  </a:lnTo>
                  <a:lnTo>
                    <a:pt x="4936236" y="906945"/>
                  </a:lnTo>
                  <a:lnTo>
                    <a:pt x="4942941" y="907719"/>
                  </a:lnTo>
                  <a:lnTo>
                    <a:pt x="4949215" y="905916"/>
                  </a:lnTo>
                  <a:lnTo>
                    <a:pt x="4954346" y="901890"/>
                  </a:lnTo>
                  <a:lnTo>
                    <a:pt x="4957673" y="895997"/>
                  </a:lnTo>
                  <a:lnTo>
                    <a:pt x="4958435" y="889304"/>
                  </a:lnTo>
                  <a:close/>
                </a:path>
                <a:path w="5307965" h="1044575">
                  <a:moveTo>
                    <a:pt x="4987569" y="706589"/>
                  </a:moveTo>
                  <a:lnTo>
                    <a:pt x="4985804" y="700430"/>
                  </a:lnTo>
                  <a:lnTo>
                    <a:pt x="4981867" y="695375"/>
                  </a:lnTo>
                  <a:lnTo>
                    <a:pt x="4976088" y="692099"/>
                  </a:lnTo>
                  <a:lnTo>
                    <a:pt x="4969497" y="691349"/>
                  </a:lnTo>
                  <a:lnTo>
                    <a:pt x="4963338" y="693127"/>
                  </a:lnTo>
                  <a:lnTo>
                    <a:pt x="4958283" y="697077"/>
                  </a:lnTo>
                  <a:lnTo>
                    <a:pt x="4955032" y="702843"/>
                  </a:lnTo>
                  <a:lnTo>
                    <a:pt x="4954257" y="709447"/>
                  </a:lnTo>
                  <a:lnTo>
                    <a:pt x="4956022" y="715606"/>
                  </a:lnTo>
                  <a:lnTo>
                    <a:pt x="4959972" y="720648"/>
                  </a:lnTo>
                  <a:lnTo>
                    <a:pt x="4965751" y="723900"/>
                  </a:lnTo>
                  <a:lnTo>
                    <a:pt x="4972342" y="724674"/>
                  </a:lnTo>
                  <a:lnTo>
                    <a:pt x="4978501" y="722909"/>
                  </a:lnTo>
                  <a:lnTo>
                    <a:pt x="4983556" y="718959"/>
                  </a:lnTo>
                  <a:lnTo>
                    <a:pt x="4986820" y="713168"/>
                  </a:lnTo>
                  <a:lnTo>
                    <a:pt x="4987569" y="706589"/>
                  </a:lnTo>
                  <a:close/>
                </a:path>
                <a:path w="5307965" h="1044575">
                  <a:moveTo>
                    <a:pt x="4993894" y="528916"/>
                  </a:moveTo>
                  <a:lnTo>
                    <a:pt x="4993627" y="528408"/>
                  </a:lnTo>
                  <a:lnTo>
                    <a:pt x="4992725" y="528116"/>
                  </a:lnTo>
                  <a:lnTo>
                    <a:pt x="4992217" y="528370"/>
                  </a:lnTo>
                  <a:lnTo>
                    <a:pt x="4991925" y="529297"/>
                  </a:lnTo>
                  <a:lnTo>
                    <a:pt x="4992179" y="529805"/>
                  </a:lnTo>
                  <a:lnTo>
                    <a:pt x="4993081" y="530098"/>
                  </a:lnTo>
                  <a:lnTo>
                    <a:pt x="4993589" y="529844"/>
                  </a:lnTo>
                  <a:lnTo>
                    <a:pt x="4993894" y="528916"/>
                  </a:lnTo>
                  <a:close/>
                </a:path>
                <a:path w="5307965" h="1044575">
                  <a:moveTo>
                    <a:pt x="5010455" y="1011986"/>
                  </a:moveTo>
                  <a:lnTo>
                    <a:pt x="5008537" y="1005281"/>
                  </a:lnTo>
                  <a:lnTo>
                    <a:pt x="5004244" y="999794"/>
                  </a:lnTo>
                  <a:lnTo>
                    <a:pt x="4997970" y="996251"/>
                  </a:lnTo>
                  <a:lnTo>
                    <a:pt x="4990782" y="995426"/>
                  </a:lnTo>
                  <a:lnTo>
                    <a:pt x="4984077" y="997343"/>
                  </a:lnTo>
                  <a:lnTo>
                    <a:pt x="4978578" y="1001623"/>
                  </a:lnTo>
                  <a:lnTo>
                    <a:pt x="4975034" y="1007910"/>
                  </a:lnTo>
                  <a:lnTo>
                    <a:pt x="4974209" y="1015098"/>
                  </a:lnTo>
                  <a:lnTo>
                    <a:pt x="4976126" y="1021791"/>
                  </a:lnTo>
                  <a:lnTo>
                    <a:pt x="4980432" y="1027277"/>
                  </a:lnTo>
                  <a:lnTo>
                    <a:pt x="4986744" y="1030820"/>
                  </a:lnTo>
                  <a:lnTo>
                    <a:pt x="4993906" y="1031659"/>
                  </a:lnTo>
                  <a:lnTo>
                    <a:pt x="5000599" y="1029741"/>
                  </a:lnTo>
                  <a:lnTo>
                    <a:pt x="5006086" y="1025448"/>
                  </a:lnTo>
                  <a:lnTo>
                    <a:pt x="5009642" y="1019149"/>
                  </a:lnTo>
                  <a:lnTo>
                    <a:pt x="5010455" y="1011986"/>
                  </a:lnTo>
                  <a:close/>
                </a:path>
                <a:path w="5307965" h="1044575">
                  <a:moveTo>
                    <a:pt x="5039880" y="825423"/>
                  </a:moveTo>
                  <a:lnTo>
                    <a:pt x="5037086" y="819988"/>
                  </a:lnTo>
                  <a:lnTo>
                    <a:pt x="5026901" y="816673"/>
                  </a:lnTo>
                  <a:lnTo>
                    <a:pt x="5021465" y="819442"/>
                  </a:lnTo>
                  <a:lnTo>
                    <a:pt x="5018163" y="829627"/>
                  </a:lnTo>
                  <a:lnTo>
                    <a:pt x="5020919" y="835088"/>
                  </a:lnTo>
                  <a:lnTo>
                    <a:pt x="5031105" y="838390"/>
                  </a:lnTo>
                  <a:lnTo>
                    <a:pt x="5036566" y="835609"/>
                  </a:lnTo>
                  <a:lnTo>
                    <a:pt x="5039880" y="825423"/>
                  </a:lnTo>
                  <a:close/>
                </a:path>
                <a:path w="5307965" h="1044575">
                  <a:moveTo>
                    <a:pt x="5079860" y="466471"/>
                  </a:moveTo>
                  <a:lnTo>
                    <a:pt x="5079606" y="465988"/>
                  </a:lnTo>
                  <a:lnTo>
                    <a:pt x="5078692" y="465683"/>
                  </a:lnTo>
                  <a:lnTo>
                    <a:pt x="5078196" y="465924"/>
                  </a:lnTo>
                  <a:lnTo>
                    <a:pt x="5077892" y="466852"/>
                  </a:lnTo>
                  <a:lnTo>
                    <a:pt x="5078158" y="467360"/>
                  </a:lnTo>
                  <a:lnTo>
                    <a:pt x="5079060" y="467652"/>
                  </a:lnTo>
                  <a:lnTo>
                    <a:pt x="5079568" y="467398"/>
                  </a:lnTo>
                  <a:lnTo>
                    <a:pt x="5079860" y="466471"/>
                  </a:lnTo>
                  <a:close/>
                </a:path>
                <a:path w="5307965" h="1044575">
                  <a:moveTo>
                    <a:pt x="5092878" y="947534"/>
                  </a:moveTo>
                  <a:lnTo>
                    <a:pt x="5089830" y="941603"/>
                  </a:lnTo>
                  <a:lnTo>
                    <a:pt x="5078742" y="938009"/>
                  </a:lnTo>
                  <a:lnTo>
                    <a:pt x="5072786" y="941006"/>
                  </a:lnTo>
                  <a:lnTo>
                    <a:pt x="5069179" y="952119"/>
                  </a:lnTo>
                  <a:lnTo>
                    <a:pt x="5072227" y="958062"/>
                  </a:lnTo>
                  <a:lnTo>
                    <a:pt x="5083314" y="961669"/>
                  </a:lnTo>
                  <a:lnTo>
                    <a:pt x="5089271" y="958646"/>
                  </a:lnTo>
                  <a:lnTo>
                    <a:pt x="5092878" y="947534"/>
                  </a:lnTo>
                  <a:close/>
                </a:path>
                <a:path w="5307965" h="1044575">
                  <a:moveTo>
                    <a:pt x="5117058" y="764260"/>
                  </a:moveTo>
                  <a:lnTo>
                    <a:pt x="5116868" y="763930"/>
                  </a:lnTo>
                  <a:lnTo>
                    <a:pt x="5116271" y="763739"/>
                  </a:lnTo>
                  <a:lnTo>
                    <a:pt x="5115915" y="763892"/>
                  </a:lnTo>
                  <a:lnTo>
                    <a:pt x="5115712" y="764514"/>
                  </a:lnTo>
                  <a:lnTo>
                    <a:pt x="5115903" y="764844"/>
                  </a:lnTo>
                  <a:lnTo>
                    <a:pt x="5116512" y="765035"/>
                  </a:lnTo>
                  <a:lnTo>
                    <a:pt x="5116855" y="764882"/>
                  </a:lnTo>
                  <a:lnTo>
                    <a:pt x="5117058" y="764260"/>
                  </a:lnTo>
                  <a:close/>
                </a:path>
                <a:path w="5307965" h="1044575">
                  <a:moveTo>
                    <a:pt x="5170462" y="886040"/>
                  </a:moveTo>
                  <a:lnTo>
                    <a:pt x="5170195" y="885545"/>
                  </a:lnTo>
                  <a:lnTo>
                    <a:pt x="5169281" y="885253"/>
                  </a:lnTo>
                  <a:lnTo>
                    <a:pt x="5168773" y="885494"/>
                  </a:lnTo>
                  <a:lnTo>
                    <a:pt x="5168468" y="886409"/>
                  </a:lnTo>
                  <a:lnTo>
                    <a:pt x="5168747" y="886929"/>
                  </a:lnTo>
                  <a:lnTo>
                    <a:pt x="5169649" y="887222"/>
                  </a:lnTo>
                  <a:lnTo>
                    <a:pt x="5170170" y="886968"/>
                  </a:lnTo>
                  <a:lnTo>
                    <a:pt x="5170462" y="886040"/>
                  </a:lnTo>
                  <a:close/>
                </a:path>
                <a:path w="5307965" h="1044575">
                  <a:moveTo>
                    <a:pt x="5217909" y="1010246"/>
                  </a:moveTo>
                  <a:lnTo>
                    <a:pt x="5217592" y="1009586"/>
                  </a:lnTo>
                  <a:lnTo>
                    <a:pt x="5216334" y="1009180"/>
                  </a:lnTo>
                  <a:lnTo>
                    <a:pt x="5215687" y="1009523"/>
                  </a:lnTo>
                  <a:lnTo>
                    <a:pt x="5215280" y="1010767"/>
                  </a:lnTo>
                  <a:lnTo>
                    <a:pt x="5215610" y="1011415"/>
                  </a:lnTo>
                  <a:lnTo>
                    <a:pt x="5216855" y="1011821"/>
                  </a:lnTo>
                  <a:lnTo>
                    <a:pt x="5217515" y="1011504"/>
                  </a:lnTo>
                  <a:lnTo>
                    <a:pt x="5217909" y="1010246"/>
                  </a:lnTo>
                  <a:close/>
                </a:path>
                <a:path w="5307965" h="1044575">
                  <a:moveTo>
                    <a:pt x="5258663" y="822515"/>
                  </a:moveTo>
                  <a:lnTo>
                    <a:pt x="5258409" y="822032"/>
                  </a:lnTo>
                  <a:lnTo>
                    <a:pt x="5257482" y="821728"/>
                  </a:lnTo>
                  <a:lnTo>
                    <a:pt x="5256987" y="821969"/>
                  </a:lnTo>
                  <a:lnTo>
                    <a:pt x="5256695" y="822896"/>
                  </a:lnTo>
                  <a:lnTo>
                    <a:pt x="5256949" y="823404"/>
                  </a:lnTo>
                  <a:lnTo>
                    <a:pt x="5257863" y="823696"/>
                  </a:lnTo>
                  <a:lnTo>
                    <a:pt x="5258371" y="823442"/>
                  </a:lnTo>
                  <a:lnTo>
                    <a:pt x="5258663" y="822515"/>
                  </a:lnTo>
                  <a:close/>
                </a:path>
                <a:path w="5307965" h="1044575">
                  <a:moveTo>
                    <a:pt x="5307698" y="946200"/>
                  </a:moveTo>
                  <a:lnTo>
                    <a:pt x="5307266" y="945375"/>
                  </a:lnTo>
                  <a:lnTo>
                    <a:pt x="5305730" y="944867"/>
                  </a:lnTo>
                  <a:lnTo>
                    <a:pt x="5304904" y="945299"/>
                  </a:lnTo>
                  <a:lnTo>
                    <a:pt x="5304396" y="946835"/>
                  </a:lnTo>
                  <a:lnTo>
                    <a:pt x="5304815" y="947661"/>
                  </a:lnTo>
                  <a:lnTo>
                    <a:pt x="5306352" y="948169"/>
                  </a:lnTo>
                  <a:lnTo>
                    <a:pt x="5307190" y="947750"/>
                  </a:lnTo>
                  <a:lnTo>
                    <a:pt x="5307698" y="946200"/>
                  </a:lnTo>
                  <a:close/>
                </a:path>
              </a:pathLst>
            </a:custGeom>
            <a:solidFill>
              <a:srgbClr val="FFFFFF">
                <a:alpha val="22999"/>
              </a:srgbClr>
            </a:solidFill>
          </p:spPr>
          <p:txBody>
            <a:bodyPr wrap="square" lIns="0" tIns="0" rIns="0" bIns="0" rtlCol="0"/>
            <a:lstStyle/>
            <a:p>
              <a:endParaRPr/>
            </a:p>
          </p:txBody>
        </p:sp>
        <p:sp>
          <p:nvSpPr>
            <p:cNvPr id="9" name="object 9"/>
            <p:cNvSpPr/>
            <p:nvPr/>
          </p:nvSpPr>
          <p:spPr>
            <a:xfrm>
              <a:off x="5006645" y="300227"/>
              <a:ext cx="5461000" cy="711835"/>
            </a:xfrm>
            <a:custGeom>
              <a:avLst/>
              <a:gdLst/>
              <a:ahLst/>
              <a:cxnLst/>
              <a:rect l="l" t="t" r="r" b="b"/>
              <a:pathLst>
                <a:path w="5461000" h="711835">
                  <a:moveTo>
                    <a:pt x="520" y="343103"/>
                  </a:moveTo>
                  <a:lnTo>
                    <a:pt x="419" y="342785"/>
                  </a:lnTo>
                  <a:lnTo>
                    <a:pt x="177" y="342696"/>
                  </a:lnTo>
                  <a:lnTo>
                    <a:pt x="0" y="342785"/>
                  </a:lnTo>
                  <a:lnTo>
                    <a:pt x="0" y="343242"/>
                  </a:lnTo>
                  <a:lnTo>
                    <a:pt x="292" y="343344"/>
                  </a:lnTo>
                  <a:lnTo>
                    <a:pt x="520" y="343103"/>
                  </a:lnTo>
                  <a:close/>
                </a:path>
                <a:path w="5461000" h="711835">
                  <a:moveTo>
                    <a:pt x="62966" y="225615"/>
                  </a:moveTo>
                  <a:lnTo>
                    <a:pt x="62877" y="225437"/>
                  </a:lnTo>
                  <a:lnTo>
                    <a:pt x="62572" y="225336"/>
                  </a:lnTo>
                  <a:lnTo>
                    <a:pt x="62407" y="225437"/>
                  </a:lnTo>
                  <a:lnTo>
                    <a:pt x="62306" y="225742"/>
                  </a:lnTo>
                  <a:lnTo>
                    <a:pt x="62382" y="225894"/>
                  </a:lnTo>
                  <a:lnTo>
                    <a:pt x="62699" y="225996"/>
                  </a:lnTo>
                  <a:lnTo>
                    <a:pt x="62865" y="225920"/>
                  </a:lnTo>
                  <a:lnTo>
                    <a:pt x="62966" y="225615"/>
                  </a:lnTo>
                  <a:close/>
                </a:path>
                <a:path w="5461000" h="711835">
                  <a:moveTo>
                    <a:pt x="131406" y="111188"/>
                  </a:moveTo>
                  <a:lnTo>
                    <a:pt x="131165" y="110655"/>
                  </a:lnTo>
                  <a:lnTo>
                    <a:pt x="130238" y="110363"/>
                  </a:lnTo>
                  <a:lnTo>
                    <a:pt x="129743" y="110642"/>
                  </a:lnTo>
                  <a:lnTo>
                    <a:pt x="129438" y="111569"/>
                  </a:lnTo>
                  <a:lnTo>
                    <a:pt x="129692" y="112052"/>
                  </a:lnTo>
                  <a:lnTo>
                    <a:pt x="130606" y="112356"/>
                  </a:lnTo>
                  <a:lnTo>
                    <a:pt x="131114" y="112115"/>
                  </a:lnTo>
                  <a:lnTo>
                    <a:pt x="131406" y="111188"/>
                  </a:lnTo>
                  <a:close/>
                </a:path>
                <a:path w="5461000" h="711835">
                  <a:moveTo>
                    <a:pt x="203771" y="254"/>
                  </a:moveTo>
                  <a:lnTo>
                    <a:pt x="203695" y="101"/>
                  </a:lnTo>
                  <a:lnTo>
                    <a:pt x="203390" y="0"/>
                  </a:lnTo>
                  <a:lnTo>
                    <a:pt x="203225" y="76"/>
                  </a:lnTo>
                  <a:lnTo>
                    <a:pt x="203111" y="406"/>
                  </a:lnTo>
                  <a:lnTo>
                    <a:pt x="203212" y="571"/>
                  </a:lnTo>
                  <a:lnTo>
                    <a:pt x="203517" y="673"/>
                  </a:lnTo>
                  <a:lnTo>
                    <a:pt x="203720" y="419"/>
                  </a:lnTo>
                  <a:lnTo>
                    <a:pt x="203771" y="254"/>
                  </a:lnTo>
                  <a:close/>
                </a:path>
                <a:path w="5461000" h="711835">
                  <a:moveTo>
                    <a:pt x="5326621" y="583793"/>
                  </a:moveTo>
                  <a:lnTo>
                    <a:pt x="5326202" y="582968"/>
                  </a:lnTo>
                  <a:lnTo>
                    <a:pt x="5324665" y="582472"/>
                  </a:lnTo>
                  <a:lnTo>
                    <a:pt x="5323827" y="582891"/>
                  </a:lnTo>
                  <a:lnTo>
                    <a:pt x="5323319" y="584441"/>
                  </a:lnTo>
                  <a:lnTo>
                    <a:pt x="5323764" y="585241"/>
                  </a:lnTo>
                  <a:lnTo>
                    <a:pt x="5325300" y="585749"/>
                  </a:lnTo>
                  <a:lnTo>
                    <a:pt x="5326113" y="585343"/>
                  </a:lnTo>
                  <a:lnTo>
                    <a:pt x="5326621" y="583793"/>
                  </a:lnTo>
                  <a:close/>
                </a:path>
                <a:path w="5461000" h="711835">
                  <a:moveTo>
                    <a:pt x="5370855" y="709180"/>
                  </a:moveTo>
                  <a:lnTo>
                    <a:pt x="5370334" y="708190"/>
                  </a:lnTo>
                  <a:lnTo>
                    <a:pt x="5368493" y="707593"/>
                  </a:lnTo>
                  <a:lnTo>
                    <a:pt x="5367515" y="708101"/>
                  </a:lnTo>
                  <a:lnTo>
                    <a:pt x="5366918" y="709930"/>
                  </a:lnTo>
                  <a:lnTo>
                    <a:pt x="5367401" y="710933"/>
                  </a:lnTo>
                  <a:lnTo>
                    <a:pt x="5369255" y="711530"/>
                  </a:lnTo>
                  <a:lnTo>
                    <a:pt x="5370258" y="711009"/>
                  </a:lnTo>
                  <a:lnTo>
                    <a:pt x="5370855" y="709180"/>
                  </a:lnTo>
                  <a:close/>
                </a:path>
                <a:path w="5461000" h="711835">
                  <a:moveTo>
                    <a:pt x="5414861" y="520141"/>
                  </a:moveTo>
                  <a:lnTo>
                    <a:pt x="5414594" y="519645"/>
                  </a:lnTo>
                  <a:lnTo>
                    <a:pt x="5413680" y="519353"/>
                  </a:lnTo>
                  <a:lnTo>
                    <a:pt x="5413184" y="519595"/>
                  </a:lnTo>
                  <a:lnTo>
                    <a:pt x="5412879" y="520509"/>
                  </a:lnTo>
                  <a:lnTo>
                    <a:pt x="5413146" y="521004"/>
                  </a:lnTo>
                  <a:lnTo>
                    <a:pt x="5414061" y="521296"/>
                  </a:lnTo>
                  <a:lnTo>
                    <a:pt x="5414556" y="521055"/>
                  </a:lnTo>
                  <a:lnTo>
                    <a:pt x="5414861" y="520141"/>
                  </a:lnTo>
                  <a:close/>
                </a:path>
                <a:path w="5461000" h="711835">
                  <a:moveTo>
                    <a:pt x="5460682" y="645020"/>
                  </a:moveTo>
                  <a:lnTo>
                    <a:pt x="5460250" y="644169"/>
                  </a:lnTo>
                  <a:lnTo>
                    <a:pt x="5458701" y="643674"/>
                  </a:lnTo>
                  <a:lnTo>
                    <a:pt x="5457876" y="644105"/>
                  </a:lnTo>
                  <a:lnTo>
                    <a:pt x="5457380" y="645642"/>
                  </a:lnTo>
                  <a:lnTo>
                    <a:pt x="5457799" y="646468"/>
                  </a:lnTo>
                  <a:lnTo>
                    <a:pt x="5459349" y="646963"/>
                  </a:lnTo>
                  <a:lnTo>
                    <a:pt x="5460174" y="646544"/>
                  </a:lnTo>
                  <a:lnTo>
                    <a:pt x="5460682" y="645020"/>
                  </a:lnTo>
                  <a:close/>
                </a:path>
              </a:pathLst>
            </a:custGeom>
            <a:solidFill>
              <a:srgbClr val="FFFFFF">
                <a:alpha val="22999"/>
              </a:srgbClr>
            </a:solidFill>
          </p:spPr>
          <p:txBody>
            <a:bodyPr wrap="square" lIns="0" tIns="0" rIns="0" bIns="0" rtlCol="0"/>
            <a:lstStyle/>
            <a:p>
              <a:endParaRPr/>
            </a:p>
          </p:txBody>
        </p:sp>
      </p:grpSp>
      <p:sp>
        <p:nvSpPr>
          <p:cNvPr id="10" name="object 10"/>
          <p:cNvSpPr txBox="1"/>
          <p:nvPr/>
        </p:nvSpPr>
        <p:spPr>
          <a:xfrm>
            <a:off x="-768703" y="565722"/>
            <a:ext cx="3856097" cy="7147468"/>
          </a:xfrm>
          <a:prstGeom prst="rect">
            <a:avLst/>
          </a:prstGeom>
        </p:spPr>
        <p:txBody>
          <a:bodyPr vert="horz" wrap="square" lIns="0" tIns="14604" rIns="0" bIns="0" rtlCol="0">
            <a:spAutoFit/>
          </a:bodyPr>
          <a:lstStyle/>
          <a:p>
            <a:pPr marL="12700">
              <a:lnSpc>
                <a:spcPct val="100000"/>
              </a:lnSpc>
              <a:spcBef>
                <a:spcPts val="114"/>
              </a:spcBef>
              <a:tabLst>
                <a:tab pos="7896225" algn="l"/>
              </a:tabLst>
            </a:pPr>
            <a:r>
              <a:rPr sz="46350" b="1" u="sng" spc="-1155" dirty="0">
                <a:solidFill>
                  <a:srgbClr val="6D6E71"/>
                </a:solidFill>
                <a:uFill>
                  <a:solidFill>
                    <a:srgbClr val="C0C0C0"/>
                  </a:solidFill>
                </a:uFill>
                <a:latin typeface="Times New Roman"/>
                <a:cs typeface="Times New Roman"/>
              </a:rPr>
              <a:t> </a:t>
            </a:r>
            <a:endParaRPr sz="46350" dirty="0">
              <a:latin typeface="Times New Roman"/>
              <a:cs typeface="Times New Roman"/>
            </a:endParaRPr>
          </a:p>
        </p:txBody>
      </p:sp>
      <p:grpSp>
        <p:nvGrpSpPr>
          <p:cNvPr id="11" name="object 11"/>
          <p:cNvGrpSpPr/>
          <p:nvPr/>
        </p:nvGrpSpPr>
        <p:grpSpPr>
          <a:xfrm>
            <a:off x="2081682" y="1999907"/>
            <a:ext cx="1197610" cy="1305560"/>
            <a:chOff x="2081682" y="1999907"/>
            <a:chExt cx="1197610" cy="1305560"/>
          </a:xfrm>
        </p:grpSpPr>
        <p:sp>
          <p:nvSpPr>
            <p:cNvPr id="12" name="object 12"/>
            <p:cNvSpPr/>
            <p:nvPr/>
          </p:nvSpPr>
          <p:spPr>
            <a:xfrm>
              <a:off x="2962681" y="2111984"/>
              <a:ext cx="33655" cy="170815"/>
            </a:xfrm>
            <a:custGeom>
              <a:avLst/>
              <a:gdLst/>
              <a:ahLst/>
              <a:cxnLst/>
              <a:rect l="l" t="t" r="r" b="b"/>
              <a:pathLst>
                <a:path w="33655" h="170814">
                  <a:moveTo>
                    <a:pt x="17640" y="165061"/>
                  </a:moveTo>
                  <a:lnTo>
                    <a:pt x="16217" y="156121"/>
                  </a:lnTo>
                  <a:lnTo>
                    <a:pt x="12014" y="153073"/>
                  </a:lnTo>
                  <a:lnTo>
                    <a:pt x="3048" y="154495"/>
                  </a:lnTo>
                  <a:lnTo>
                    <a:pt x="0" y="158699"/>
                  </a:lnTo>
                  <a:lnTo>
                    <a:pt x="1422" y="167627"/>
                  </a:lnTo>
                  <a:lnTo>
                    <a:pt x="5613" y="170713"/>
                  </a:lnTo>
                  <a:lnTo>
                    <a:pt x="14579" y="169291"/>
                  </a:lnTo>
                  <a:lnTo>
                    <a:pt x="17640" y="165061"/>
                  </a:lnTo>
                  <a:close/>
                </a:path>
                <a:path w="33655" h="170814">
                  <a:moveTo>
                    <a:pt x="33642" y="2146"/>
                  </a:moveTo>
                  <a:lnTo>
                    <a:pt x="33388" y="546"/>
                  </a:lnTo>
                  <a:lnTo>
                    <a:pt x="32639" y="0"/>
                  </a:lnTo>
                  <a:lnTo>
                    <a:pt x="31038" y="254"/>
                  </a:lnTo>
                  <a:lnTo>
                    <a:pt x="30480" y="1003"/>
                  </a:lnTo>
                  <a:lnTo>
                    <a:pt x="30734" y="2603"/>
                  </a:lnTo>
                  <a:lnTo>
                    <a:pt x="31496" y="3149"/>
                  </a:lnTo>
                  <a:lnTo>
                    <a:pt x="33096" y="2895"/>
                  </a:lnTo>
                  <a:lnTo>
                    <a:pt x="33642" y="2146"/>
                  </a:lnTo>
                  <a:close/>
                </a:path>
              </a:pathLst>
            </a:custGeom>
            <a:solidFill>
              <a:srgbClr val="FFFFFF">
                <a:alpha val="22999"/>
              </a:srgbClr>
            </a:solidFill>
          </p:spPr>
          <p:txBody>
            <a:bodyPr wrap="square" lIns="0" tIns="0" rIns="0" bIns="0" rtlCol="0"/>
            <a:lstStyle/>
            <a:p>
              <a:endParaRPr/>
            </a:p>
          </p:txBody>
        </p:sp>
        <p:sp>
          <p:nvSpPr>
            <p:cNvPr id="13" name="object 13"/>
            <p:cNvSpPr/>
            <p:nvPr/>
          </p:nvSpPr>
          <p:spPr>
            <a:xfrm>
              <a:off x="2186698" y="1999907"/>
              <a:ext cx="1092009" cy="1270253"/>
            </a:xfrm>
            <a:prstGeom prst="rect">
              <a:avLst/>
            </a:prstGeom>
            <a:blipFill>
              <a:blip r:embed="rId3" cstate="print"/>
              <a:stretch>
                <a:fillRect/>
              </a:stretch>
            </a:blipFill>
          </p:spPr>
          <p:txBody>
            <a:bodyPr wrap="square" lIns="0" tIns="0" rIns="0" bIns="0" rtlCol="0"/>
            <a:lstStyle/>
            <a:p>
              <a:endParaRPr/>
            </a:p>
          </p:txBody>
        </p:sp>
        <p:sp>
          <p:nvSpPr>
            <p:cNvPr id="14" name="object 14"/>
            <p:cNvSpPr/>
            <p:nvPr/>
          </p:nvSpPr>
          <p:spPr>
            <a:xfrm>
              <a:off x="2081682" y="2087232"/>
              <a:ext cx="843280" cy="1217930"/>
            </a:xfrm>
            <a:custGeom>
              <a:avLst/>
              <a:gdLst/>
              <a:ahLst/>
              <a:cxnLst/>
              <a:rect l="l" t="t" r="r" b="b"/>
              <a:pathLst>
                <a:path w="843280" h="1217929">
                  <a:moveTo>
                    <a:pt x="1270" y="342341"/>
                  </a:moveTo>
                  <a:lnTo>
                    <a:pt x="1168" y="341680"/>
                  </a:lnTo>
                  <a:lnTo>
                    <a:pt x="876" y="341464"/>
                  </a:lnTo>
                  <a:lnTo>
                    <a:pt x="228" y="341566"/>
                  </a:lnTo>
                  <a:lnTo>
                    <a:pt x="0" y="341858"/>
                  </a:lnTo>
                  <a:lnTo>
                    <a:pt x="114" y="342531"/>
                  </a:lnTo>
                  <a:lnTo>
                    <a:pt x="406" y="342734"/>
                  </a:lnTo>
                  <a:lnTo>
                    <a:pt x="1066" y="342633"/>
                  </a:lnTo>
                  <a:lnTo>
                    <a:pt x="1270" y="342341"/>
                  </a:lnTo>
                  <a:close/>
                </a:path>
                <a:path w="843280" h="1217929">
                  <a:moveTo>
                    <a:pt x="37947" y="174510"/>
                  </a:moveTo>
                  <a:lnTo>
                    <a:pt x="37846" y="173888"/>
                  </a:lnTo>
                  <a:lnTo>
                    <a:pt x="37553" y="173672"/>
                  </a:lnTo>
                  <a:lnTo>
                    <a:pt x="36906" y="173774"/>
                  </a:lnTo>
                  <a:lnTo>
                    <a:pt x="36703" y="174066"/>
                  </a:lnTo>
                  <a:lnTo>
                    <a:pt x="36791" y="174688"/>
                  </a:lnTo>
                  <a:lnTo>
                    <a:pt x="37096" y="174942"/>
                  </a:lnTo>
                  <a:lnTo>
                    <a:pt x="37744" y="174840"/>
                  </a:lnTo>
                  <a:lnTo>
                    <a:pt x="37947" y="174510"/>
                  </a:lnTo>
                  <a:close/>
                </a:path>
                <a:path w="843280" h="1217929">
                  <a:moveTo>
                    <a:pt x="83870" y="5130"/>
                  </a:moveTo>
                  <a:lnTo>
                    <a:pt x="83261" y="1295"/>
                  </a:lnTo>
                  <a:lnTo>
                    <a:pt x="81445" y="0"/>
                  </a:lnTo>
                  <a:lnTo>
                    <a:pt x="77597" y="596"/>
                  </a:lnTo>
                  <a:lnTo>
                    <a:pt x="76288" y="2400"/>
                  </a:lnTo>
                  <a:lnTo>
                    <a:pt x="76898" y="6235"/>
                  </a:lnTo>
                  <a:lnTo>
                    <a:pt x="78701" y="7531"/>
                  </a:lnTo>
                  <a:lnTo>
                    <a:pt x="82537" y="6921"/>
                  </a:lnTo>
                  <a:lnTo>
                    <a:pt x="83870" y="5130"/>
                  </a:lnTo>
                  <a:close/>
                </a:path>
                <a:path w="843280" h="1217929">
                  <a:moveTo>
                    <a:pt x="95199" y="294220"/>
                  </a:moveTo>
                  <a:lnTo>
                    <a:pt x="95148" y="293890"/>
                  </a:lnTo>
                  <a:lnTo>
                    <a:pt x="94996" y="293789"/>
                  </a:lnTo>
                  <a:lnTo>
                    <a:pt x="94665" y="293827"/>
                  </a:lnTo>
                  <a:lnTo>
                    <a:pt x="94564" y="293979"/>
                  </a:lnTo>
                  <a:lnTo>
                    <a:pt x="94615" y="294309"/>
                  </a:lnTo>
                  <a:lnTo>
                    <a:pt x="94767" y="294411"/>
                  </a:lnTo>
                  <a:lnTo>
                    <a:pt x="95084" y="294360"/>
                  </a:lnTo>
                  <a:lnTo>
                    <a:pt x="95199" y="294220"/>
                  </a:lnTo>
                  <a:close/>
                </a:path>
                <a:path w="843280" h="1217929">
                  <a:moveTo>
                    <a:pt x="842810" y="1217206"/>
                  </a:moveTo>
                  <a:lnTo>
                    <a:pt x="842708" y="1216571"/>
                  </a:lnTo>
                  <a:lnTo>
                    <a:pt x="842416" y="1216355"/>
                  </a:lnTo>
                  <a:lnTo>
                    <a:pt x="841768" y="1216456"/>
                  </a:lnTo>
                  <a:lnTo>
                    <a:pt x="841552" y="1216748"/>
                  </a:lnTo>
                  <a:lnTo>
                    <a:pt x="841667" y="1217396"/>
                  </a:lnTo>
                  <a:lnTo>
                    <a:pt x="841946" y="1217612"/>
                  </a:lnTo>
                  <a:lnTo>
                    <a:pt x="842594" y="1217498"/>
                  </a:lnTo>
                  <a:lnTo>
                    <a:pt x="842810" y="1217206"/>
                  </a:lnTo>
                  <a:close/>
                </a:path>
              </a:pathLst>
            </a:custGeom>
            <a:solidFill>
              <a:srgbClr val="FFFFFF">
                <a:alpha val="22999"/>
              </a:srgbClr>
            </a:solidFill>
          </p:spPr>
          <p:txBody>
            <a:bodyPr wrap="square" lIns="0" tIns="0" rIns="0" bIns="0" rtlCol="0"/>
            <a:lstStyle/>
            <a:p>
              <a:endParaRPr/>
            </a:p>
          </p:txBody>
        </p:sp>
      </p:grpSp>
      <p:sp>
        <p:nvSpPr>
          <p:cNvPr id="15" name="object 15"/>
          <p:cNvSpPr txBox="1"/>
          <p:nvPr/>
        </p:nvSpPr>
        <p:spPr>
          <a:xfrm>
            <a:off x="4985003" y="381000"/>
            <a:ext cx="680720" cy="330200"/>
          </a:xfrm>
          <a:prstGeom prst="rect">
            <a:avLst/>
          </a:prstGeom>
        </p:spPr>
        <p:txBody>
          <a:bodyPr vert="horz" wrap="square" lIns="0" tIns="12700" rIns="0" bIns="0" rtlCol="0">
            <a:spAutoFit/>
          </a:bodyPr>
          <a:lstStyle/>
          <a:p>
            <a:pPr marL="12700">
              <a:lnSpc>
                <a:spcPct val="100000"/>
              </a:lnSpc>
              <a:spcBef>
                <a:spcPts val="100"/>
              </a:spcBef>
            </a:pPr>
            <a:r>
              <a:rPr sz="2000" b="1" spc="-5" dirty="0">
                <a:solidFill>
                  <a:srgbClr val="FFFFFF"/>
                </a:solidFill>
                <a:latin typeface="TeXGyreAdventor"/>
                <a:cs typeface="TeXGyreAdventor"/>
              </a:rPr>
              <a:t>TEAM</a:t>
            </a:r>
            <a:endParaRPr sz="2000" dirty="0">
              <a:latin typeface="TeXGyreAdventor"/>
              <a:cs typeface="TeXGyreAdventor"/>
            </a:endParaRPr>
          </a:p>
        </p:txBody>
      </p:sp>
      <p:sp>
        <p:nvSpPr>
          <p:cNvPr id="16" name="object 16"/>
          <p:cNvSpPr txBox="1"/>
          <p:nvPr/>
        </p:nvSpPr>
        <p:spPr>
          <a:xfrm>
            <a:off x="3927525" y="7186955"/>
            <a:ext cx="2837180" cy="223520"/>
          </a:xfrm>
          <a:prstGeom prst="rect">
            <a:avLst/>
          </a:prstGeom>
        </p:spPr>
        <p:txBody>
          <a:bodyPr vert="horz" wrap="square" lIns="0" tIns="12700" rIns="0" bIns="0" rtlCol="0">
            <a:spAutoFit/>
          </a:bodyPr>
          <a:lstStyle/>
          <a:p>
            <a:pPr marL="12700">
              <a:lnSpc>
                <a:spcPct val="100000"/>
              </a:lnSpc>
              <a:spcBef>
                <a:spcPts val="100"/>
              </a:spcBef>
            </a:pPr>
            <a:r>
              <a:rPr sz="1300" spc="-130" dirty="0">
                <a:solidFill>
                  <a:srgbClr val="6D6E71"/>
                </a:solidFill>
                <a:latin typeface="Verdana"/>
                <a:cs typeface="Verdana"/>
              </a:rPr>
              <a:t>ATTENTIVE </a:t>
            </a:r>
            <a:r>
              <a:rPr sz="1800" spc="104" baseline="4629" dirty="0">
                <a:solidFill>
                  <a:srgbClr val="6D6E71"/>
                </a:solidFill>
                <a:latin typeface="Verdana"/>
                <a:cs typeface="Verdana"/>
              </a:rPr>
              <a:t>• </a:t>
            </a:r>
            <a:r>
              <a:rPr sz="1300" spc="-60" dirty="0">
                <a:solidFill>
                  <a:srgbClr val="6D6E71"/>
                </a:solidFill>
                <a:latin typeface="Verdana"/>
                <a:cs typeface="Verdana"/>
              </a:rPr>
              <a:t>ORGANIZED </a:t>
            </a:r>
            <a:r>
              <a:rPr sz="1800" spc="104" baseline="4629" dirty="0">
                <a:solidFill>
                  <a:srgbClr val="6D6E71"/>
                </a:solidFill>
                <a:latin typeface="Verdana"/>
                <a:cs typeface="Verdana"/>
              </a:rPr>
              <a:t>•</a:t>
            </a:r>
            <a:r>
              <a:rPr sz="1800" spc="-382" baseline="4629" dirty="0">
                <a:solidFill>
                  <a:srgbClr val="6D6E71"/>
                </a:solidFill>
                <a:latin typeface="Verdana"/>
                <a:cs typeface="Verdana"/>
              </a:rPr>
              <a:t> </a:t>
            </a:r>
            <a:r>
              <a:rPr sz="1300" spc="-125" dirty="0">
                <a:solidFill>
                  <a:srgbClr val="6D6E71"/>
                </a:solidFill>
                <a:latin typeface="Verdana"/>
                <a:cs typeface="Verdana"/>
              </a:rPr>
              <a:t>DILIGENT</a:t>
            </a:r>
            <a:endParaRPr sz="1300">
              <a:latin typeface="Verdana"/>
              <a:cs typeface="Verdana"/>
            </a:endParaRPr>
          </a:p>
        </p:txBody>
      </p:sp>
      <p:sp>
        <p:nvSpPr>
          <p:cNvPr id="21" name="object 21"/>
          <p:cNvSpPr txBox="1"/>
          <p:nvPr/>
        </p:nvSpPr>
        <p:spPr>
          <a:xfrm>
            <a:off x="4656378" y="3632429"/>
            <a:ext cx="1434465" cy="238760"/>
          </a:xfrm>
          <a:prstGeom prst="rect">
            <a:avLst/>
          </a:prstGeom>
        </p:spPr>
        <p:txBody>
          <a:bodyPr vert="horz" wrap="square" lIns="0" tIns="12700" rIns="0" bIns="0" rtlCol="0">
            <a:spAutoFit/>
          </a:bodyPr>
          <a:lstStyle/>
          <a:p>
            <a:pPr marL="12700">
              <a:lnSpc>
                <a:spcPct val="100000"/>
              </a:lnSpc>
              <a:spcBef>
                <a:spcPts val="100"/>
              </a:spcBef>
            </a:pPr>
            <a:r>
              <a:rPr sz="1400" b="1" dirty="0">
                <a:solidFill>
                  <a:srgbClr val="6D6E71"/>
                </a:solidFill>
                <a:latin typeface="TeXGyreAdventor"/>
                <a:cs typeface="TeXGyreAdventor"/>
              </a:rPr>
              <a:t>Claudine</a:t>
            </a:r>
            <a:r>
              <a:rPr sz="1400" b="1" spc="-75" dirty="0">
                <a:solidFill>
                  <a:srgbClr val="6D6E71"/>
                </a:solidFill>
                <a:latin typeface="TeXGyreAdventor"/>
                <a:cs typeface="TeXGyreAdventor"/>
              </a:rPr>
              <a:t> </a:t>
            </a:r>
            <a:r>
              <a:rPr sz="1400" b="1" spc="-5" dirty="0">
                <a:solidFill>
                  <a:srgbClr val="6D6E71"/>
                </a:solidFill>
                <a:latin typeface="TeXGyreAdventor"/>
                <a:cs typeface="TeXGyreAdventor"/>
              </a:rPr>
              <a:t>Dahan</a:t>
            </a:r>
            <a:endParaRPr sz="1400" dirty="0">
              <a:latin typeface="TeXGyreAdventor"/>
              <a:cs typeface="TeXGyreAdventor"/>
            </a:endParaRPr>
          </a:p>
        </p:txBody>
      </p:sp>
      <p:sp>
        <p:nvSpPr>
          <p:cNvPr id="22" name="object 22"/>
          <p:cNvSpPr txBox="1"/>
          <p:nvPr/>
        </p:nvSpPr>
        <p:spPr>
          <a:xfrm>
            <a:off x="4578337" y="3838169"/>
            <a:ext cx="1911363" cy="182101"/>
          </a:xfrm>
          <a:prstGeom prst="rect">
            <a:avLst/>
          </a:prstGeom>
        </p:spPr>
        <p:txBody>
          <a:bodyPr vert="horz" wrap="square" lIns="0" tIns="12700" rIns="0" bIns="0" rtlCol="0">
            <a:spAutoFit/>
          </a:bodyPr>
          <a:lstStyle/>
          <a:p>
            <a:pPr marL="12700">
              <a:lnSpc>
                <a:spcPct val="100000"/>
              </a:lnSpc>
              <a:spcBef>
                <a:spcPts val="100"/>
              </a:spcBef>
            </a:pPr>
            <a:r>
              <a:rPr lang="en-US" sz="1100" spc="-95" dirty="0">
                <a:solidFill>
                  <a:srgbClr val="6D6E71"/>
                </a:solidFill>
                <a:latin typeface="Verdana"/>
                <a:cs typeface="Verdana"/>
              </a:rPr>
              <a:t>SAB </a:t>
            </a:r>
            <a:r>
              <a:rPr lang="en-US" sz="1100" spc="-45" dirty="0">
                <a:solidFill>
                  <a:srgbClr val="6D6E71"/>
                </a:solidFill>
                <a:latin typeface="Verdana"/>
                <a:cs typeface="Verdana"/>
              </a:rPr>
              <a:t>Formalities</a:t>
            </a:r>
            <a:r>
              <a:rPr lang="en-US" sz="1100" spc="-120" dirty="0">
                <a:solidFill>
                  <a:srgbClr val="6D6E71"/>
                </a:solidFill>
                <a:latin typeface="Verdana"/>
                <a:cs typeface="Verdana"/>
              </a:rPr>
              <a:t> </a:t>
            </a:r>
            <a:r>
              <a:rPr lang="en-US" sz="1100" spc="-20" dirty="0">
                <a:solidFill>
                  <a:srgbClr val="6D6E71"/>
                </a:solidFill>
                <a:latin typeface="Verdana"/>
                <a:cs typeface="Verdana"/>
              </a:rPr>
              <a:t>Founder</a:t>
            </a:r>
            <a:endParaRPr lang="en-US" sz="1100" dirty="0">
              <a:latin typeface="Verdana"/>
              <a:cs typeface="Verdana"/>
            </a:endParaRPr>
          </a:p>
        </p:txBody>
      </p:sp>
      <p:sp>
        <p:nvSpPr>
          <p:cNvPr id="23" name="object 23"/>
          <p:cNvSpPr txBox="1"/>
          <p:nvPr/>
        </p:nvSpPr>
        <p:spPr>
          <a:xfrm>
            <a:off x="3310635" y="5203075"/>
            <a:ext cx="3926204" cy="228268"/>
          </a:xfrm>
          <a:prstGeom prst="rect">
            <a:avLst/>
          </a:prstGeom>
        </p:spPr>
        <p:txBody>
          <a:bodyPr vert="horz" wrap="square" lIns="0" tIns="12700" rIns="0" bIns="0" rtlCol="0">
            <a:spAutoFit/>
          </a:bodyPr>
          <a:lstStyle/>
          <a:p>
            <a:pPr marL="12700">
              <a:lnSpc>
                <a:spcPct val="100000"/>
              </a:lnSpc>
              <a:spcBef>
                <a:spcPts val="100"/>
              </a:spcBef>
              <a:tabLst>
                <a:tab pos="2660650" algn="l"/>
              </a:tabLst>
            </a:pPr>
            <a:r>
              <a:rPr sz="1400" b="1" spc="-150" dirty="0">
                <a:solidFill>
                  <a:srgbClr val="6D6E71"/>
                </a:solidFill>
                <a:latin typeface="TeXGyreAdventor"/>
                <a:cs typeface="Verdana"/>
              </a:rPr>
              <a:t>Anne</a:t>
            </a:r>
            <a:r>
              <a:rPr lang="fr-FR" sz="1400" b="1" spc="-150" dirty="0">
                <a:solidFill>
                  <a:srgbClr val="6D6E71"/>
                </a:solidFill>
                <a:latin typeface="TeXGyreAdventor"/>
                <a:cs typeface="Verdana"/>
              </a:rPr>
              <a:t>  </a:t>
            </a:r>
            <a:r>
              <a:rPr sz="1400" b="1" spc="-150" dirty="0">
                <a:solidFill>
                  <a:srgbClr val="6D6E71"/>
                </a:solidFill>
                <a:latin typeface="TeXGyreAdventor"/>
                <a:cs typeface="Verdana"/>
              </a:rPr>
              <a:t>VERMONT	</a:t>
            </a:r>
            <a:r>
              <a:rPr sz="1400" b="1" dirty="0">
                <a:solidFill>
                  <a:srgbClr val="6D6E71"/>
                </a:solidFill>
                <a:latin typeface="TeXGyreAdventor"/>
                <a:cs typeface="TeXGyreAdventor"/>
              </a:rPr>
              <a:t>Isabelle</a:t>
            </a:r>
            <a:r>
              <a:rPr sz="1400" b="1" spc="-60" dirty="0">
                <a:solidFill>
                  <a:srgbClr val="6D6E71"/>
                </a:solidFill>
                <a:latin typeface="TeXGyreAdventor"/>
                <a:cs typeface="TeXGyreAdventor"/>
              </a:rPr>
              <a:t> </a:t>
            </a:r>
            <a:r>
              <a:rPr sz="1400" b="1" spc="-5" dirty="0">
                <a:solidFill>
                  <a:srgbClr val="6D6E71"/>
                </a:solidFill>
                <a:latin typeface="TeXGyreAdventor"/>
                <a:cs typeface="TeXGyreAdventor"/>
              </a:rPr>
              <a:t>Mollet</a:t>
            </a:r>
            <a:endParaRPr sz="1400" dirty="0">
              <a:latin typeface="TeXGyreAdventor"/>
              <a:cs typeface="TeXGyreAdventor"/>
            </a:endParaRPr>
          </a:p>
        </p:txBody>
      </p:sp>
      <p:sp>
        <p:nvSpPr>
          <p:cNvPr id="24" name="object 24"/>
          <p:cNvSpPr txBox="1"/>
          <p:nvPr/>
        </p:nvSpPr>
        <p:spPr>
          <a:xfrm>
            <a:off x="3660419" y="5408815"/>
            <a:ext cx="6148756" cy="182101"/>
          </a:xfrm>
          <a:prstGeom prst="rect">
            <a:avLst/>
          </a:prstGeom>
        </p:spPr>
        <p:txBody>
          <a:bodyPr vert="horz" wrap="square" lIns="0" tIns="12700" rIns="0" bIns="0" rtlCol="0">
            <a:spAutoFit/>
          </a:bodyPr>
          <a:lstStyle/>
          <a:p>
            <a:pPr marL="12700">
              <a:lnSpc>
                <a:spcPct val="100000"/>
              </a:lnSpc>
              <a:spcBef>
                <a:spcPts val="100"/>
              </a:spcBef>
              <a:tabLst>
                <a:tab pos="2104390" algn="l"/>
              </a:tabLst>
            </a:pPr>
            <a:r>
              <a:rPr lang="en-US" sz="1100" spc="-45">
                <a:solidFill>
                  <a:srgbClr val="6D6E71"/>
                </a:solidFill>
                <a:latin typeface="Verdana"/>
                <a:cs typeface="Verdana"/>
              </a:rPr>
              <a:t>Formalist                            </a:t>
            </a:r>
            <a:r>
              <a:rPr lang="en-US" sz="1100" spc="-20">
                <a:solidFill>
                  <a:srgbClr val="6D6E71"/>
                </a:solidFill>
                <a:latin typeface="Verdana"/>
                <a:cs typeface="Verdana"/>
              </a:rPr>
              <a:t>Legalization /</a:t>
            </a:r>
            <a:r>
              <a:rPr lang="en-US" sz="1100" spc="-200">
                <a:solidFill>
                  <a:srgbClr val="6D6E71"/>
                </a:solidFill>
                <a:latin typeface="Verdana"/>
                <a:cs typeface="Verdana"/>
              </a:rPr>
              <a:t> </a:t>
            </a:r>
            <a:r>
              <a:rPr lang="en-US" sz="1100" spc="-25">
                <a:solidFill>
                  <a:srgbClr val="6D6E71"/>
                </a:solidFill>
                <a:latin typeface="Verdana"/>
                <a:cs typeface="Verdana"/>
              </a:rPr>
              <a:t>Executive Assistant</a:t>
            </a:r>
            <a:endParaRPr lang="en-US" sz="1100">
              <a:latin typeface="Verdana"/>
              <a:cs typeface="Verdana"/>
            </a:endParaRPr>
          </a:p>
        </p:txBody>
      </p:sp>
      <p:sp>
        <p:nvSpPr>
          <p:cNvPr id="25" name="object 25"/>
          <p:cNvSpPr txBox="1"/>
          <p:nvPr/>
        </p:nvSpPr>
        <p:spPr>
          <a:xfrm>
            <a:off x="3388931" y="4490415"/>
            <a:ext cx="3781425" cy="238760"/>
          </a:xfrm>
          <a:prstGeom prst="rect">
            <a:avLst/>
          </a:prstGeom>
        </p:spPr>
        <p:txBody>
          <a:bodyPr vert="horz" wrap="square" lIns="0" tIns="12700" rIns="0" bIns="0" rtlCol="0">
            <a:spAutoFit/>
          </a:bodyPr>
          <a:lstStyle/>
          <a:p>
            <a:pPr marL="12700">
              <a:lnSpc>
                <a:spcPct val="100000"/>
              </a:lnSpc>
              <a:spcBef>
                <a:spcPts val="100"/>
              </a:spcBef>
              <a:tabLst>
                <a:tab pos="2647950" algn="l"/>
              </a:tabLst>
            </a:pPr>
            <a:r>
              <a:rPr sz="1400" b="1" spc="-5" dirty="0">
                <a:solidFill>
                  <a:srgbClr val="6D6E71"/>
                </a:solidFill>
                <a:latin typeface="TeXGyreAdventor"/>
                <a:cs typeface="TeXGyreAdventor"/>
              </a:rPr>
              <a:t>Sabine Dahan	</a:t>
            </a:r>
            <a:r>
              <a:rPr sz="1400" b="1" dirty="0">
                <a:solidFill>
                  <a:srgbClr val="6D6E71"/>
                </a:solidFill>
                <a:latin typeface="TeXGyreAdventor"/>
                <a:cs typeface="TeXGyreAdventor"/>
              </a:rPr>
              <a:t>Lionel</a:t>
            </a:r>
            <a:r>
              <a:rPr sz="1400" b="1" spc="-75" dirty="0">
                <a:solidFill>
                  <a:srgbClr val="6D6E71"/>
                </a:solidFill>
                <a:latin typeface="TeXGyreAdventor"/>
                <a:cs typeface="TeXGyreAdventor"/>
              </a:rPr>
              <a:t> </a:t>
            </a:r>
            <a:r>
              <a:rPr sz="1400" b="1" spc="-5" dirty="0">
                <a:solidFill>
                  <a:srgbClr val="6D6E71"/>
                </a:solidFill>
                <a:latin typeface="TeXGyreAdventor"/>
                <a:cs typeface="TeXGyreAdventor"/>
              </a:rPr>
              <a:t>Dahan</a:t>
            </a:r>
            <a:endParaRPr sz="1400" dirty="0">
              <a:latin typeface="TeXGyreAdventor"/>
              <a:cs typeface="TeXGyreAdventor"/>
            </a:endParaRPr>
          </a:p>
        </p:txBody>
      </p:sp>
      <p:sp>
        <p:nvSpPr>
          <p:cNvPr id="26" name="object 26"/>
          <p:cNvSpPr txBox="1"/>
          <p:nvPr/>
        </p:nvSpPr>
        <p:spPr>
          <a:xfrm>
            <a:off x="3840289" y="4696155"/>
            <a:ext cx="3405504" cy="182101"/>
          </a:xfrm>
          <a:prstGeom prst="rect">
            <a:avLst/>
          </a:prstGeom>
        </p:spPr>
        <p:txBody>
          <a:bodyPr vert="horz" wrap="square" lIns="0" tIns="12700" rIns="0" bIns="0" rtlCol="0">
            <a:spAutoFit/>
          </a:bodyPr>
          <a:lstStyle/>
          <a:p>
            <a:pPr marL="12700">
              <a:lnSpc>
                <a:spcPct val="100000"/>
              </a:lnSpc>
              <a:spcBef>
                <a:spcPts val="100"/>
              </a:spcBef>
              <a:tabLst>
                <a:tab pos="2120900" algn="l"/>
              </a:tabLst>
            </a:pPr>
            <a:r>
              <a:rPr sz="1100" spc="35" dirty="0">
                <a:solidFill>
                  <a:srgbClr val="6D6E71"/>
                </a:solidFill>
                <a:latin typeface="Verdana"/>
                <a:cs typeface="Verdana"/>
              </a:rPr>
              <a:t>CEO	</a:t>
            </a:r>
            <a:r>
              <a:rPr lang="fr-FR" sz="1100" spc="-30" dirty="0">
                <a:solidFill>
                  <a:srgbClr val="6D6E71"/>
                </a:solidFill>
                <a:latin typeface="Verdana"/>
                <a:cs typeface="Verdana"/>
              </a:rPr>
              <a:t>Financial </a:t>
            </a:r>
            <a:r>
              <a:rPr lang="fr-FR" sz="1100" spc="-30" dirty="0" err="1">
                <a:solidFill>
                  <a:srgbClr val="6D6E71"/>
                </a:solidFill>
                <a:latin typeface="Verdana"/>
                <a:cs typeface="Verdana"/>
              </a:rPr>
              <a:t>Director</a:t>
            </a:r>
            <a:endParaRPr sz="1100" dirty="0">
              <a:latin typeface="Verdana"/>
              <a:cs typeface="Verdana"/>
            </a:endParaRPr>
          </a:p>
        </p:txBody>
      </p:sp>
      <p:grpSp>
        <p:nvGrpSpPr>
          <p:cNvPr id="32" name="object 32"/>
          <p:cNvGrpSpPr/>
          <p:nvPr/>
        </p:nvGrpSpPr>
        <p:grpSpPr>
          <a:xfrm>
            <a:off x="3544252" y="2948870"/>
            <a:ext cx="3564254" cy="201295"/>
            <a:chOff x="3564001" y="2979496"/>
            <a:chExt cx="3564254" cy="201295"/>
          </a:xfrm>
        </p:grpSpPr>
        <p:sp>
          <p:nvSpPr>
            <p:cNvPr id="33" name="object 33"/>
            <p:cNvSpPr/>
            <p:nvPr/>
          </p:nvSpPr>
          <p:spPr>
            <a:xfrm>
              <a:off x="3564001" y="3076930"/>
              <a:ext cx="3564254" cy="0"/>
            </a:xfrm>
            <a:custGeom>
              <a:avLst/>
              <a:gdLst/>
              <a:ahLst/>
              <a:cxnLst/>
              <a:rect l="l" t="t" r="r" b="b"/>
              <a:pathLst>
                <a:path w="3564254">
                  <a:moveTo>
                    <a:pt x="3564001" y="0"/>
                  </a:moveTo>
                  <a:lnTo>
                    <a:pt x="0" y="0"/>
                  </a:lnTo>
                </a:path>
              </a:pathLst>
            </a:custGeom>
            <a:ln w="6350">
              <a:solidFill>
                <a:srgbClr val="C0C0C0"/>
              </a:solidFill>
            </a:ln>
          </p:spPr>
          <p:txBody>
            <a:bodyPr wrap="square" lIns="0" tIns="0" rIns="0" bIns="0" rtlCol="0"/>
            <a:lstStyle/>
            <a:p>
              <a:endParaRPr/>
            </a:p>
          </p:txBody>
        </p:sp>
        <p:sp>
          <p:nvSpPr>
            <p:cNvPr id="34" name="object 34"/>
            <p:cNvSpPr/>
            <p:nvPr/>
          </p:nvSpPr>
          <p:spPr>
            <a:xfrm>
              <a:off x="5245392" y="2979496"/>
              <a:ext cx="201218" cy="201218"/>
            </a:xfrm>
            <a:prstGeom prst="rect">
              <a:avLst/>
            </a:prstGeom>
            <a:blipFill>
              <a:blip r:embed="rId4" cstate="print"/>
              <a:stretch>
                <a:fillRect/>
              </a:stretch>
            </a:blipFill>
          </p:spPr>
          <p:txBody>
            <a:bodyPr wrap="square" lIns="0" tIns="0" rIns="0" bIns="0" rtlCol="0"/>
            <a:lstStyle/>
            <a:p>
              <a:endParaRPr/>
            </a:p>
          </p:txBody>
        </p:sp>
        <p:sp>
          <p:nvSpPr>
            <p:cNvPr id="35" name="object 35"/>
            <p:cNvSpPr/>
            <p:nvPr/>
          </p:nvSpPr>
          <p:spPr>
            <a:xfrm>
              <a:off x="5248226" y="3045942"/>
              <a:ext cx="145415" cy="20320"/>
            </a:xfrm>
            <a:custGeom>
              <a:avLst/>
              <a:gdLst/>
              <a:ahLst/>
              <a:cxnLst/>
              <a:rect l="l" t="t" r="r" b="b"/>
              <a:pathLst>
                <a:path w="145414" h="20319">
                  <a:moveTo>
                    <a:pt x="145120" y="0"/>
                  </a:moveTo>
                  <a:lnTo>
                    <a:pt x="4062" y="0"/>
                  </a:lnTo>
                  <a:lnTo>
                    <a:pt x="0" y="20129"/>
                  </a:lnTo>
                  <a:lnTo>
                    <a:pt x="145120" y="20129"/>
                  </a:lnTo>
                  <a:lnTo>
                    <a:pt x="145120" y="0"/>
                  </a:lnTo>
                  <a:close/>
                </a:path>
              </a:pathLst>
            </a:custGeom>
            <a:solidFill>
              <a:srgbClr val="EFEEED"/>
            </a:solidFill>
          </p:spPr>
          <p:txBody>
            <a:bodyPr wrap="square" lIns="0" tIns="0" rIns="0" bIns="0" rtlCol="0"/>
            <a:lstStyle/>
            <a:p>
              <a:endParaRPr/>
            </a:p>
          </p:txBody>
        </p:sp>
        <p:sp>
          <p:nvSpPr>
            <p:cNvPr id="36" name="object 36"/>
            <p:cNvSpPr/>
            <p:nvPr/>
          </p:nvSpPr>
          <p:spPr>
            <a:xfrm>
              <a:off x="5250459" y="3111754"/>
              <a:ext cx="191071" cy="19354"/>
            </a:xfrm>
            <a:prstGeom prst="rect">
              <a:avLst/>
            </a:prstGeom>
            <a:blipFill>
              <a:blip r:embed="rId5" cstate="print"/>
              <a:stretch>
                <a:fillRect/>
              </a:stretch>
            </a:blipFill>
          </p:spPr>
          <p:txBody>
            <a:bodyPr wrap="square" lIns="0" tIns="0" rIns="0" bIns="0" rtlCol="0"/>
            <a:lstStyle/>
            <a:p>
              <a:endParaRPr/>
            </a:p>
          </p:txBody>
        </p:sp>
        <p:sp>
          <p:nvSpPr>
            <p:cNvPr id="37" name="object 37"/>
            <p:cNvSpPr/>
            <p:nvPr/>
          </p:nvSpPr>
          <p:spPr>
            <a:xfrm>
              <a:off x="5360835" y="2994685"/>
              <a:ext cx="54737" cy="136423"/>
            </a:xfrm>
            <a:prstGeom prst="rect">
              <a:avLst/>
            </a:prstGeom>
            <a:blipFill>
              <a:blip r:embed="rId6" cstate="print"/>
              <a:stretch>
                <a:fillRect/>
              </a:stretch>
            </a:blipFill>
          </p:spPr>
          <p:txBody>
            <a:bodyPr wrap="square" lIns="0" tIns="0" rIns="0" bIns="0" rtlCol="0"/>
            <a:lstStyle/>
            <a:p>
              <a:endParaRPr/>
            </a:p>
          </p:txBody>
        </p:sp>
      </p:grpSp>
      <p:sp>
        <p:nvSpPr>
          <p:cNvPr id="38" name="object 38"/>
          <p:cNvSpPr/>
          <p:nvPr/>
        </p:nvSpPr>
        <p:spPr>
          <a:xfrm>
            <a:off x="3059404" y="4162425"/>
            <a:ext cx="4505960" cy="0"/>
          </a:xfrm>
          <a:custGeom>
            <a:avLst/>
            <a:gdLst/>
            <a:ahLst/>
            <a:cxnLst/>
            <a:rect l="l" t="t" r="r" b="b"/>
            <a:pathLst>
              <a:path w="4505959">
                <a:moveTo>
                  <a:pt x="0" y="0"/>
                </a:moveTo>
                <a:lnTo>
                  <a:pt x="4505794" y="0"/>
                </a:lnTo>
              </a:path>
            </a:pathLst>
          </a:custGeom>
          <a:ln w="12700">
            <a:solidFill>
              <a:srgbClr val="000000"/>
            </a:solidFill>
          </a:ln>
        </p:spPr>
        <p:txBody>
          <a:bodyPr wrap="square" lIns="0" tIns="0" rIns="0" bIns="0" rtlCol="0"/>
          <a:lstStyle/>
          <a:p>
            <a:endParaRPr/>
          </a:p>
        </p:txBody>
      </p:sp>
      <p:sp>
        <p:nvSpPr>
          <p:cNvPr id="39" name="object 39"/>
          <p:cNvSpPr/>
          <p:nvPr/>
        </p:nvSpPr>
        <p:spPr>
          <a:xfrm>
            <a:off x="3059404" y="5011420"/>
            <a:ext cx="1897380" cy="0"/>
          </a:xfrm>
          <a:custGeom>
            <a:avLst/>
            <a:gdLst/>
            <a:ahLst/>
            <a:cxnLst/>
            <a:rect l="l" t="t" r="r" b="b"/>
            <a:pathLst>
              <a:path w="1897379">
                <a:moveTo>
                  <a:pt x="0" y="0"/>
                </a:moveTo>
                <a:lnTo>
                  <a:pt x="1897202" y="0"/>
                </a:lnTo>
              </a:path>
            </a:pathLst>
          </a:custGeom>
          <a:ln w="12700">
            <a:solidFill>
              <a:srgbClr val="000000"/>
            </a:solidFill>
          </a:ln>
        </p:spPr>
        <p:txBody>
          <a:bodyPr wrap="square" lIns="0" tIns="0" rIns="0" bIns="0" rtlCol="0"/>
          <a:lstStyle/>
          <a:p>
            <a:endParaRPr/>
          </a:p>
        </p:txBody>
      </p:sp>
      <p:sp>
        <p:nvSpPr>
          <p:cNvPr id="40" name="object 40"/>
          <p:cNvSpPr/>
          <p:nvPr/>
        </p:nvSpPr>
        <p:spPr>
          <a:xfrm>
            <a:off x="5667997" y="5011420"/>
            <a:ext cx="1897380" cy="0"/>
          </a:xfrm>
          <a:custGeom>
            <a:avLst/>
            <a:gdLst/>
            <a:ahLst/>
            <a:cxnLst/>
            <a:rect l="l" t="t" r="r" b="b"/>
            <a:pathLst>
              <a:path w="1897379">
                <a:moveTo>
                  <a:pt x="0" y="0"/>
                </a:moveTo>
                <a:lnTo>
                  <a:pt x="1897202" y="0"/>
                </a:lnTo>
              </a:path>
            </a:pathLst>
          </a:custGeom>
          <a:ln w="12700">
            <a:solidFill>
              <a:srgbClr val="000000"/>
            </a:solidFill>
          </a:ln>
        </p:spPr>
        <p:txBody>
          <a:bodyPr wrap="square" lIns="0" tIns="0" rIns="0" bIns="0" rtlCol="0"/>
          <a:lstStyle/>
          <a:p>
            <a:endParaRPr/>
          </a:p>
        </p:txBody>
      </p:sp>
      <p:sp>
        <p:nvSpPr>
          <p:cNvPr id="41" name="object 41"/>
          <p:cNvSpPr/>
          <p:nvPr/>
        </p:nvSpPr>
        <p:spPr>
          <a:xfrm>
            <a:off x="3020593" y="5724778"/>
            <a:ext cx="1897380" cy="0"/>
          </a:xfrm>
          <a:custGeom>
            <a:avLst/>
            <a:gdLst/>
            <a:ahLst/>
            <a:cxnLst/>
            <a:rect l="l" t="t" r="r" b="b"/>
            <a:pathLst>
              <a:path w="1897379">
                <a:moveTo>
                  <a:pt x="0" y="0"/>
                </a:moveTo>
                <a:lnTo>
                  <a:pt x="1897202" y="0"/>
                </a:lnTo>
              </a:path>
            </a:pathLst>
          </a:custGeom>
          <a:ln w="12700">
            <a:solidFill>
              <a:srgbClr val="000000"/>
            </a:solidFill>
          </a:ln>
        </p:spPr>
        <p:txBody>
          <a:bodyPr wrap="square" lIns="0" tIns="0" rIns="0" bIns="0" rtlCol="0"/>
          <a:lstStyle/>
          <a:p>
            <a:endParaRPr/>
          </a:p>
        </p:txBody>
      </p:sp>
      <p:sp>
        <p:nvSpPr>
          <p:cNvPr id="42" name="object 42"/>
          <p:cNvSpPr/>
          <p:nvPr/>
        </p:nvSpPr>
        <p:spPr>
          <a:xfrm>
            <a:off x="5629198" y="5724778"/>
            <a:ext cx="1897380" cy="0"/>
          </a:xfrm>
          <a:custGeom>
            <a:avLst/>
            <a:gdLst/>
            <a:ahLst/>
            <a:cxnLst/>
            <a:rect l="l" t="t" r="r" b="b"/>
            <a:pathLst>
              <a:path w="1897379">
                <a:moveTo>
                  <a:pt x="0" y="0"/>
                </a:moveTo>
                <a:lnTo>
                  <a:pt x="1897202" y="0"/>
                </a:lnTo>
              </a:path>
            </a:pathLst>
          </a:custGeom>
          <a:ln w="12700">
            <a:solidFill>
              <a:srgbClr val="000000"/>
            </a:solidFill>
          </a:ln>
        </p:spPr>
        <p:txBody>
          <a:bodyPr wrap="square" lIns="0" tIns="0" rIns="0" bIns="0" rtlCol="0"/>
          <a:lstStyle/>
          <a:p>
            <a:endParaRPr/>
          </a:p>
        </p:txBody>
      </p:sp>
      <p:sp>
        <p:nvSpPr>
          <p:cNvPr id="43" name="object 43"/>
          <p:cNvSpPr txBox="1"/>
          <p:nvPr/>
        </p:nvSpPr>
        <p:spPr>
          <a:xfrm>
            <a:off x="8204796" y="2276195"/>
            <a:ext cx="1790104" cy="848949"/>
          </a:xfrm>
          <a:prstGeom prst="rect">
            <a:avLst/>
          </a:prstGeom>
        </p:spPr>
        <p:txBody>
          <a:bodyPr vert="horz" wrap="square" lIns="0" tIns="27939" rIns="0" bIns="0" rtlCol="0">
            <a:spAutoFit/>
          </a:bodyPr>
          <a:lstStyle/>
          <a:p>
            <a:pPr marL="12700" marR="5080" algn="just">
              <a:lnSpc>
                <a:spcPts val="1600"/>
              </a:lnSpc>
              <a:spcBef>
                <a:spcPts val="219"/>
              </a:spcBef>
            </a:pPr>
            <a:r>
              <a:rPr sz="1400" b="1" spc="-135" dirty="0">
                <a:solidFill>
                  <a:srgbClr val="2684C6"/>
                </a:solidFill>
                <a:latin typeface="Verdana" panose="020B0604030504040204" pitchFamily="34" charset="0"/>
                <a:ea typeface="Verdana" panose="020B0604030504040204" pitchFamily="34" charset="0"/>
                <a:cs typeface="Verdana"/>
              </a:rPr>
              <a:t>You </a:t>
            </a:r>
            <a:r>
              <a:rPr sz="1400" b="1" spc="-40" dirty="0">
                <a:solidFill>
                  <a:srgbClr val="2684C6"/>
                </a:solidFill>
                <a:latin typeface="Verdana" panose="020B0604030504040204" pitchFamily="34" charset="0"/>
                <a:ea typeface="Verdana" panose="020B0604030504040204" pitchFamily="34" charset="0"/>
                <a:cs typeface="Verdana"/>
              </a:rPr>
              <a:t>can </a:t>
            </a:r>
            <a:r>
              <a:rPr sz="1400" b="1" spc="-80" dirty="0">
                <a:solidFill>
                  <a:srgbClr val="2684C6"/>
                </a:solidFill>
                <a:latin typeface="Verdana" panose="020B0604030504040204" pitchFamily="34" charset="0"/>
                <a:ea typeface="Verdana" panose="020B0604030504040204" pitchFamily="34" charset="0"/>
                <a:cs typeface="Verdana"/>
              </a:rPr>
              <a:t>reach </a:t>
            </a:r>
            <a:r>
              <a:rPr sz="1400" b="1" spc="-195" dirty="0">
                <a:solidFill>
                  <a:srgbClr val="2684C6"/>
                </a:solidFill>
                <a:latin typeface="Verdana" panose="020B0604030504040204" pitchFamily="34" charset="0"/>
                <a:ea typeface="Verdana" panose="020B0604030504040204" pitchFamily="34" charset="0"/>
                <a:cs typeface="Verdana"/>
              </a:rPr>
              <a:t>us  </a:t>
            </a:r>
            <a:r>
              <a:rPr sz="1400" b="1" spc="-5" dirty="0">
                <a:solidFill>
                  <a:srgbClr val="2684C6"/>
                </a:solidFill>
                <a:latin typeface="Verdana" panose="020B0604030504040204" pitchFamily="34" charset="0"/>
                <a:ea typeface="Verdana" panose="020B0604030504040204" pitchFamily="34" charset="0"/>
                <a:cs typeface="TeXGyreAdventor"/>
              </a:rPr>
              <a:t>anytime</a:t>
            </a:r>
            <a:r>
              <a:rPr lang="fr-FR" sz="1400" b="1" spc="-85" dirty="0">
                <a:solidFill>
                  <a:srgbClr val="2684C6"/>
                </a:solidFill>
                <a:latin typeface="Verdana" panose="020B0604030504040204" pitchFamily="34" charset="0"/>
                <a:ea typeface="Verdana" panose="020B0604030504040204" pitchFamily="34" charset="0"/>
                <a:cs typeface="TeXGyreAdventor"/>
              </a:rPr>
              <a:t> </a:t>
            </a:r>
            <a:r>
              <a:rPr sz="1400" b="1" spc="-5" dirty="0">
                <a:solidFill>
                  <a:srgbClr val="2684C6"/>
                </a:solidFill>
                <a:latin typeface="Verdana" panose="020B0604030504040204" pitchFamily="34" charset="0"/>
                <a:ea typeface="Verdana" panose="020B0604030504040204" pitchFamily="34" charset="0"/>
                <a:cs typeface="TeXGyreAdventor"/>
              </a:rPr>
              <a:t>between  8:30 AM</a:t>
            </a:r>
            <a:r>
              <a:rPr sz="1400" b="1" spc="-20" dirty="0">
                <a:solidFill>
                  <a:srgbClr val="2684C6"/>
                </a:solidFill>
                <a:latin typeface="Verdana" panose="020B0604030504040204" pitchFamily="34" charset="0"/>
                <a:ea typeface="Verdana" panose="020B0604030504040204" pitchFamily="34" charset="0"/>
                <a:cs typeface="TeXGyreAdventor"/>
              </a:rPr>
              <a:t> </a:t>
            </a:r>
            <a:r>
              <a:rPr sz="1400" b="1" spc="-5" dirty="0">
                <a:solidFill>
                  <a:srgbClr val="2684C6"/>
                </a:solidFill>
                <a:latin typeface="Verdana" panose="020B0604030504040204" pitchFamily="34" charset="0"/>
                <a:ea typeface="Verdana" panose="020B0604030504040204" pitchFamily="34" charset="0"/>
                <a:cs typeface="TeXGyreAdventor"/>
              </a:rPr>
              <a:t>and</a:t>
            </a:r>
            <a:endParaRPr sz="1400" dirty="0">
              <a:latin typeface="Verdana" panose="020B0604030504040204" pitchFamily="34" charset="0"/>
              <a:ea typeface="Verdana" panose="020B0604030504040204" pitchFamily="34" charset="0"/>
              <a:cs typeface="TeXGyreAdventor"/>
            </a:endParaRPr>
          </a:p>
          <a:p>
            <a:pPr marL="12700" algn="just">
              <a:lnSpc>
                <a:spcPts val="1560"/>
              </a:lnSpc>
            </a:pPr>
            <a:r>
              <a:rPr sz="1400" b="1" spc="-5" dirty="0">
                <a:solidFill>
                  <a:srgbClr val="2684C6"/>
                </a:solidFill>
                <a:latin typeface="Verdana" panose="020B0604030504040204" pitchFamily="34" charset="0"/>
                <a:ea typeface="Verdana" panose="020B0604030504040204" pitchFamily="34" charset="0"/>
                <a:cs typeface="TeXGyreAdventor"/>
              </a:rPr>
              <a:t>10:00</a:t>
            </a:r>
            <a:r>
              <a:rPr sz="1400" b="1" spc="-15" dirty="0">
                <a:solidFill>
                  <a:srgbClr val="2684C6"/>
                </a:solidFill>
                <a:latin typeface="Verdana" panose="020B0604030504040204" pitchFamily="34" charset="0"/>
                <a:ea typeface="Verdana" panose="020B0604030504040204" pitchFamily="34" charset="0"/>
                <a:cs typeface="TeXGyreAdventor"/>
              </a:rPr>
              <a:t> </a:t>
            </a:r>
            <a:r>
              <a:rPr sz="1400" b="1" spc="-10" dirty="0">
                <a:solidFill>
                  <a:srgbClr val="2684C6"/>
                </a:solidFill>
                <a:latin typeface="Verdana" panose="020B0604030504040204" pitchFamily="34" charset="0"/>
                <a:ea typeface="Verdana" panose="020B0604030504040204" pitchFamily="34" charset="0"/>
                <a:cs typeface="TeXGyreAdventor"/>
              </a:rPr>
              <a:t>PM.</a:t>
            </a:r>
            <a:endParaRPr sz="1400" dirty="0">
              <a:latin typeface="Verdana" panose="020B0604030504040204" pitchFamily="34" charset="0"/>
              <a:ea typeface="Verdana" panose="020B0604030504040204" pitchFamily="34" charset="0"/>
              <a:cs typeface="TeXGyreAdventor"/>
            </a:endParaRPr>
          </a:p>
        </p:txBody>
      </p:sp>
      <p:sp>
        <p:nvSpPr>
          <p:cNvPr id="44" name="object 44"/>
          <p:cNvSpPr txBox="1"/>
          <p:nvPr/>
        </p:nvSpPr>
        <p:spPr>
          <a:xfrm>
            <a:off x="7733296" y="1906142"/>
            <a:ext cx="371475" cy="1092200"/>
          </a:xfrm>
          <a:prstGeom prst="rect">
            <a:avLst/>
          </a:prstGeom>
        </p:spPr>
        <p:txBody>
          <a:bodyPr vert="horz" wrap="square" lIns="0" tIns="12700" rIns="0" bIns="0" rtlCol="0">
            <a:spAutoFit/>
          </a:bodyPr>
          <a:lstStyle/>
          <a:p>
            <a:pPr marL="12700">
              <a:lnSpc>
                <a:spcPct val="100000"/>
              </a:lnSpc>
              <a:spcBef>
                <a:spcPts val="100"/>
              </a:spcBef>
            </a:pPr>
            <a:r>
              <a:rPr sz="7000" spc="-150" dirty="0">
                <a:solidFill>
                  <a:srgbClr val="2684C6"/>
                </a:solidFill>
                <a:latin typeface="Georgia"/>
                <a:cs typeface="Georgia"/>
              </a:rPr>
              <a:t>“</a:t>
            </a:r>
            <a:endParaRPr sz="7000">
              <a:latin typeface="Georgia"/>
              <a:cs typeface="Georgia"/>
            </a:endParaRPr>
          </a:p>
        </p:txBody>
      </p:sp>
      <p:sp>
        <p:nvSpPr>
          <p:cNvPr id="45" name="object 45"/>
          <p:cNvSpPr txBox="1"/>
          <p:nvPr/>
        </p:nvSpPr>
        <p:spPr>
          <a:xfrm>
            <a:off x="4114542" y="5853352"/>
            <a:ext cx="2527558" cy="228268"/>
          </a:xfrm>
          <a:prstGeom prst="rect">
            <a:avLst/>
          </a:prstGeom>
        </p:spPr>
        <p:txBody>
          <a:bodyPr vert="horz" wrap="square" lIns="0" tIns="12700" rIns="0" bIns="0" rtlCol="0">
            <a:spAutoFit/>
          </a:bodyPr>
          <a:lstStyle/>
          <a:p>
            <a:pPr marL="12700">
              <a:lnSpc>
                <a:spcPct val="100000"/>
              </a:lnSpc>
              <a:spcBef>
                <a:spcPts val="100"/>
              </a:spcBef>
            </a:pPr>
            <a:r>
              <a:rPr lang="fr-FR" sz="1400" b="1" spc="-150" dirty="0">
                <a:solidFill>
                  <a:srgbClr val="6D6E71"/>
                </a:solidFill>
                <a:latin typeface="TeXGyreAdventor"/>
              </a:rPr>
              <a:t>Jessica BOUCHAREB and  Benjamin CHICHE</a:t>
            </a:r>
            <a:endParaRPr sz="1400" b="1" spc="-150" dirty="0">
              <a:solidFill>
                <a:srgbClr val="6D6E71"/>
              </a:solidFill>
              <a:latin typeface="TeXGyreAdventor"/>
            </a:endParaRPr>
          </a:p>
        </p:txBody>
      </p:sp>
      <p:sp>
        <p:nvSpPr>
          <p:cNvPr id="46" name="object 46"/>
          <p:cNvSpPr txBox="1"/>
          <p:nvPr/>
        </p:nvSpPr>
        <p:spPr>
          <a:xfrm>
            <a:off x="4991029" y="6081620"/>
            <a:ext cx="2041015" cy="182101"/>
          </a:xfrm>
          <a:prstGeom prst="rect">
            <a:avLst/>
          </a:prstGeom>
        </p:spPr>
        <p:txBody>
          <a:bodyPr vert="horz" wrap="square" lIns="0" tIns="12700" rIns="0" bIns="0" rtlCol="0">
            <a:spAutoFit/>
          </a:bodyPr>
          <a:lstStyle/>
          <a:p>
            <a:pPr marL="12700">
              <a:lnSpc>
                <a:spcPct val="100000"/>
              </a:lnSpc>
              <a:spcBef>
                <a:spcPts val="100"/>
              </a:spcBef>
            </a:pPr>
            <a:r>
              <a:rPr lang="en-US" sz="1100" spc="-30">
                <a:solidFill>
                  <a:srgbClr val="6D6E71"/>
                </a:solidFill>
                <a:latin typeface="Verdana"/>
                <a:cs typeface="Verdana"/>
              </a:rPr>
              <a:t>Apprentices</a:t>
            </a:r>
            <a:endParaRPr lang="en-US" sz="1100">
              <a:latin typeface="Verdana"/>
              <a:cs typeface="Verdana"/>
            </a:endParaRPr>
          </a:p>
        </p:txBody>
      </p:sp>
      <p:sp>
        <p:nvSpPr>
          <p:cNvPr id="47" name="object 47"/>
          <p:cNvSpPr/>
          <p:nvPr/>
        </p:nvSpPr>
        <p:spPr>
          <a:xfrm>
            <a:off x="4405172" y="6367243"/>
            <a:ext cx="1897380" cy="0"/>
          </a:xfrm>
          <a:custGeom>
            <a:avLst/>
            <a:gdLst/>
            <a:ahLst/>
            <a:cxnLst/>
            <a:rect l="l" t="t" r="r" b="b"/>
            <a:pathLst>
              <a:path w="1897379">
                <a:moveTo>
                  <a:pt x="0" y="0"/>
                </a:moveTo>
                <a:lnTo>
                  <a:pt x="1897202" y="0"/>
                </a:lnTo>
              </a:path>
            </a:pathLst>
          </a:custGeom>
          <a:ln w="12700">
            <a:solidFill>
              <a:srgbClr val="000000"/>
            </a:solidFill>
          </a:ln>
        </p:spPr>
        <p:txBody>
          <a:bodyPr wrap="square" lIns="0" tIns="0" rIns="0" bIns="0" rtlCol="0"/>
          <a:lstStyle/>
          <a:p>
            <a:endParaRPr/>
          </a:p>
        </p:txBody>
      </p:sp>
      <p:pic>
        <p:nvPicPr>
          <p:cNvPr id="48" name="Image 47">
            <a:extLst>
              <a:ext uri="{FF2B5EF4-FFF2-40B4-BE49-F238E27FC236}">
                <a16:creationId xmlns:a16="http://schemas.microsoft.com/office/drawing/2014/main" id="{CB9100BF-B8B4-461F-8905-E16F3389D194}"/>
              </a:ext>
            </a:extLst>
          </p:cNvPr>
          <p:cNvPicPr>
            <a:picLocks noChangeAspect="1"/>
          </p:cNvPicPr>
          <p:nvPr/>
        </p:nvPicPr>
        <p:blipFill>
          <a:blip r:embed="rId7"/>
          <a:stretch>
            <a:fillRect/>
          </a:stretch>
        </p:blipFill>
        <p:spPr>
          <a:xfrm flipH="1">
            <a:off x="8963287" y="2505300"/>
            <a:ext cx="845888" cy="1374567"/>
          </a:xfrm>
          <a:prstGeom prst="rect">
            <a:avLst/>
          </a:prstGeom>
        </p:spPr>
      </p:pic>
      <p:sp>
        <p:nvSpPr>
          <p:cNvPr id="49" name="ZoneTexte 48">
            <a:extLst>
              <a:ext uri="{FF2B5EF4-FFF2-40B4-BE49-F238E27FC236}">
                <a16:creationId xmlns:a16="http://schemas.microsoft.com/office/drawing/2014/main" id="{D14328E4-15D9-4AD3-8260-B4CFD72584C5}"/>
              </a:ext>
            </a:extLst>
          </p:cNvPr>
          <p:cNvSpPr txBox="1"/>
          <p:nvPr/>
        </p:nvSpPr>
        <p:spPr>
          <a:xfrm>
            <a:off x="3723531" y="1588105"/>
            <a:ext cx="3371457" cy="830997"/>
          </a:xfrm>
          <a:prstGeom prst="rect">
            <a:avLst/>
          </a:prstGeom>
          <a:noFill/>
        </p:spPr>
        <p:txBody>
          <a:bodyPr wrap="square" rtlCol="0">
            <a:spAutoFit/>
          </a:bodyPr>
          <a:lstStyle/>
          <a:p>
            <a:pPr algn="just"/>
            <a:r>
              <a:rPr lang="en-US" sz="1200" dirty="0">
                <a:solidFill>
                  <a:srgbClr val="6D6E71"/>
                </a:solidFill>
                <a:latin typeface="Verdana" panose="020B0604030504040204" pitchFamily="34" charset="0"/>
                <a:ea typeface="Verdana" panose="020B0604030504040204" pitchFamily="34" charset="0"/>
              </a:rPr>
              <a:t>With an experienced and dedicated team, </a:t>
            </a:r>
            <a:r>
              <a:rPr lang="en-US" sz="1200" b="1" dirty="0">
                <a:solidFill>
                  <a:srgbClr val="6D6E71"/>
                </a:solidFill>
                <a:latin typeface="Verdana" panose="020B0604030504040204" pitchFamily="34" charset="0"/>
                <a:ea typeface="Verdana" panose="020B0604030504040204" pitchFamily="34" charset="0"/>
              </a:rPr>
              <a:t>SAB FORMALITIES </a:t>
            </a:r>
            <a:r>
              <a:rPr lang="en-US" sz="1200" dirty="0">
                <a:solidFill>
                  <a:srgbClr val="6D6E71"/>
                </a:solidFill>
                <a:latin typeface="Verdana" panose="020B0604030504040204" pitchFamily="34" charset="0"/>
                <a:ea typeface="Verdana" panose="020B0604030504040204" pitchFamily="34" charset="0"/>
              </a:rPr>
              <a:t>assists you in compliance with all </a:t>
            </a:r>
            <a:r>
              <a:rPr lang="en-US" sz="1200" b="1" dirty="0">
                <a:solidFill>
                  <a:srgbClr val="6D6E71"/>
                </a:solidFill>
                <a:latin typeface="Verdana" panose="020B0604030504040204" pitchFamily="34" charset="0"/>
                <a:ea typeface="Verdana" panose="020B0604030504040204" pitchFamily="34" charset="0"/>
              </a:rPr>
              <a:t>legal and administrative formalities</a:t>
            </a:r>
            <a:r>
              <a:rPr lang="en-US" sz="1200" dirty="0">
                <a:solidFill>
                  <a:srgbClr val="6D6E71"/>
                </a:solidFill>
                <a:latin typeface="Verdana" panose="020B0604030504040204" pitchFamily="34" charset="0"/>
                <a:ea typeface="Verdana" panose="020B0604030504040204" pitchFamily="34" charset="0"/>
              </a:rPr>
              <a:t>.</a:t>
            </a:r>
          </a:p>
        </p:txBody>
      </p:sp>
      <p:grpSp>
        <p:nvGrpSpPr>
          <p:cNvPr id="50" name="object 32">
            <a:extLst>
              <a:ext uri="{FF2B5EF4-FFF2-40B4-BE49-F238E27FC236}">
                <a16:creationId xmlns:a16="http://schemas.microsoft.com/office/drawing/2014/main" id="{B4DE48FF-EE60-4A3C-BA8C-B16BF8145A2E}"/>
              </a:ext>
            </a:extLst>
          </p:cNvPr>
          <p:cNvGrpSpPr/>
          <p:nvPr/>
        </p:nvGrpSpPr>
        <p:grpSpPr>
          <a:xfrm>
            <a:off x="3564001" y="6960947"/>
            <a:ext cx="3564254" cy="201295"/>
            <a:chOff x="3564001" y="2979496"/>
            <a:chExt cx="3564254" cy="201295"/>
          </a:xfrm>
        </p:grpSpPr>
        <p:sp>
          <p:nvSpPr>
            <p:cNvPr id="51" name="object 33">
              <a:extLst>
                <a:ext uri="{FF2B5EF4-FFF2-40B4-BE49-F238E27FC236}">
                  <a16:creationId xmlns:a16="http://schemas.microsoft.com/office/drawing/2014/main" id="{284C745D-DC78-4BFE-A4AF-82BDE9C02ED5}"/>
                </a:ext>
              </a:extLst>
            </p:cNvPr>
            <p:cNvSpPr/>
            <p:nvPr/>
          </p:nvSpPr>
          <p:spPr>
            <a:xfrm>
              <a:off x="3564001" y="3076930"/>
              <a:ext cx="3564254" cy="0"/>
            </a:xfrm>
            <a:custGeom>
              <a:avLst/>
              <a:gdLst/>
              <a:ahLst/>
              <a:cxnLst/>
              <a:rect l="l" t="t" r="r" b="b"/>
              <a:pathLst>
                <a:path w="3564254">
                  <a:moveTo>
                    <a:pt x="3564001" y="0"/>
                  </a:moveTo>
                  <a:lnTo>
                    <a:pt x="0" y="0"/>
                  </a:lnTo>
                </a:path>
              </a:pathLst>
            </a:custGeom>
            <a:ln w="6350">
              <a:solidFill>
                <a:srgbClr val="C0C0C0"/>
              </a:solidFill>
            </a:ln>
          </p:spPr>
          <p:txBody>
            <a:bodyPr wrap="square" lIns="0" tIns="0" rIns="0" bIns="0" rtlCol="0"/>
            <a:lstStyle/>
            <a:p>
              <a:endParaRPr/>
            </a:p>
          </p:txBody>
        </p:sp>
        <p:sp>
          <p:nvSpPr>
            <p:cNvPr id="52" name="object 34">
              <a:extLst>
                <a:ext uri="{FF2B5EF4-FFF2-40B4-BE49-F238E27FC236}">
                  <a16:creationId xmlns:a16="http://schemas.microsoft.com/office/drawing/2014/main" id="{133869D5-CA90-49C7-A90D-CA8DCBB4D698}"/>
                </a:ext>
              </a:extLst>
            </p:cNvPr>
            <p:cNvSpPr/>
            <p:nvPr/>
          </p:nvSpPr>
          <p:spPr>
            <a:xfrm>
              <a:off x="5245392" y="2979496"/>
              <a:ext cx="201218" cy="201218"/>
            </a:xfrm>
            <a:prstGeom prst="rect">
              <a:avLst/>
            </a:prstGeom>
            <a:blipFill>
              <a:blip r:embed="rId4" cstate="print"/>
              <a:stretch>
                <a:fillRect/>
              </a:stretch>
            </a:blipFill>
          </p:spPr>
          <p:txBody>
            <a:bodyPr wrap="square" lIns="0" tIns="0" rIns="0" bIns="0" rtlCol="0"/>
            <a:lstStyle/>
            <a:p>
              <a:endParaRPr/>
            </a:p>
          </p:txBody>
        </p:sp>
        <p:sp>
          <p:nvSpPr>
            <p:cNvPr id="53" name="object 35">
              <a:extLst>
                <a:ext uri="{FF2B5EF4-FFF2-40B4-BE49-F238E27FC236}">
                  <a16:creationId xmlns:a16="http://schemas.microsoft.com/office/drawing/2014/main" id="{8F3A1B58-2FAD-410E-A634-DCF185134501}"/>
                </a:ext>
              </a:extLst>
            </p:cNvPr>
            <p:cNvSpPr/>
            <p:nvPr/>
          </p:nvSpPr>
          <p:spPr>
            <a:xfrm>
              <a:off x="5248226" y="3045942"/>
              <a:ext cx="145415" cy="20320"/>
            </a:xfrm>
            <a:custGeom>
              <a:avLst/>
              <a:gdLst/>
              <a:ahLst/>
              <a:cxnLst/>
              <a:rect l="l" t="t" r="r" b="b"/>
              <a:pathLst>
                <a:path w="145414" h="20319">
                  <a:moveTo>
                    <a:pt x="145120" y="0"/>
                  </a:moveTo>
                  <a:lnTo>
                    <a:pt x="4062" y="0"/>
                  </a:lnTo>
                  <a:lnTo>
                    <a:pt x="0" y="20129"/>
                  </a:lnTo>
                  <a:lnTo>
                    <a:pt x="145120" y="20129"/>
                  </a:lnTo>
                  <a:lnTo>
                    <a:pt x="145120" y="0"/>
                  </a:lnTo>
                  <a:close/>
                </a:path>
              </a:pathLst>
            </a:custGeom>
            <a:solidFill>
              <a:srgbClr val="EFEEED"/>
            </a:solidFill>
          </p:spPr>
          <p:txBody>
            <a:bodyPr wrap="square" lIns="0" tIns="0" rIns="0" bIns="0" rtlCol="0"/>
            <a:lstStyle/>
            <a:p>
              <a:endParaRPr/>
            </a:p>
          </p:txBody>
        </p:sp>
        <p:sp>
          <p:nvSpPr>
            <p:cNvPr id="54" name="object 36">
              <a:extLst>
                <a:ext uri="{FF2B5EF4-FFF2-40B4-BE49-F238E27FC236}">
                  <a16:creationId xmlns:a16="http://schemas.microsoft.com/office/drawing/2014/main" id="{8E5E7112-B7D3-4557-8F07-01A53D57EC6F}"/>
                </a:ext>
              </a:extLst>
            </p:cNvPr>
            <p:cNvSpPr/>
            <p:nvPr/>
          </p:nvSpPr>
          <p:spPr>
            <a:xfrm>
              <a:off x="5250459" y="3111754"/>
              <a:ext cx="191071" cy="19354"/>
            </a:xfrm>
            <a:prstGeom prst="rect">
              <a:avLst/>
            </a:prstGeom>
            <a:blipFill>
              <a:blip r:embed="rId5" cstate="print"/>
              <a:stretch>
                <a:fillRect/>
              </a:stretch>
            </a:blipFill>
          </p:spPr>
          <p:txBody>
            <a:bodyPr wrap="square" lIns="0" tIns="0" rIns="0" bIns="0" rtlCol="0"/>
            <a:lstStyle/>
            <a:p>
              <a:endParaRPr/>
            </a:p>
          </p:txBody>
        </p:sp>
        <p:sp>
          <p:nvSpPr>
            <p:cNvPr id="55" name="object 37">
              <a:extLst>
                <a:ext uri="{FF2B5EF4-FFF2-40B4-BE49-F238E27FC236}">
                  <a16:creationId xmlns:a16="http://schemas.microsoft.com/office/drawing/2014/main" id="{BDC67B92-D896-40BA-985C-F1092C25D2EB}"/>
                </a:ext>
              </a:extLst>
            </p:cNvPr>
            <p:cNvSpPr/>
            <p:nvPr/>
          </p:nvSpPr>
          <p:spPr>
            <a:xfrm>
              <a:off x="5360835" y="2994685"/>
              <a:ext cx="54737" cy="136423"/>
            </a:xfrm>
            <a:prstGeom prst="rect">
              <a:avLst/>
            </a:prstGeom>
            <a:blipFill>
              <a:blip r:embed="rId6" cstate="print"/>
              <a:stretch>
                <a:fillRect/>
              </a:stretch>
            </a:blipFill>
          </p:spPr>
          <p:txBody>
            <a:bodyPr wrap="square" lIns="0" tIns="0" rIns="0" bIns="0" rtlCol="0"/>
            <a:lstStyle/>
            <a:p>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0692130" cy="1099185"/>
            <a:chOff x="0" y="0"/>
            <a:chExt cx="10692130" cy="1099185"/>
          </a:xfrm>
        </p:grpSpPr>
        <p:sp>
          <p:nvSpPr>
            <p:cNvPr id="3" name="object 3"/>
            <p:cNvSpPr/>
            <p:nvPr/>
          </p:nvSpPr>
          <p:spPr>
            <a:xfrm>
              <a:off x="2603284" y="0"/>
              <a:ext cx="3822065" cy="1020444"/>
            </a:xfrm>
            <a:custGeom>
              <a:avLst/>
              <a:gdLst/>
              <a:ahLst/>
              <a:cxnLst/>
              <a:rect l="l" t="t" r="r" b="b"/>
              <a:pathLst>
                <a:path w="3822065" h="1020444">
                  <a:moveTo>
                    <a:pt x="635" y="414401"/>
                  </a:moveTo>
                  <a:lnTo>
                    <a:pt x="584" y="414096"/>
                  </a:lnTo>
                  <a:lnTo>
                    <a:pt x="419" y="413994"/>
                  </a:lnTo>
                  <a:lnTo>
                    <a:pt x="88" y="414045"/>
                  </a:lnTo>
                  <a:lnTo>
                    <a:pt x="0" y="414185"/>
                  </a:lnTo>
                  <a:lnTo>
                    <a:pt x="50" y="414502"/>
                  </a:lnTo>
                  <a:lnTo>
                    <a:pt x="177" y="414604"/>
                  </a:lnTo>
                  <a:lnTo>
                    <a:pt x="508" y="414553"/>
                  </a:lnTo>
                  <a:lnTo>
                    <a:pt x="635" y="414401"/>
                  </a:lnTo>
                  <a:close/>
                </a:path>
                <a:path w="3822065" h="1020444">
                  <a:moveTo>
                    <a:pt x="5384" y="1019086"/>
                  </a:moveTo>
                  <a:lnTo>
                    <a:pt x="5080" y="1017155"/>
                  </a:lnTo>
                  <a:lnTo>
                    <a:pt x="4178" y="1016520"/>
                  </a:lnTo>
                  <a:lnTo>
                    <a:pt x="2247" y="1016812"/>
                  </a:lnTo>
                  <a:lnTo>
                    <a:pt x="1600" y="1017714"/>
                  </a:lnTo>
                  <a:lnTo>
                    <a:pt x="1905" y="1019632"/>
                  </a:lnTo>
                  <a:lnTo>
                    <a:pt x="2794" y="1020279"/>
                  </a:lnTo>
                  <a:lnTo>
                    <a:pt x="4724" y="1019975"/>
                  </a:lnTo>
                  <a:lnTo>
                    <a:pt x="5384" y="1019086"/>
                  </a:lnTo>
                  <a:close/>
                </a:path>
                <a:path w="3822065" h="1020444">
                  <a:moveTo>
                    <a:pt x="12788" y="886129"/>
                  </a:moveTo>
                  <a:lnTo>
                    <a:pt x="12636" y="885164"/>
                  </a:lnTo>
                  <a:lnTo>
                    <a:pt x="12192" y="884834"/>
                  </a:lnTo>
                  <a:lnTo>
                    <a:pt x="11214" y="884986"/>
                  </a:lnTo>
                  <a:lnTo>
                    <a:pt x="10896" y="885431"/>
                  </a:lnTo>
                  <a:lnTo>
                    <a:pt x="11049" y="886396"/>
                  </a:lnTo>
                  <a:lnTo>
                    <a:pt x="11493" y="886714"/>
                  </a:lnTo>
                  <a:lnTo>
                    <a:pt x="12458" y="886561"/>
                  </a:lnTo>
                  <a:lnTo>
                    <a:pt x="12788" y="886129"/>
                  </a:lnTo>
                  <a:close/>
                </a:path>
                <a:path w="3822065" h="1020444">
                  <a:moveTo>
                    <a:pt x="29108" y="754138"/>
                  </a:moveTo>
                  <a:lnTo>
                    <a:pt x="29006" y="753491"/>
                  </a:lnTo>
                  <a:lnTo>
                    <a:pt x="28714" y="753287"/>
                  </a:lnTo>
                  <a:lnTo>
                    <a:pt x="28054" y="753376"/>
                  </a:lnTo>
                  <a:lnTo>
                    <a:pt x="27851" y="753681"/>
                  </a:lnTo>
                  <a:lnTo>
                    <a:pt x="27952" y="754329"/>
                  </a:lnTo>
                  <a:lnTo>
                    <a:pt x="28244" y="754557"/>
                  </a:lnTo>
                  <a:lnTo>
                    <a:pt x="28905" y="754456"/>
                  </a:lnTo>
                  <a:lnTo>
                    <a:pt x="29108" y="754138"/>
                  </a:lnTo>
                  <a:close/>
                </a:path>
                <a:path w="3822065" h="1020444">
                  <a:moveTo>
                    <a:pt x="44526" y="288963"/>
                  </a:moveTo>
                  <a:lnTo>
                    <a:pt x="44475" y="288632"/>
                  </a:lnTo>
                  <a:lnTo>
                    <a:pt x="44323" y="288531"/>
                  </a:lnTo>
                  <a:lnTo>
                    <a:pt x="43980" y="288582"/>
                  </a:lnTo>
                  <a:lnTo>
                    <a:pt x="43891" y="288721"/>
                  </a:lnTo>
                  <a:lnTo>
                    <a:pt x="43942" y="289064"/>
                  </a:lnTo>
                  <a:lnTo>
                    <a:pt x="44069" y="289166"/>
                  </a:lnTo>
                  <a:lnTo>
                    <a:pt x="44411" y="289115"/>
                  </a:lnTo>
                  <a:lnTo>
                    <a:pt x="44526" y="288963"/>
                  </a:lnTo>
                  <a:close/>
                </a:path>
                <a:path w="3822065" h="1020444">
                  <a:moveTo>
                    <a:pt x="54965" y="623938"/>
                  </a:moveTo>
                  <a:lnTo>
                    <a:pt x="54711" y="622363"/>
                  </a:lnTo>
                  <a:lnTo>
                    <a:pt x="53962" y="621804"/>
                  </a:lnTo>
                  <a:lnTo>
                    <a:pt x="52362" y="622058"/>
                  </a:lnTo>
                  <a:lnTo>
                    <a:pt x="51816" y="622820"/>
                  </a:lnTo>
                  <a:lnTo>
                    <a:pt x="52070" y="624408"/>
                  </a:lnTo>
                  <a:lnTo>
                    <a:pt x="52819" y="624954"/>
                  </a:lnTo>
                  <a:lnTo>
                    <a:pt x="54419" y="624700"/>
                  </a:lnTo>
                  <a:lnTo>
                    <a:pt x="54965" y="623938"/>
                  </a:lnTo>
                  <a:close/>
                </a:path>
                <a:path w="3822065" h="1020444">
                  <a:moveTo>
                    <a:pt x="86753" y="494766"/>
                  </a:moveTo>
                  <a:lnTo>
                    <a:pt x="86702" y="494474"/>
                  </a:lnTo>
                  <a:lnTo>
                    <a:pt x="86563" y="494372"/>
                  </a:lnTo>
                  <a:lnTo>
                    <a:pt x="86245" y="494423"/>
                  </a:lnTo>
                  <a:lnTo>
                    <a:pt x="86144" y="494703"/>
                  </a:lnTo>
                  <a:lnTo>
                    <a:pt x="86169" y="494855"/>
                  </a:lnTo>
                  <a:lnTo>
                    <a:pt x="86334" y="494982"/>
                  </a:lnTo>
                  <a:lnTo>
                    <a:pt x="86652" y="494931"/>
                  </a:lnTo>
                  <a:lnTo>
                    <a:pt x="86753" y="494766"/>
                  </a:lnTo>
                  <a:close/>
                </a:path>
                <a:path w="3822065" h="1020444">
                  <a:moveTo>
                    <a:pt x="111861" y="968578"/>
                  </a:moveTo>
                  <a:lnTo>
                    <a:pt x="111836" y="968438"/>
                  </a:lnTo>
                  <a:lnTo>
                    <a:pt x="111696" y="968311"/>
                  </a:lnTo>
                  <a:lnTo>
                    <a:pt x="111518" y="968324"/>
                  </a:lnTo>
                  <a:lnTo>
                    <a:pt x="111366" y="968349"/>
                  </a:lnTo>
                  <a:lnTo>
                    <a:pt x="111252" y="968527"/>
                  </a:lnTo>
                  <a:lnTo>
                    <a:pt x="111302" y="968844"/>
                  </a:lnTo>
                  <a:lnTo>
                    <a:pt x="111455" y="968946"/>
                  </a:lnTo>
                  <a:lnTo>
                    <a:pt x="111798" y="968895"/>
                  </a:lnTo>
                  <a:lnTo>
                    <a:pt x="111861" y="968578"/>
                  </a:lnTo>
                  <a:close/>
                </a:path>
                <a:path w="3822065" h="1020444">
                  <a:moveTo>
                    <a:pt x="127825" y="368388"/>
                  </a:moveTo>
                  <a:lnTo>
                    <a:pt x="127774" y="368058"/>
                  </a:lnTo>
                  <a:lnTo>
                    <a:pt x="127622" y="367957"/>
                  </a:lnTo>
                  <a:lnTo>
                    <a:pt x="127292" y="368007"/>
                  </a:lnTo>
                  <a:lnTo>
                    <a:pt x="127203" y="368147"/>
                  </a:lnTo>
                  <a:lnTo>
                    <a:pt x="127254" y="368490"/>
                  </a:lnTo>
                  <a:lnTo>
                    <a:pt x="127381" y="368592"/>
                  </a:lnTo>
                  <a:lnTo>
                    <a:pt x="127711" y="368541"/>
                  </a:lnTo>
                  <a:lnTo>
                    <a:pt x="127825" y="368388"/>
                  </a:lnTo>
                  <a:close/>
                </a:path>
                <a:path w="3822065" h="1020444">
                  <a:moveTo>
                    <a:pt x="3361232" y="90195"/>
                  </a:moveTo>
                  <a:lnTo>
                    <a:pt x="3359556" y="79629"/>
                  </a:lnTo>
                  <a:lnTo>
                    <a:pt x="3354590" y="76009"/>
                  </a:lnTo>
                  <a:lnTo>
                    <a:pt x="3344037" y="77685"/>
                  </a:lnTo>
                  <a:lnTo>
                    <a:pt x="3340430" y="82664"/>
                  </a:lnTo>
                  <a:lnTo>
                    <a:pt x="3342106" y="93218"/>
                  </a:lnTo>
                  <a:lnTo>
                    <a:pt x="3347059" y="96799"/>
                  </a:lnTo>
                  <a:lnTo>
                    <a:pt x="3357613" y="95123"/>
                  </a:lnTo>
                  <a:lnTo>
                    <a:pt x="3361232" y="90195"/>
                  </a:lnTo>
                  <a:close/>
                </a:path>
                <a:path w="3822065" h="1020444">
                  <a:moveTo>
                    <a:pt x="3439185" y="196392"/>
                  </a:moveTo>
                  <a:lnTo>
                    <a:pt x="3437712" y="187121"/>
                  </a:lnTo>
                  <a:lnTo>
                    <a:pt x="3433356" y="183959"/>
                  </a:lnTo>
                  <a:lnTo>
                    <a:pt x="3424085" y="185420"/>
                  </a:lnTo>
                  <a:lnTo>
                    <a:pt x="3420897" y="189776"/>
                  </a:lnTo>
                  <a:lnTo>
                    <a:pt x="3422370" y="199047"/>
                  </a:lnTo>
                  <a:lnTo>
                    <a:pt x="3426739" y="202234"/>
                  </a:lnTo>
                  <a:lnTo>
                    <a:pt x="3436010" y="200761"/>
                  </a:lnTo>
                  <a:lnTo>
                    <a:pt x="3439185" y="196392"/>
                  </a:lnTo>
                  <a:close/>
                </a:path>
                <a:path w="3822065" h="1020444">
                  <a:moveTo>
                    <a:pt x="3497973" y="94107"/>
                  </a:moveTo>
                  <a:lnTo>
                    <a:pt x="3496195" y="82931"/>
                  </a:lnTo>
                  <a:lnTo>
                    <a:pt x="3490925" y="79095"/>
                  </a:lnTo>
                  <a:lnTo>
                    <a:pt x="3479749" y="80860"/>
                  </a:lnTo>
                  <a:lnTo>
                    <a:pt x="3475926" y="86144"/>
                  </a:lnTo>
                  <a:lnTo>
                    <a:pt x="3477704" y="97320"/>
                  </a:lnTo>
                  <a:lnTo>
                    <a:pt x="3482962" y="101155"/>
                  </a:lnTo>
                  <a:lnTo>
                    <a:pt x="3494138" y="99390"/>
                  </a:lnTo>
                  <a:lnTo>
                    <a:pt x="3497973" y="94107"/>
                  </a:lnTo>
                  <a:close/>
                </a:path>
                <a:path w="3822065" h="1020444">
                  <a:moveTo>
                    <a:pt x="3512350" y="310464"/>
                  </a:moveTo>
                  <a:lnTo>
                    <a:pt x="3510369" y="298005"/>
                  </a:lnTo>
                  <a:lnTo>
                    <a:pt x="3504501" y="293738"/>
                  </a:lnTo>
                  <a:lnTo>
                    <a:pt x="3492030" y="295719"/>
                  </a:lnTo>
                  <a:lnTo>
                    <a:pt x="3487775" y="301586"/>
                  </a:lnTo>
                  <a:lnTo>
                    <a:pt x="3489756" y="314045"/>
                  </a:lnTo>
                  <a:lnTo>
                    <a:pt x="3495611" y="318312"/>
                  </a:lnTo>
                  <a:lnTo>
                    <a:pt x="3508083" y="316344"/>
                  </a:lnTo>
                  <a:lnTo>
                    <a:pt x="3512350" y="310464"/>
                  </a:lnTo>
                  <a:close/>
                </a:path>
                <a:path w="3822065" h="1020444">
                  <a:moveTo>
                    <a:pt x="3572052" y="428650"/>
                  </a:moveTo>
                  <a:lnTo>
                    <a:pt x="3570173" y="416788"/>
                  </a:lnTo>
                  <a:lnTo>
                    <a:pt x="3564610" y="412750"/>
                  </a:lnTo>
                  <a:lnTo>
                    <a:pt x="3552774" y="414629"/>
                  </a:lnTo>
                  <a:lnTo>
                    <a:pt x="3548723" y="420192"/>
                  </a:lnTo>
                  <a:lnTo>
                    <a:pt x="3550602" y="432041"/>
                  </a:lnTo>
                  <a:lnTo>
                    <a:pt x="3556177" y="436067"/>
                  </a:lnTo>
                  <a:lnTo>
                    <a:pt x="3568001" y="434187"/>
                  </a:lnTo>
                  <a:lnTo>
                    <a:pt x="3572052" y="428650"/>
                  </a:lnTo>
                  <a:close/>
                </a:path>
                <a:path w="3822065" h="1020444">
                  <a:moveTo>
                    <a:pt x="3573068" y="205066"/>
                  </a:moveTo>
                  <a:lnTo>
                    <a:pt x="3571087" y="192582"/>
                  </a:lnTo>
                  <a:lnTo>
                    <a:pt x="3565233" y="188341"/>
                  </a:lnTo>
                  <a:lnTo>
                    <a:pt x="3552761" y="190322"/>
                  </a:lnTo>
                  <a:lnTo>
                    <a:pt x="3548494" y="196164"/>
                  </a:lnTo>
                  <a:lnTo>
                    <a:pt x="3550475" y="208648"/>
                  </a:lnTo>
                  <a:lnTo>
                    <a:pt x="3556330" y="212915"/>
                  </a:lnTo>
                  <a:lnTo>
                    <a:pt x="3568814" y="210947"/>
                  </a:lnTo>
                  <a:lnTo>
                    <a:pt x="3573068" y="205066"/>
                  </a:lnTo>
                  <a:close/>
                </a:path>
                <a:path w="3822065" h="1020444">
                  <a:moveTo>
                    <a:pt x="3623830" y="552221"/>
                  </a:moveTo>
                  <a:lnTo>
                    <a:pt x="3621697" y="538759"/>
                  </a:lnTo>
                  <a:lnTo>
                    <a:pt x="3615372" y="534200"/>
                  </a:lnTo>
                  <a:lnTo>
                    <a:pt x="3601948" y="536333"/>
                  </a:lnTo>
                  <a:lnTo>
                    <a:pt x="3597351" y="542620"/>
                  </a:lnTo>
                  <a:lnTo>
                    <a:pt x="3599484" y="556082"/>
                  </a:lnTo>
                  <a:lnTo>
                    <a:pt x="3605796" y="560666"/>
                  </a:lnTo>
                  <a:lnTo>
                    <a:pt x="3619233" y="558546"/>
                  </a:lnTo>
                  <a:lnTo>
                    <a:pt x="3623830" y="552221"/>
                  </a:lnTo>
                  <a:close/>
                </a:path>
                <a:path w="3822065" h="1020444">
                  <a:moveTo>
                    <a:pt x="3631742" y="100622"/>
                  </a:moveTo>
                  <a:lnTo>
                    <a:pt x="3629812" y="88455"/>
                  </a:lnTo>
                  <a:lnTo>
                    <a:pt x="3624122" y="84302"/>
                  </a:lnTo>
                  <a:lnTo>
                    <a:pt x="3611969" y="86233"/>
                  </a:lnTo>
                  <a:lnTo>
                    <a:pt x="3607816" y="91935"/>
                  </a:lnTo>
                  <a:lnTo>
                    <a:pt x="3609746" y="104101"/>
                  </a:lnTo>
                  <a:lnTo>
                    <a:pt x="3615461" y="108254"/>
                  </a:lnTo>
                  <a:lnTo>
                    <a:pt x="3627602" y="106337"/>
                  </a:lnTo>
                  <a:lnTo>
                    <a:pt x="3631742" y="100622"/>
                  </a:lnTo>
                  <a:close/>
                </a:path>
                <a:path w="3822065" h="1020444">
                  <a:moveTo>
                    <a:pt x="3638321" y="321119"/>
                  </a:moveTo>
                  <a:lnTo>
                    <a:pt x="3636289" y="308305"/>
                  </a:lnTo>
                  <a:lnTo>
                    <a:pt x="3630282" y="303961"/>
                  </a:lnTo>
                  <a:lnTo>
                    <a:pt x="3617493" y="305993"/>
                  </a:lnTo>
                  <a:lnTo>
                    <a:pt x="3613124" y="311975"/>
                  </a:lnTo>
                  <a:lnTo>
                    <a:pt x="3615156" y="324789"/>
                  </a:lnTo>
                  <a:lnTo>
                    <a:pt x="3621163" y="329158"/>
                  </a:lnTo>
                  <a:lnTo>
                    <a:pt x="3633952" y="327126"/>
                  </a:lnTo>
                  <a:lnTo>
                    <a:pt x="3638321" y="321119"/>
                  </a:lnTo>
                  <a:close/>
                </a:path>
                <a:path w="3822065" h="1020444">
                  <a:moveTo>
                    <a:pt x="3664813" y="679488"/>
                  </a:moveTo>
                  <a:lnTo>
                    <a:pt x="3662476" y="664768"/>
                  </a:lnTo>
                  <a:lnTo>
                    <a:pt x="3655580" y="659739"/>
                  </a:lnTo>
                  <a:lnTo>
                    <a:pt x="3640874" y="662063"/>
                  </a:lnTo>
                  <a:lnTo>
                    <a:pt x="3635845" y="668985"/>
                  </a:lnTo>
                  <a:lnTo>
                    <a:pt x="3638181" y="683704"/>
                  </a:lnTo>
                  <a:lnTo>
                    <a:pt x="3645090" y="688721"/>
                  </a:lnTo>
                  <a:lnTo>
                    <a:pt x="3659809" y="686396"/>
                  </a:lnTo>
                  <a:lnTo>
                    <a:pt x="3664813" y="679488"/>
                  </a:lnTo>
                  <a:close/>
                </a:path>
                <a:path w="3822065" h="1020444">
                  <a:moveTo>
                    <a:pt x="3692893" y="0"/>
                  </a:moveTo>
                  <a:lnTo>
                    <a:pt x="3663073" y="0"/>
                  </a:lnTo>
                  <a:lnTo>
                    <a:pt x="3663645" y="3568"/>
                  </a:lnTo>
                  <a:lnTo>
                    <a:pt x="3671468" y="9245"/>
                  </a:lnTo>
                  <a:lnTo>
                    <a:pt x="3688080" y="6604"/>
                  </a:lnTo>
                  <a:lnTo>
                    <a:pt x="3692893" y="0"/>
                  </a:lnTo>
                  <a:close/>
                </a:path>
                <a:path w="3822065" h="1020444">
                  <a:moveTo>
                    <a:pt x="3694125" y="809282"/>
                  </a:moveTo>
                  <a:lnTo>
                    <a:pt x="3691737" y="794232"/>
                  </a:lnTo>
                  <a:lnTo>
                    <a:pt x="3684689" y="789101"/>
                  </a:lnTo>
                  <a:lnTo>
                    <a:pt x="3669639" y="791476"/>
                  </a:lnTo>
                  <a:lnTo>
                    <a:pt x="3664521" y="798550"/>
                  </a:lnTo>
                  <a:lnTo>
                    <a:pt x="3666896" y="813600"/>
                  </a:lnTo>
                  <a:lnTo>
                    <a:pt x="3673945" y="818718"/>
                  </a:lnTo>
                  <a:lnTo>
                    <a:pt x="3689007" y="816343"/>
                  </a:lnTo>
                  <a:lnTo>
                    <a:pt x="3694125" y="809282"/>
                  </a:lnTo>
                  <a:close/>
                </a:path>
                <a:path w="3822065" h="1020444">
                  <a:moveTo>
                    <a:pt x="3694265" y="441921"/>
                  </a:moveTo>
                  <a:lnTo>
                    <a:pt x="3692182" y="428790"/>
                  </a:lnTo>
                  <a:lnTo>
                    <a:pt x="3686022" y="424332"/>
                  </a:lnTo>
                  <a:lnTo>
                    <a:pt x="3672916" y="426402"/>
                  </a:lnTo>
                  <a:lnTo>
                    <a:pt x="3668433" y="432549"/>
                  </a:lnTo>
                  <a:lnTo>
                    <a:pt x="3670516" y="445681"/>
                  </a:lnTo>
                  <a:lnTo>
                    <a:pt x="3676675" y="450164"/>
                  </a:lnTo>
                  <a:lnTo>
                    <a:pt x="3689781" y="448081"/>
                  </a:lnTo>
                  <a:lnTo>
                    <a:pt x="3694265" y="441921"/>
                  </a:lnTo>
                  <a:close/>
                </a:path>
                <a:path w="3822065" h="1020444">
                  <a:moveTo>
                    <a:pt x="3743718" y="567842"/>
                  </a:moveTo>
                  <a:lnTo>
                    <a:pt x="3741077" y="551192"/>
                  </a:lnTo>
                  <a:lnTo>
                    <a:pt x="3733279" y="545528"/>
                  </a:lnTo>
                  <a:lnTo>
                    <a:pt x="3716629" y="548170"/>
                  </a:lnTo>
                  <a:lnTo>
                    <a:pt x="3710952" y="555967"/>
                  </a:lnTo>
                  <a:lnTo>
                    <a:pt x="3713581" y="572617"/>
                  </a:lnTo>
                  <a:lnTo>
                    <a:pt x="3721392" y="578269"/>
                  </a:lnTo>
                  <a:lnTo>
                    <a:pt x="3738041" y="575640"/>
                  </a:lnTo>
                  <a:lnTo>
                    <a:pt x="3743718" y="567842"/>
                  </a:lnTo>
                  <a:close/>
                </a:path>
                <a:path w="3822065" h="1020444">
                  <a:moveTo>
                    <a:pt x="3764457" y="333883"/>
                  </a:moveTo>
                  <a:lnTo>
                    <a:pt x="3761968" y="318185"/>
                  </a:lnTo>
                  <a:lnTo>
                    <a:pt x="3754590" y="312851"/>
                  </a:lnTo>
                  <a:lnTo>
                    <a:pt x="3738930" y="315341"/>
                  </a:lnTo>
                  <a:lnTo>
                    <a:pt x="3733584" y="322681"/>
                  </a:lnTo>
                  <a:lnTo>
                    <a:pt x="3736073" y="338378"/>
                  </a:lnTo>
                  <a:lnTo>
                    <a:pt x="3743426" y="343725"/>
                  </a:lnTo>
                  <a:lnTo>
                    <a:pt x="3759085" y="341236"/>
                  </a:lnTo>
                  <a:lnTo>
                    <a:pt x="3764457" y="333883"/>
                  </a:lnTo>
                  <a:close/>
                </a:path>
                <a:path w="3822065" h="1020444">
                  <a:moveTo>
                    <a:pt x="3780091" y="695833"/>
                  </a:moveTo>
                  <a:lnTo>
                    <a:pt x="3777399" y="678865"/>
                  </a:lnTo>
                  <a:lnTo>
                    <a:pt x="3769449" y="673100"/>
                  </a:lnTo>
                  <a:lnTo>
                    <a:pt x="3752494" y="675792"/>
                  </a:lnTo>
                  <a:lnTo>
                    <a:pt x="3746703" y="683729"/>
                  </a:lnTo>
                  <a:lnTo>
                    <a:pt x="3749395" y="700697"/>
                  </a:lnTo>
                  <a:lnTo>
                    <a:pt x="3757358" y="706475"/>
                  </a:lnTo>
                  <a:lnTo>
                    <a:pt x="3774313" y="703795"/>
                  </a:lnTo>
                  <a:lnTo>
                    <a:pt x="3780091" y="695833"/>
                  </a:lnTo>
                  <a:close/>
                </a:path>
                <a:path w="3822065" h="1020444">
                  <a:moveTo>
                    <a:pt x="3806964" y="826503"/>
                  </a:moveTo>
                  <a:lnTo>
                    <a:pt x="3804132" y="808609"/>
                  </a:lnTo>
                  <a:lnTo>
                    <a:pt x="3795699" y="802487"/>
                  </a:lnTo>
                  <a:lnTo>
                    <a:pt x="3777792" y="805319"/>
                  </a:lnTo>
                  <a:lnTo>
                    <a:pt x="3771671" y="813752"/>
                  </a:lnTo>
                  <a:lnTo>
                    <a:pt x="3774503" y="831646"/>
                  </a:lnTo>
                  <a:lnTo>
                    <a:pt x="3782936" y="837768"/>
                  </a:lnTo>
                  <a:lnTo>
                    <a:pt x="3800843" y="834936"/>
                  </a:lnTo>
                  <a:lnTo>
                    <a:pt x="3806964" y="826503"/>
                  </a:lnTo>
                  <a:close/>
                </a:path>
                <a:path w="3822065" h="1020444">
                  <a:moveTo>
                    <a:pt x="3822039" y="949375"/>
                  </a:moveTo>
                  <a:lnTo>
                    <a:pt x="3819639" y="942936"/>
                  </a:lnTo>
                  <a:lnTo>
                    <a:pt x="3815105" y="938085"/>
                  </a:lnTo>
                  <a:lnTo>
                    <a:pt x="3809098" y="935278"/>
                  </a:lnTo>
                  <a:lnTo>
                    <a:pt x="3802240" y="934986"/>
                  </a:lnTo>
                  <a:lnTo>
                    <a:pt x="3795788" y="937399"/>
                  </a:lnTo>
                  <a:lnTo>
                    <a:pt x="3790924" y="941920"/>
                  </a:lnTo>
                  <a:lnTo>
                    <a:pt x="3788118" y="947928"/>
                  </a:lnTo>
                  <a:lnTo>
                    <a:pt x="3787838" y="954786"/>
                  </a:lnTo>
                  <a:lnTo>
                    <a:pt x="3790226" y="961224"/>
                  </a:lnTo>
                  <a:lnTo>
                    <a:pt x="3794760" y="966076"/>
                  </a:lnTo>
                  <a:lnTo>
                    <a:pt x="3800779" y="968883"/>
                  </a:lnTo>
                  <a:lnTo>
                    <a:pt x="3807663" y="969162"/>
                  </a:lnTo>
                  <a:lnTo>
                    <a:pt x="3814089" y="966774"/>
                  </a:lnTo>
                  <a:lnTo>
                    <a:pt x="3818940" y="962253"/>
                  </a:lnTo>
                  <a:lnTo>
                    <a:pt x="3821747" y="956246"/>
                  </a:lnTo>
                  <a:lnTo>
                    <a:pt x="3822039" y="949375"/>
                  </a:lnTo>
                  <a:close/>
                </a:path>
              </a:pathLst>
            </a:custGeom>
            <a:solidFill>
              <a:srgbClr val="FFFFFF">
                <a:alpha val="22999"/>
              </a:srgbClr>
            </a:solidFill>
          </p:spPr>
          <p:txBody>
            <a:bodyPr wrap="square" lIns="0" tIns="0" rIns="0" bIns="0" rtlCol="0"/>
            <a:lstStyle/>
            <a:p>
              <a:endParaRPr/>
            </a:p>
          </p:txBody>
        </p:sp>
        <p:sp>
          <p:nvSpPr>
            <p:cNvPr id="4" name="object 4"/>
            <p:cNvSpPr/>
            <p:nvPr/>
          </p:nvSpPr>
          <p:spPr>
            <a:xfrm>
              <a:off x="6275603" y="0"/>
              <a:ext cx="1105776" cy="1098562"/>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1867382" y="8241"/>
              <a:ext cx="5919470" cy="1057275"/>
            </a:xfrm>
            <a:custGeom>
              <a:avLst/>
              <a:gdLst/>
              <a:ahLst/>
              <a:cxnLst/>
              <a:rect l="l" t="t" r="r" b="b"/>
              <a:pathLst>
                <a:path w="5919470" h="1057275">
                  <a:moveTo>
                    <a:pt x="635" y="960424"/>
                  </a:moveTo>
                  <a:lnTo>
                    <a:pt x="584" y="960120"/>
                  </a:lnTo>
                  <a:lnTo>
                    <a:pt x="419" y="959993"/>
                  </a:lnTo>
                  <a:lnTo>
                    <a:pt x="101" y="960043"/>
                  </a:lnTo>
                  <a:lnTo>
                    <a:pt x="0" y="960208"/>
                  </a:lnTo>
                  <a:lnTo>
                    <a:pt x="50" y="960526"/>
                  </a:lnTo>
                  <a:lnTo>
                    <a:pt x="190" y="960628"/>
                  </a:lnTo>
                  <a:lnTo>
                    <a:pt x="368" y="960589"/>
                  </a:lnTo>
                  <a:lnTo>
                    <a:pt x="508" y="960577"/>
                  </a:lnTo>
                  <a:lnTo>
                    <a:pt x="635" y="960424"/>
                  </a:lnTo>
                  <a:close/>
                </a:path>
                <a:path w="5919470" h="1057275">
                  <a:moveTo>
                    <a:pt x="9779" y="828052"/>
                  </a:moveTo>
                  <a:lnTo>
                    <a:pt x="9626" y="827087"/>
                  </a:lnTo>
                  <a:lnTo>
                    <a:pt x="9169" y="826731"/>
                  </a:lnTo>
                  <a:lnTo>
                    <a:pt x="8216" y="826884"/>
                  </a:lnTo>
                  <a:lnTo>
                    <a:pt x="7899" y="827354"/>
                  </a:lnTo>
                  <a:lnTo>
                    <a:pt x="8051" y="828319"/>
                  </a:lnTo>
                  <a:lnTo>
                    <a:pt x="8496" y="828624"/>
                  </a:lnTo>
                  <a:lnTo>
                    <a:pt x="9448" y="828484"/>
                  </a:lnTo>
                  <a:lnTo>
                    <a:pt x="9779" y="828052"/>
                  </a:lnTo>
                  <a:close/>
                </a:path>
                <a:path w="5919470" h="1057275">
                  <a:moveTo>
                    <a:pt x="23761" y="695566"/>
                  </a:moveTo>
                  <a:lnTo>
                    <a:pt x="23736" y="695401"/>
                  </a:lnTo>
                  <a:lnTo>
                    <a:pt x="23596" y="695299"/>
                  </a:lnTo>
                  <a:lnTo>
                    <a:pt x="23279" y="695350"/>
                  </a:lnTo>
                  <a:lnTo>
                    <a:pt x="23164" y="695490"/>
                  </a:lnTo>
                  <a:lnTo>
                    <a:pt x="23215" y="695833"/>
                  </a:lnTo>
                  <a:lnTo>
                    <a:pt x="23368" y="695934"/>
                  </a:lnTo>
                  <a:lnTo>
                    <a:pt x="23698" y="695871"/>
                  </a:lnTo>
                  <a:lnTo>
                    <a:pt x="23761" y="695566"/>
                  </a:lnTo>
                  <a:close/>
                </a:path>
                <a:path w="5919470" h="1057275">
                  <a:moveTo>
                    <a:pt x="44589" y="564426"/>
                  </a:moveTo>
                  <a:lnTo>
                    <a:pt x="44538" y="564134"/>
                  </a:lnTo>
                  <a:lnTo>
                    <a:pt x="44373" y="564019"/>
                  </a:lnTo>
                  <a:lnTo>
                    <a:pt x="44069" y="564070"/>
                  </a:lnTo>
                  <a:lnTo>
                    <a:pt x="43992" y="564375"/>
                  </a:lnTo>
                  <a:lnTo>
                    <a:pt x="44018" y="564527"/>
                  </a:lnTo>
                  <a:lnTo>
                    <a:pt x="44157" y="564654"/>
                  </a:lnTo>
                  <a:lnTo>
                    <a:pt x="44475" y="564603"/>
                  </a:lnTo>
                  <a:lnTo>
                    <a:pt x="44589" y="564426"/>
                  </a:lnTo>
                  <a:close/>
                </a:path>
                <a:path w="5919470" h="1057275">
                  <a:moveTo>
                    <a:pt x="114096" y="912482"/>
                  </a:moveTo>
                  <a:lnTo>
                    <a:pt x="113233" y="907046"/>
                  </a:lnTo>
                  <a:lnTo>
                    <a:pt x="110680" y="905192"/>
                  </a:lnTo>
                  <a:lnTo>
                    <a:pt x="105257" y="906056"/>
                  </a:lnTo>
                  <a:lnTo>
                    <a:pt x="103390" y="908596"/>
                  </a:lnTo>
                  <a:lnTo>
                    <a:pt x="104254" y="914044"/>
                  </a:lnTo>
                  <a:lnTo>
                    <a:pt x="106807" y="915911"/>
                  </a:lnTo>
                  <a:lnTo>
                    <a:pt x="112242" y="915047"/>
                  </a:lnTo>
                  <a:lnTo>
                    <a:pt x="114096" y="912482"/>
                  </a:lnTo>
                  <a:close/>
                </a:path>
                <a:path w="5919470" h="1057275">
                  <a:moveTo>
                    <a:pt x="127215" y="780732"/>
                  </a:moveTo>
                  <a:lnTo>
                    <a:pt x="126047" y="773391"/>
                  </a:lnTo>
                  <a:lnTo>
                    <a:pt x="122605" y="770851"/>
                  </a:lnTo>
                  <a:lnTo>
                    <a:pt x="115227" y="772020"/>
                  </a:lnTo>
                  <a:lnTo>
                    <a:pt x="112725" y="775500"/>
                  </a:lnTo>
                  <a:lnTo>
                    <a:pt x="113893" y="782853"/>
                  </a:lnTo>
                  <a:lnTo>
                    <a:pt x="117348" y="785355"/>
                  </a:lnTo>
                  <a:lnTo>
                    <a:pt x="124714" y="784199"/>
                  </a:lnTo>
                  <a:lnTo>
                    <a:pt x="127215" y="780732"/>
                  </a:lnTo>
                  <a:close/>
                </a:path>
                <a:path w="5919470" h="1057275">
                  <a:moveTo>
                    <a:pt x="142925" y="648309"/>
                  </a:moveTo>
                  <a:lnTo>
                    <a:pt x="142062" y="642886"/>
                  </a:lnTo>
                  <a:lnTo>
                    <a:pt x="139534" y="641019"/>
                  </a:lnTo>
                  <a:lnTo>
                    <a:pt x="134086" y="641883"/>
                  </a:lnTo>
                  <a:lnTo>
                    <a:pt x="132219" y="644448"/>
                  </a:lnTo>
                  <a:lnTo>
                    <a:pt x="133083" y="649871"/>
                  </a:lnTo>
                  <a:lnTo>
                    <a:pt x="135648" y="651738"/>
                  </a:lnTo>
                  <a:lnTo>
                    <a:pt x="141097" y="650875"/>
                  </a:lnTo>
                  <a:lnTo>
                    <a:pt x="142925" y="648309"/>
                  </a:lnTo>
                  <a:close/>
                </a:path>
                <a:path w="5919470" h="1057275">
                  <a:moveTo>
                    <a:pt x="165963" y="517258"/>
                  </a:moveTo>
                  <a:lnTo>
                    <a:pt x="165252" y="512800"/>
                  </a:lnTo>
                  <a:lnTo>
                    <a:pt x="163131" y="511251"/>
                  </a:lnTo>
                  <a:lnTo>
                    <a:pt x="158648" y="511962"/>
                  </a:lnTo>
                  <a:lnTo>
                    <a:pt x="157137" y="514083"/>
                  </a:lnTo>
                  <a:lnTo>
                    <a:pt x="157848" y="518541"/>
                  </a:lnTo>
                  <a:lnTo>
                    <a:pt x="159931" y="520052"/>
                  </a:lnTo>
                  <a:lnTo>
                    <a:pt x="164414" y="519353"/>
                  </a:lnTo>
                  <a:lnTo>
                    <a:pt x="165963" y="517258"/>
                  </a:lnTo>
                  <a:close/>
                </a:path>
                <a:path w="5919470" h="1057275">
                  <a:moveTo>
                    <a:pt x="194627" y="387273"/>
                  </a:moveTo>
                  <a:lnTo>
                    <a:pt x="194170" y="384390"/>
                  </a:lnTo>
                  <a:lnTo>
                    <a:pt x="192811" y="383413"/>
                  </a:lnTo>
                  <a:lnTo>
                    <a:pt x="189928" y="383857"/>
                  </a:lnTo>
                  <a:lnTo>
                    <a:pt x="188937" y="385216"/>
                  </a:lnTo>
                  <a:lnTo>
                    <a:pt x="189395" y="388099"/>
                  </a:lnTo>
                  <a:lnTo>
                    <a:pt x="190766" y="389077"/>
                  </a:lnTo>
                  <a:lnTo>
                    <a:pt x="193636" y="388620"/>
                  </a:lnTo>
                  <a:lnTo>
                    <a:pt x="194627" y="387273"/>
                  </a:lnTo>
                  <a:close/>
                </a:path>
                <a:path w="5919470" h="1057275">
                  <a:moveTo>
                    <a:pt x="222135" y="997661"/>
                  </a:moveTo>
                  <a:lnTo>
                    <a:pt x="220306" y="986129"/>
                  </a:lnTo>
                  <a:lnTo>
                    <a:pt x="214896" y="982205"/>
                  </a:lnTo>
                  <a:lnTo>
                    <a:pt x="203390" y="984021"/>
                  </a:lnTo>
                  <a:lnTo>
                    <a:pt x="199440" y="989444"/>
                  </a:lnTo>
                  <a:lnTo>
                    <a:pt x="201269" y="1000963"/>
                  </a:lnTo>
                  <a:lnTo>
                    <a:pt x="206692" y="1004887"/>
                  </a:lnTo>
                  <a:lnTo>
                    <a:pt x="218198" y="1003071"/>
                  </a:lnTo>
                  <a:lnTo>
                    <a:pt x="222135" y="997661"/>
                  </a:lnTo>
                  <a:close/>
                </a:path>
                <a:path w="5919470" h="1057275">
                  <a:moveTo>
                    <a:pt x="228066" y="864387"/>
                  </a:moveTo>
                  <a:lnTo>
                    <a:pt x="226491" y="854456"/>
                  </a:lnTo>
                  <a:lnTo>
                    <a:pt x="221856" y="851090"/>
                  </a:lnTo>
                  <a:lnTo>
                    <a:pt x="211924" y="852652"/>
                  </a:lnTo>
                  <a:lnTo>
                    <a:pt x="208534" y="857300"/>
                  </a:lnTo>
                  <a:lnTo>
                    <a:pt x="210108" y="867232"/>
                  </a:lnTo>
                  <a:lnTo>
                    <a:pt x="214769" y="870623"/>
                  </a:lnTo>
                  <a:lnTo>
                    <a:pt x="224701" y="869061"/>
                  </a:lnTo>
                  <a:lnTo>
                    <a:pt x="228066" y="864387"/>
                  </a:lnTo>
                  <a:close/>
                </a:path>
                <a:path w="5919470" h="1057275">
                  <a:moveTo>
                    <a:pt x="230454" y="259245"/>
                  </a:moveTo>
                  <a:lnTo>
                    <a:pt x="230098" y="257009"/>
                  </a:lnTo>
                  <a:lnTo>
                    <a:pt x="229044" y="256235"/>
                  </a:lnTo>
                  <a:lnTo>
                    <a:pt x="226796" y="256590"/>
                  </a:lnTo>
                  <a:lnTo>
                    <a:pt x="226034" y="257657"/>
                  </a:lnTo>
                  <a:lnTo>
                    <a:pt x="226390" y="259892"/>
                  </a:lnTo>
                  <a:lnTo>
                    <a:pt x="227444" y="260642"/>
                  </a:lnTo>
                  <a:lnTo>
                    <a:pt x="229679" y="260286"/>
                  </a:lnTo>
                  <a:lnTo>
                    <a:pt x="230454" y="259245"/>
                  </a:lnTo>
                  <a:close/>
                </a:path>
                <a:path w="5919470" h="1057275">
                  <a:moveTo>
                    <a:pt x="240677" y="731697"/>
                  </a:moveTo>
                  <a:lnTo>
                    <a:pt x="239356" y="723341"/>
                  </a:lnTo>
                  <a:lnTo>
                    <a:pt x="235445" y="720509"/>
                  </a:lnTo>
                  <a:lnTo>
                    <a:pt x="227126" y="721829"/>
                  </a:lnTo>
                  <a:lnTo>
                    <a:pt x="224294" y="725716"/>
                  </a:lnTo>
                  <a:lnTo>
                    <a:pt x="225615" y="734072"/>
                  </a:lnTo>
                  <a:lnTo>
                    <a:pt x="229501" y="736879"/>
                  </a:lnTo>
                  <a:lnTo>
                    <a:pt x="237832" y="735558"/>
                  </a:lnTo>
                  <a:lnTo>
                    <a:pt x="240677" y="731697"/>
                  </a:lnTo>
                  <a:close/>
                </a:path>
                <a:path w="5919470" h="1057275">
                  <a:moveTo>
                    <a:pt x="259562" y="599732"/>
                  </a:moveTo>
                  <a:lnTo>
                    <a:pt x="258546" y="593331"/>
                  </a:lnTo>
                  <a:lnTo>
                    <a:pt x="255562" y="591146"/>
                  </a:lnTo>
                  <a:lnTo>
                    <a:pt x="249161" y="592150"/>
                  </a:lnTo>
                  <a:lnTo>
                    <a:pt x="246976" y="595160"/>
                  </a:lnTo>
                  <a:lnTo>
                    <a:pt x="247992" y="601560"/>
                  </a:lnTo>
                  <a:lnTo>
                    <a:pt x="251002" y="603745"/>
                  </a:lnTo>
                  <a:lnTo>
                    <a:pt x="257403" y="602729"/>
                  </a:lnTo>
                  <a:lnTo>
                    <a:pt x="259562" y="599732"/>
                  </a:lnTo>
                  <a:close/>
                </a:path>
                <a:path w="5919470" h="1057275">
                  <a:moveTo>
                    <a:pt x="272427" y="133134"/>
                  </a:moveTo>
                  <a:lnTo>
                    <a:pt x="272173" y="131533"/>
                  </a:lnTo>
                  <a:lnTo>
                    <a:pt x="271424" y="130987"/>
                  </a:lnTo>
                  <a:lnTo>
                    <a:pt x="269811" y="131241"/>
                  </a:lnTo>
                  <a:lnTo>
                    <a:pt x="269265" y="131991"/>
                  </a:lnTo>
                  <a:lnTo>
                    <a:pt x="269519" y="133604"/>
                  </a:lnTo>
                  <a:lnTo>
                    <a:pt x="270268" y="134124"/>
                  </a:lnTo>
                  <a:lnTo>
                    <a:pt x="271881" y="133870"/>
                  </a:lnTo>
                  <a:lnTo>
                    <a:pt x="272427" y="133134"/>
                  </a:lnTo>
                  <a:close/>
                </a:path>
                <a:path w="5919470" h="1057275">
                  <a:moveTo>
                    <a:pt x="285673" y="469201"/>
                  </a:moveTo>
                  <a:lnTo>
                    <a:pt x="284861" y="464096"/>
                  </a:lnTo>
                  <a:lnTo>
                    <a:pt x="282460" y="462356"/>
                  </a:lnTo>
                  <a:lnTo>
                    <a:pt x="277342" y="463156"/>
                  </a:lnTo>
                  <a:lnTo>
                    <a:pt x="275590" y="465556"/>
                  </a:lnTo>
                  <a:lnTo>
                    <a:pt x="276402" y="470662"/>
                  </a:lnTo>
                  <a:lnTo>
                    <a:pt x="278803" y="472427"/>
                  </a:lnTo>
                  <a:lnTo>
                    <a:pt x="283921" y="471627"/>
                  </a:lnTo>
                  <a:lnTo>
                    <a:pt x="285673" y="469201"/>
                  </a:lnTo>
                  <a:close/>
                </a:path>
                <a:path w="5919470" h="1057275">
                  <a:moveTo>
                    <a:pt x="317957" y="340118"/>
                  </a:moveTo>
                  <a:lnTo>
                    <a:pt x="317398" y="336613"/>
                  </a:lnTo>
                  <a:lnTo>
                    <a:pt x="315747" y="335419"/>
                  </a:lnTo>
                  <a:lnTo>
                    <a:pt x="312229" y="335978"/>
                  </a:lnTo>
                  <a:lnTo>
                    <a:pt x="311010" y="337616"/>
                  </a:lnTo>
                  <a:lnTo>
                    <a:pt x="311569" y="341134"/>
                  </a:lnTo>
                  <a:lnTo>
                    <a:pt x="313232" y="342341"/>
                  </a:lnTo>
                  <a:lnTo>
                    <a:pt x="316750" y="341782"/>
                  </a:lnTo>
                  <a:lnTo>
                    <a:pt x="317957" y="340118"/>
                  </a:lnTo>
                  <a:close/>
                </a:path>
                <a:path w="5919470" h="1057275">
                  <a:moveTo>
                    <a:pt x="320103" y="9105"/>
                  </a:moveTo>
                  <a:lnTo>
                    <a:pt x="320001" y="8483"/>
                  </a:lnTo>
                  <a:lnTo>
                    <a:pt x="319697" y="8255"/>
                  </a:lnTo>
                  <a:lnTo>
                    <a:pt x="319062" y="8343"/>
                  </a:lnTo>
                  <a:lnTo>
                    <a:pt x="318833" y="8661"/>
                  </a:lnTo>
                  <a:lnTo>
                    <a:pt x="318935" y="9296"/>
                  </a:lnTo>
                  <a:lnTo>
                    <a:pt x="319239" y="9499"/>
                  </a:lnTo>
                  <a:lnTo>
                    <a:pt x="319887" y="9398"/>
                  </a:lnTo>
                  <a:lnTo>
                    <a:pt x="320103" y="9105"/>
                  </a:lnTo>
                  <a:close/>
                </a:path>
                <a:path w="5919470" h="1057275">
                  <a:moveTo>
                    <a:pt x="330708" y="948105"/>
                  </a:moveTo>
                  <a:lnTo>
                    <a:pt x="328777" y="935926"/>
                  </a:lnTo>
                  <a:lnTo>
                    <a:pt x="323088" y="931786"/>
                  </a:lnTo>
                  <a:lnTo>
                    <a:pt x="310908" y="933716"/>
                  </a:lnTo>
                  <a:lnTo>
                    <a:pt x="306781" y="939419"/>
                  </a:lnTo>
                  <a:lnTo>
                    <a:pt x="308711" y="951585"/>
                  </a:lnTo>
                  <a:lnTo>
                    <a:pt x="314388" y="955738"/>
                  </a:lnTo>
                  <a:lnTo>
                    <a:pt x="326567" y="953808"/>
                  </a:lnTo>
                  <a:lnTo>
                    <a:pt x="330708" y="948105"/>
                  </a:lnTo>
                  <a:close/>
                </a:path>
                <a:path w="5919470" h="1057275">
                  <a:moveTo>
                    <a:pt x="350596" y="807872"/>
                  </a:moveTo>
                  <a:lnTo>
                    <a:pt x="347586" y="799795"/>
                  </a:lnTo>
                  <a:lnTo>
                    <a:pt x="341909" y="793711"/>
                  </a:lnTo>
                  <a:lnTo>
                    <a:pt x="334365" y="790206"/>
                  </a:lnTo>
                  <a:lnTo>
                    <a:pt x="325755" y="789838"/>
                  </a:lnTo>
                  <a:lnTo>
                    <a:pt x="317677" y="792848"/>
                  </a:lnTo>
                  <a:lnTo>
                    <a:pt x="311594" y="798512"/>
                  </a:lnTo>
                  <a:lnTo>
                    <a:pt x="308076" y="806056"/>
                  </a:lnTo>
                  <a:lnTo>
                    <a:pt x="307721" y="814666"/>
                  </a:lnTo>
                  <a:lnTo>
                    <a:pt x="310718" y="822731"/>
                  </a:lnTo>
                  <a:lnTo>
                    <a:pt x="316395" y="828814"/>
                  </a:lnTo>
                  <a:lnTo>
                    <a:pt x="323938" y="832332"/>
                  </a:lnTo>
                  <a:lnTo>
                    <a:pt x="332549" y="832688"/>
                  </a:lnTo>
                  <a:lnTo>
                    <a:pt x="340614" y="829691"/>
                  </a:lnTo>
                  <a:lnTo>
                    <a:pt x="346697" y="824014"/>
                  </a:lnTo>
                  <a:lnTo>
                    <a:pt x="350215" y="816483"/>
                  </a:lnTo>
                  <a:lnTo>
                    <a:pt x="350596" y="807872"/>
                  </a:lnTo>
                  <a:close/>
                </a:path>
                <a:path w="5919470" h="1057275">
                  <a:moveTo>
                    <a:pt x="356336" y="212788"/>
                  </a:moveTo>
                  <a:lnTo>
                    <a:pt x="356082" y="211213"/>
                  </a:lnTo>
                  <a:lnTo>
                    <a:pt x="355333" y="210654"/>
                  </a:lnTo>
                  <a:lnTo>
                    <a:pt x="353733" y="210908"/>
                  </a:lnTo>
                  <a:lnTo>
                    <a:pt x="353187" y="211670"/>
                  </a:lnTo>
                  <a:lnTo>
                    <a:pt x="353441" y="213258"/>
                  </a:lnTo>
                  <a:lnTo>
                    <a:pt x="354190" y="213804"/>
                  </a:lnTo>
                  <a:lnTo>
                    <a:pt x="355790" y="213550"/>
                  </a:lnTo>
                  <a:lnTo>
                    <a:pt x="356336" y="212788"/>
                  </a:lnTo>
                  <a:close/>
                </a:path>
                <a:path w="5919470" h="1057275">
                  <a:moveTo>
                    <a:pt x="364159" y="685901"/>
                  </a:moveTo>
                  <a:lnTo>
                    <a:pt x="361327" y="667981"/>
                  </a:lnTo>
                  <a:lnTo>
                    <a:pt x="352907" y="661873"/>
                  </a:lnTo>
                  <a:lnTo>
                    <a:pt x="334987" y="664705"/>
                  </a:lnTo>
                  <a:lnTo>
                    <a:pt x="328879" y="673125"/>
                  </a:lnTo>
                  <a:lnTo>
                    <a:pt x="331711" y="691032"/>
                  </a:lnTo>
                  <a:lnTo>
                    <a:pt x="340118" y="697141"/>
                  </a:lnTo>
                  <a:lnTo>
                    <a:pt x="358051" y="694309"/>
                  </a:lnTo>
                  <a:lnTo>
                    <a:pt x="364159" y="685901"/>
                  </a:lnTo>
                  <a:close/>
                </a:path>
                <a:path w="5919470" h="1057275">
                  <a:moveTo>
                    <a:pt x="377990" y="551472"/>
                  </a:moveTo>
                  <a:lnTo>
                    <a:pt x="376821" y="544080"/>
                  </a:lnTo>
                  <a:lnTo>
                    <a:pt x="373354" y="541604"/>
                  </a:lnTo>
                  <a:lnTo>
                    <a:pt x="365988" y="542759"/>
                  </a:lnTo>
                  <a:lnTo>
                    <a:pt x="363486" y="546201"/>
                  </a:lnTo>
                  <a:lnTo>
                    <a:pt x="364655" y="553593"/>
                  </a:lnTo>
                  <a:lnTo>
                    <a:pt x="368096" y="556082"/>
                  </a:lnTo>
                  <a:lnTo>
                    <a:pt x="375462" y="554913"/>
                  </a:lnTo>
                  <a:lnTo>
                    <a:pt x="377990" y="551472"/>
                  </a:lnTo>
                  <a:close/>
                </a:path>
                <a:path w="5919470" h="1057275">
                  <a:moveTo>
                    <a:pt x="402602" y="88214"/>
                  </a:moveTo>
                  <a:lnTo>
                    <a:pt x="402399" y="86944"/>
                  </a:lnTo>
                  <a:lnTo>
                    <a:pt x="401815" y="86499"/>
                  </a:lnTo>
                  <a:lnTo>
                    <a:pt x="400545" y="86702"/>
                  </a:lnTo>
                  <a:lnTo>
                    <a:pt x="400075" y="87312"/>
                  </a:lnTo>
                  <a:lnTo>
                    <a:pt x="400278" y="88582"/>
                  </a:lnTo>
                  <a:lnTo>
                    <a:pt x="400900" y="89001"/>
                  </a:lnTo>
                  <a:lnTo>
                    <a:pt x="402170" y="88798"/>
                  </a:lnTo>
                  <a:lnTo>
                    <a:pt x="402602" y="88214"/>
                  </a:lnTo>
                  <a:close/>
                </a:path>
                <a:path w="5919470" h="1057275">
                  <a:moveTo>
                    <a:pt x="412153" y="423367"/>
                  </a:moveTo>
                  <a:lnTo>
                    <a:pt x="410476" y="412800"/>
                  </a:lnTo>
                  <a:lnTo>
                    <a:pt x="405523" y="409194"/>
                  </a:lnTo>
                  <a:lnTo>
                    <a:pt x="394982" y="410870"/>
                  </a:lnTo>
                  <a:lnTo>
                    <a:pt x="391363" y="415823"/>
                  </a:lnTo>
                  <a:lnTo>
                    <a:pt x="393039" y="426389"/>
                  </a:lnTo>
                  <a:lnTo>
                    <a:pt x="398005" y="429996"/>
                  </a:lnTo>
                  <a:lnTo>
                    <a:pt x="408559" y="428320"/>
                  </a:lnTo>
                  <a:lnTo>
                    <a:pt x="412153" y="423367"/>
                  </a:lnTo>
                  <a:close/>
                </a:path>
                <a:path w="5919470" h="1057275">
                  <a:moveTo>
                    <a:pt x="442023" y="293077"/>
                  </a:moveTo>
                  <a:lnTo>
                    <a:pt x="441617" y="290525"/>
                  </a:lnTo>
                  <a:lnTo>
                    <a:pt x="440410" y="289648"/>
                  </a:lnTo>
                  <a:lnTo>
                    <a:pt x="437845" y="290055"/>
                  </a:lnTo>
                  <a:lnTo>
                    <a:pt x="436981" y="291261"/>
                  </a:lnTo>
                  <a:lnTo>
                    <a:pt x="437388" y="293801"/>
                  </a:lnTo>
                  <a:lnTo>
                    <a:pt x="438581" y="294690"/>
                  </a:lnTo>
                  <a:lnTo>
                    <a:pt x="441147" y="294284"/>
                  </a:lnTo>
                  <a:lnTo>
                    <a:pt x="442023" y="293077"/>
                  </a:lnTo>
                  <a:close/>
                </a:path>
                <a:path w="5919470" h="1057275">
                  <a:moveTo>
                    <a:pt x="451345" y="890308"/>
                  </a:moveTo>
                  <a:lnTo>
                    <a:pt x="448043" y="881468"/>
                  </a:lnTo>
                  <a:lnTo>
                    <a:pt x="441845" y="874801"/>
                  </a:lnTo>
                  <a:lnTo>
                    <a:pt x="433590" y="870966"/>
                  </a:lnTo>
                  <a:lnTo>
                    <a:pt x="424167" y="870559"/>
                  </a:lnTo>
                  <a:lnTo>
                    <a:pt x="415328" y="873861"/>
                  </a:lnTo>
                  <a:lnTo>
                    <a:pt x="408660" y="880059"/>
                  </a:lnTo>
                  <a:lnTo>
                    <a:pt x="404825" y="888314"/>
                  </a:lnTo>
                  <a:lnTo>
                    <a:pt x="404431" y="897737"/>
                  </a:lnTo>
                  <a:lnTo>
                    <a:pt x="407708" y="906576"/>
                  </a:lnTo>
                  <a:lnTo>
                    <a:pt x="413918" y="913244"/>
                  </a:lnTo>
                  <a:lnTo>
                    <a:pt x="422173" y="917092"/>
                  </a:lnTo>
                  <a:lnTo>
                    <a:pt x="431596" y="917486"/>
                  </a:lnTo>
                  <a:lnTo>
                    <a:pt x="440436" y="914196"/>
                  </a:lnTo>
                  <a:lnTo>
                    <a:pt x="447103" y="907986"/>
                  </a:lnTo>
                  <a:lnTo>
                    <a:pt x="450938" y="899731"/>
                  </a:lnTo>
                  <a:lnTo>
                    <a:pt x="451345" y="890308"/>
                  </a:lnTo>
                  <a:close/>
                </a:path>
                <a:path w="5919470" h="1057275">
                  <a:moveTo>
                    <a:pt x="451662" y="1021994"/>
                  </a:moveTo>
                  <a:lnTo>
                    <a:pt x="447433" y="1010640"/>
                  </a:lnTo>
                  <a:lnTo>
                    <a:pt x="439458" y="1002093"/>
                  </a:lnTo>
                  <a:lnTo>
                    <a:pt x="428853" y="997153"/>
                  </a:lnTo>
                  <a:lnTo>
                    <a:pt x="416763" y="996645"/>
                  </a:lnTo>
                  <a:lnTo>
                    <a:pt x="405409" y="1000861"/>
                  </a:lnTo>
                  <a:lnTo>
                    <a:pt x="396862" y="1008837"/>
                  </a:lnTo>
                  <a:lnTo>
                    <a:pt x="391922" y="1019441"/>
                  </a:lnTo>
                  <a:lnTo>
                    <a:pt x="391414" y="1031532"/>
                  </a:lnTo>
                  <a:lnTo>
                    <a:pt x="395630" y="1042885"/>
                  </a:lnTo>
                  <a:lnTo>
                    <a:pt x="403606" y="1051458"/>
                  </a:lnTo>
                  <a:lnTo>
                    <a:pt x="414210" y="1056398"/>
                  </a:lnTo>
                  <a:lnTo>
                    <a:pt x="426313" y="1056919"/>
                  </a:lnTo>
                  <a:lnTo>
                    <a:pt x="437654" y="1052690"/>
                  </a:lnTo>
                  <a:lnTo>
                    <a:pt x="446214" y="1044714"/>
                  </a:lnTo>
                  <a:lnTo>
                    <a:pt x="451154" y="1034097"/>
                  </a:lnTo>
                  <a:lnTo>
                    <a:pt x="451662" y="1021994"/>
                  </a:lnTo>
                  <a:close/>
                </a:path>
                <a:path w="5919470" h="1057275">
                  <a:moveTo>
                    <a:pt x="463778" y="758278"/>
                  </a:moveTo>
                  <a:lnTo>
                    <a:pt x="460641" y="749884"/>
                  </a:lnTo>
                  <a:lnTo>
                    <a:pt x="454748" y="743546"/>
                  </a:lnTo>
                  <a:lnTo>
                    <a:pt x="446900" y="739889"/>
                  </a:lnTo>
                  <a:lnTo>
                    <a:pt x="437959" y="739508"/>
                  </a:lnTo>
                  <a:lnTo>
                    <a:pt x="429539" y="742645"/>
                  </a:lnTo>
                  <a:lnTo>
                    <a:pt x="423214" y="748538"/>
                  </a:lnTo>
                  <a:lnTo>
                    <a:pt x="419557" y="756386"/>
                  </a:lnTo>
                  <a:lnTo>
                    <a:pt x="419176" y="765340"/>
                  </a:lnTo>
                  <a:lnTo>
                    <a:pt x="422300" y="773747"/>
                  </a:lnTo>
                  <a:lnTo>
                    <a:pt x="428205" y="780072"/>
                  </a:lnTo>
                  <a:lnTo>
                    <a:pt x="436054" y="783729"/>
                  </a:lnTo>
                  <a:lnTo>
                    <a:pt x="445020" y="784098"/>
                  </a:lnTo>
                  <a:lnTo>
                    <a:pt x="453415" y="780973"/>
                  </a:lnTo>
                  <a:lnTo>
                    <a:pt x="459740" y="775081"/>
                  </a:lnTo>
                  <a:lnTo>
                    <a:pt x="463397" y="767245"/>
                  </a:lnTo>
                  <a:lnTo>
                    <a:pt x="463778" y="758278"/>
                  </a:lnTo>
                  <a:close/>
                </a:path>
                <a:path w="5919470" h="1057275">
                  <a:moveTo>
                    <a:pt x="480225" y="627722"/>
                  </a:moveTo>
                  <a:lnTo>
                    <a:pt x="477697" y="620953"/>
                  </a:lnTo>
                  <a:lnTo>
                    <a:pt x="472960" y="615848"/>
                  </a:lnTo>
                  <a:lnTo>
                    <a:pt x="466636" y="612902"/>
                  </a:lnTo>
                  <a:lnTo>
                    <a:pt x="459422" y="612597"/>
                  </a:lnTo>
                  <a:lnTo>
                    <a:pt x="452653" y="615124"/>
                  </a:lnTo>
                  <a:lnTo>
                    <a:pt x="447560" y="619874"/>
                  </a:lnTo>
                  <a:lnTo>
                    <a:pt x="444601" y="626198"/>
                  </a:lnTo>
                  <a:lnTo>
                    <a:pt x="444309" y="633412"/>
                  </a:lnTo>
                  <a:lnTo>
                    <a:pt x="446824" y="640181"/>
                  </a:lnTo>
                  <a:lnTo>
                    <a:pt x="451586" y="645274"/>
                  </a:lnTo>
                  <a:lnTo>
                    <a:pt x="457898" y="648220"/>
                  </a:lnTo>
                  <a:lnTo>
                    <a:pt x="465112" y="648512"/>
                  </a:lnTo>
                  <a:lnTo>
                    <a:pt x="471881" y="645998"/>
                  </a:lnTo>
                  <a:lnTo>
                    <a:pt x="476986" y="641248"/>
                  </a:lnTo>
                  <a:lnTo>
                    <a:pt x="479920" y="634936"/>
                  </a:lnTo>
                  <a:lnTo>
                    <a:pt x="480225" y="627722"/>
                  </a:lnTo>
                  <a:close/>
                </a:path>
                <a:path w="5919470" h="1057275">
                  <a:moveTo>
                    <a:pt x="491109" y="169545"/>
                  </a:moveTo>
                  <a:lnTo>
                    <a:pt x="489940" y="162166"/>
                  </a:lnTo>
                  <a:lnTo>
                    <a:pt x="486498" y="159664"/>
                  </a:lnTo>
                  <a:lnTo>
                    <a:pt x="479132" y="160820"/>
                  </a:lnTo>
                  <a:lnTo>
                    <a:pt x="476618" y="164287"/>
                  </a:lnTo>
                  <a:lnTo>
                    <a:pt x="477786" y="171653"/>
                  </a:lnTo>
                  <a:lnTo>
                    <a:pt x="481241" y="174142"/>
                  </a:lnTo>
                  <a:lnTo>
                    <a:pt x="488607" y="172974"/>
                  </a:lnTo>
                  <a:lnTo>
                    <a:pt x="491109" y="169545"/>
                  </a:lnTo>
                  <a:close/>
                </a:path>
                <a:path w="5919470" h="1057275">
                  <a:moveTo>
                    <a:pt x="507530" y="506907"/>
                  </a:moveTo>
                  <a:lnTo>
                    <a:pt x="504736" y="489305"/>
                  </a:lnTo>
                  <a:lnTo>
                    <a:pt x="496481" y="483273"/>
                  </a:lnTo>
                  <a:lnTo>
                    <a:pt x="478878" y="486054"/>
                  </a:lnTo>
                  <a:lnTo>
                    <a:pt x="472871" y="494360"/>
                  </a:lnTo>
                  <a:lnTo>
                    <a:pt x="475665" y="511949"/>
                  </a:lnTo>
                  <a:lnTo>
                    <a:pt x="483933" y="517956"/>
                  </a:lnTo>
                  <a:lnTo>
                    <a:pt x="501523" y="515175"/>
                  </a:lnTo>
                  <a:lnTo>
                    <a:pt x="507530" y="506907"/>
                  </a:lnTo>
                  <a:close/>
                </a:path>
                <a:path w="5919470" h="1057275">
                  <a:moveTo>
                    <a:pt x="539356" y="844740"/>
                  </a:moveTo>
                  <a:lnTo>
                    <a:pt x="539203" y="843775"/>
                  </a:lnTo>
                  <a:lnTo>
                    <a:pt x="538759" y="843457"/>
                  </a:lnTo>
                  <a:lnTo>
                    <a:pt x="537794" y="843610"/>
                  </a:lnTo>
                  <a:lnTo>
                    <a:pt x="537464" y="844054"/>
                  </a:lnTo>
                  <a:lnTo>
                    <a:pt x="537616" y="845019"/>
                  </a:lnTo>
                  <a:lnTo>
                    <a:pt x="538073" y="845362"/>
                  </a:lnTo>
                  <a:lnTo>
                    <a:pt x="539038" y="845210"/>
                  </a:lnTo>
                  <a:lnTo>
                    <a:pt x="539356" y="844740"/>
                  </a:lnTo>
                  <a:close/>
                </a:path>
                <a:path w="5919470" h="1057275">
                  <a:moveTo>
                    <a:pt x="541261" y="378231"/>
                  </a:moveTo>
                  <a:lnTo>
                    <a:pt x="538670" y="361911"/>
                  </a:lnTo>
                  <a:lnTo>
                    <a:pt x="531012" y="356349"/>
                  </a:lnTo>
                  <a:lnTo>
                    <a:pt x="514692" y="358940"/>
                  </a:lnTo>
                  <a:lnTo>
                    <a:pt x="509117" y="366585"/>
                  </a:lnTo>
                  <a:lnTo>
                    <a:pt x="511708" y="382905"/>
                  </a:lnTo>
                  <a:lnTo>
                    <a:pt x="519366" y="388480"/>
                  </a:lnTo>
                  <a:lnTo>
                    <a:pt x="535698" y="385889"/>
                  </a:lnTo>
                  <a:lnTo>
                    <a:pt x="541261" y="378231"/>
                  </a:lnTo>
                  <a:close/>
                </a:path>
                <a:path w="5919470" h="1057275">
                  <a:moveTo>
                    <a:pt x="542925" y="47066"/>
                  </a:moveTo>
                  <a:lnTo>
                    <a:pt x="541604" y="38760"/>
                  </a:lnTo>
                  <a:lnTo>
                    <a:pt x="537679" y="35915"/>
                  </a:lnTo>
                  <a:lnTo>
                    <a:pt x="529374" y="37236"/>
                  </a:lnTo>
                  <a:lnTo>
                    <a:pt x="526542" y="41148"/>
                  </a:lnTo>
                  <a:lnTo>
                    <a:pt x="527862" y="49453"/>
                  </a:lnTo>
                  <a:lnTo>
                    <a:pt x="531761" y="52311"/>
                  </a:lnTo>
                  <a:lnTo>
                    <a:pt x="540067" y="50990"/>
                  </a:lnTo>
                  <a:lnTo>
                    <a:pt x="542925" y="47066"/>
                  </a:lnTo>
                  <a:close/>
                </a:path>
                <a:path w="5919470" h="1057275">
                  <a:moveTo>
                    <a:pt x="545325" y="982878"/>
                  </a:moveTo>
                  <a:lnTo>
                    <a:pt x="542683" y="966266"/>
                  </a:lnTo>
                  <a:lnTo>
                    <a:pt x="534873" y="960577"/>
                  </a:lnTo>
                  <a:lnTo>
                    <a:pt x="518248" y="963206"/>
                  </a:lnTo>
                  <a:lnTo>
                    <a:pt x="512559" y="971042"/>
                  </a:lnTo>
                  <a:lnTo>
                    <a:pt x="515188" y="987653"/>
                  </a:lnTo>
                  <a:lnTo>
                    <a:pt x="523011" y="993343"/>
                  </a:lnTo>
                  <a:lnTo>
                    <a:pt x="539648" y="990714"/>
                  </a:lnTo>
                  <a:lnTo>
                    <a:pt x="545325" y="982878"/>
                  </a:lnTo>
                  <a:close/>
                </a:path>
                <a:path w="5919470" h="1057275">
                  <a:moveTo>
                    <a:pt x="556691" y="713066"/>
                  </a:moveTo>
                  <a:lnTo>
                    <a:pt x="556488" y="711771"/>
                  </a:lnTo>
                  <a:lnTo>
                    <a:pt x="555891" y="711339"/>
                  </a:lnTo>
                  <a:lnTo>
                    <a:pt x="554634" y="711530"/>
                  </a:lnTo>
                  <a:lnTo>
                    <a:pt x="554189" y="712139"/>
                  </a:lnTo>
                  <a:lnTo>
                    <a:pt x="554393" y="713435"/>
                  </a:lnTo>
                  <a:lnTo>
                    <a:pt x="555002" y="713867"/>
                  </a:lnTo>
                  <a:lnTo>
                    <a:pt x="556260" y="713676"/>
                  </a:lnTo>
                  <a:lnTo>
                    <a:pt x="556691" y="713066"/>
                  </a:lnTo>
                  <a:close/>
                </a:path>
                <a:path w="5919470" h="1057275">
                  <a:moveTo>
                    <a:pt x="570255" y="247434"/>
                  </a:moveTo>
                  <a:lnTo>
                    <a:pt x="569747" y="244259"/>
                  </a:lnTo>
                  <a:lnTo>
                    <a:pt x="568261" y="243154"/>
                  </a:lnTo>
                  <a:lnTo>
                    <a:pt x="565061" y="243649"/>
                  </a:lnTo>
                  <a:lnTo>
                    <a:pt x="563981" y="245173"/>
                  </a:lnTo>
                  <a:lnTo>
                    <a:pt x="564476" y="248348"/>
                  </a:lnTo>
                  <a:lnTo>
                    <a:pt x="565988" y="249453"/>
                  </a:lnTo>
                  <a:lnTo>
                    <a:pt x="569175" y="248958"/>
                  </a:lnTo>
                  <a:lnTo>
                    <a:pt x="570255" y="247434"/>
                  </a:lnTo>
                  <a:close/>
                </a:path>
                <a:path w="5919470" h="1057275">
                  <a:moveTo>
                    <a:pt x="591642" y="586206"/>
                  </a:moveTo>
                  <a:lnTo>
                    <a:pt x="589762" y="574370"/>
                  </a:lnTo>
                  <a:lnTo>
                    <a:pt x="584200" y="570331"/>
                  </a:lnTo>
                  <a:lnTo>
                    <a:pt x="572363" y="572211"/>
                  </a:lnTo>
                  <a:lnTo>
                    <a:pt x="568312" y="577773"/>
                  </a:lnTo>
                  <a:lnTo>
                    <a:pt x="570191" y="589610"/>
                  </a:lnTo>
                  <a:lnTo>
                    <a:pt x="575754" y="593648"/>
                  </a:lnTo>
                  <a:lnTo>
                    <a:pt x="587590" y="591769"/>
                  </a:lnTo>
                  <a:lnTo>
                    <a:pt x="591642" y="586206"/>
                  </a:lnTo>
                  <a:close/>
                </a:path>
                <a:path w="5919470" h="1057275">
                  <a:moveTo>
                    <a:pt x="612228" y="452945"/>
                  </a:moveTo>
                  <a:lnTo>
                    <a:pt x="612203" y="452793"/>
                  </a:lnTo>
                  <a:lnTo>
                    <a:pt x="612051" y="452691"/>
                  </a:lnTo>
                  <a:lnTo>
                    <a:pt x="611720" y="452742"/>
                  </a:lnTo>
                  <a:lnTo>
                    <a:pt x="611619" y="452894"/>
                  </a:lnTo>
                  <a:lnTo>
                    <a:pt x="611670" y="453186"/>
                  </a:lnTo>
                  <a:lnTo>
                    <a:pt x="611809" y="453313"/>
                  </a:lnTo>
                  <a:lnTo>
                    <a:pt x="611974" y="453288"/>
                  </a:lnTo>
                  <a:lnTo>
                    <a:pt x="612140" y="453250"/>
                  </a:lnTo>
                  <a:lnTo>
                    <a:pt x="612228" y="452945"/>
                  </a:lnTo>
                  <a:close/>
                </a:path>
                <a:path w="5919470" h="1057275">
                  <a:moveTo>
                    <a:pt x="622160" y="124942"/>
                  </a:moveTo>
                  <a:lnTo>
                    <a:pt x="621144" y="118554"/>
                  </a:lnTo>
                  <a:lnTo>
                    <a:pt x="618159" y="116382"/>
                  </a:lnTo>
                  <a:lnTo>
                    <a:pt x="611746" y="117398"/>
                  </a:lnTo>
                  <a:lnTo>
                    <a:pt x="609587" y="120383"/>
                  </a:lnTo>
                  <a:lnTo>
                    <a:pt x="610603" y="126784"/>
                  </a:lnTo>
                  <a:lnTo>
                    <a:pt x="613587" y="128981"/>
                  </a:lnTo>
                  <a:lnTo>
                    <a:pt x="620001" y="127965"/>
                  </a:lnTo>
                  <a:lnTo>
                    <a:pt x="622160" y="124942"/>
                  </a:lnTo>
                  <a:close/>
                </a:path>
                <a:path w="5919470" h="1057275">
                  <a:moveTo>
                    <a:pt x="638543" y="927544"/>
                  </a:moveTo>
                  <a:lnTo>
                    <a:pt x="638390" y="926592"/>
                  </a:lnTo>
                  <a:lnTo>
                    <a:pt x="637946" y="926261"/>
                  </a:lnTo>
                  <a:lnTo>
                    <a:pt x="636981" y="926414"/>
                  </a:lnTo>
                  <a:lnTo>
                    <a:pt x="636663" y="926858"/>
                  </a:lnTo>
                  <a:lnTo>
                    <a:pt x="636816" y="927823"/>
                  </a:lnTo>
                  <a:lnTo>
                    <a:pt x="637247" y="928141"/>
                  </a:lnTo>
                  <a:lnTo>
                    <a:pt x="638225" y="927989"/>
                  </a:lnTo>
                  <a:lnTo>
                    <a:pt x="638543" y="927544"/>
                  </a:lnTo>
                  <a:close/>
                </a:path>
                <a:path w="5919470" h="1057275">
                  <a:moveTo>
                    <a:pt x="651446" y="795286"/>
                  </a:moveTo>
                  <a:lnTo>
                    <a:pt x="651294" y="794321"/>
                  </a:lnTo>
                  <a:lnTo>
                    <a:pt x="650849" y="793991"/>
                  </a:lnTo>
                  <a:lnTo>
                    <a:pt x="649897" y="794131"/>
                  </a:lnTo>
                  <a:lnTo>
                    <a:pt x="649566" y="794588"/>
                  </a:lnTo>
                  <a:lnTo>
                    <a:pt x="649719" y="795553"/>
                  </a:lnTo>
                  <a:lnTo>
                    <a:pt x="650163" y="795870"/>
                  </a:lnTo>
                  <a:lnTo>
                    <a:pt x="651116" y="795718"/>
                  </a:lnTo>
                  <a:lnTo>
                    <a:pt x="651446" y="795286"/>
                  </a:lnTo>
                  <a:close/>
                </a:path>
                <a:path w="5919470" h="1057275">
                  <a:moveTo>
                    <a:pt x="654329" y="327152"/>
                  </a:moveTo>
                  <a:lnTo>
                    <a:pt x="653821" y="323977"/>
                  </a:lnTo>
                  <a:lnTo>
                    <a:pt x="652335" y="322859"/>
                  </a:lnTo>
                  <a:lnTo>
                    <a:pt x="649122" y="323367"/>
                  </a:lnTo>
                  <a:lnTo>
                    <a:pt x="648042" y="324891"/>
                  </a:lnTo>
                  <a:lnTo>
                    <a:pt x="648538" y="328066"/>
                  </a:lnTo>
                  <a:lnTo>
                    <a:pt x="650049" y="329171"/>
                  </a:lnTo>
                  <a:lnTo>
                    <a:pt x="653249" y="328663"/>
                  </a:lnTo>
                  <a:lnTo>
                    <a:pt x="654329" y="327152"/>
                  </a:lnTo>
                  <a:close/>
                </a:path>
                <a:path w="5919470" h="1057275">
                  <a:moveTo>
                    <a:pt x="671906" y="663905"/>
                  </a:moveTo>
                  <a:lnTo>
                    <a:pt x="671804" y="663282"/>
                  </a:lnTo>
                  <a:lnTo>
                    <a:pt x="671512" y="663041"/>
                  </a:lnTo>
                  <a:lnTo>
                    <a:pt x="670890" y="663130"/>
                  </a:lnTo>
                  <a:lnTo>
                    <a:pt x="670661" y="663473"/>
                  </a:lnTo>
                  <a:lnTo>
                    <a:pt x="670763" y="664095"/>
                  </a:lnTo>
                  <a:lnTo>
                    <a:pt x="671068" y="664298"/>
                  </a:lnTo>
                  <a:lnTo>
                    <a:pt x="671703" y="664197"/>
                  </a:lnTo>
                  <a:lnTo>
                    <a:pt x="671906" y="663905"/>
                  </a:lnTo>
                  <a:close/>
                </a:path>
                <a:path w="5919470" h="1057275">
                  <a:moveTo>
                    <a:pt x="673201" y="2552"/>
                  </a:moveTo>
                  <a:lnTo>
                    <a:pt x="672896" y="635"/>
                  </a:lnTo>
                  <a:lnTo>
                    <a:pt x="672007" y="0"/>
                  </a:lnTo>
                  <a:lnTo>
                    <a:pt x="670077" y="304"/>
                  </a:lnTo>
                  <a:lnTo>
                    <a:pt x="669404" y="1181"/>
                  </a:lnTo>
                  <a:lnTo>
                    <a:pt x="669709" y="3111"/>
                  </a:lnTo>
                  <a:lnTo>
                    <a:pt x="670623" y="3771"/>
                  </a:lnTo>
                  <a:lnTo>
                    <a:pt x="672553" y="3467"/>
                  </a:lnTo>
                  <a:lnTo>
                    <a:pt x="673201" y="2552"/>
                  </a:lnTo>
                  <a:close/>
                </a:path>
                <a:path w="5919470" h="1057275">
                  <a:moveTo>
                    <a:pt x="697941" y="201612"/>
                  </a:moveTo>
                  <a:lnTo>
                    <a:pt x="697890" y="201295"/>
                  </a:lnTo>
                  <a:lnTo>
                    <a:pt x="697738" y="201193"/>
                  </a:lnTo>
                  <a:lnTo>
                    <a:pt x="697420" y="201244"/>
                  </a:lnTo>
                  <a:lnTo>
                    <a:pt x="697306" y="201396"/>
                  </a:lnTo>
                  <a:lnTo>
                    <a:pt x="697357" y="201714"/>
                  </a:lnTo>
                  <a:lnTo>
                    <a:pt x="697509" y="201815"/>
                  </a:lnTo>
                  <a:lnTo>
                    <a:pt x="697826" y="201764"/>
                  </a:lnTo>
                  <a:lnTo>
                    <a:pt x="697941" y="201612"/>
                  </a:lnTo>
                  <a:close/>
                </a:path>
                <a:path w="5919470" h="1057275">
                  <a:moveTo>
                    <a:pt x="700532" y="534111"/>
                  </a:moveTo>
                  <a:lnTo>
                    <a:pt x="700430" y="533488"/>
                  </a:lnTo>
                  <a:lnTo>
                    <a:pt x="700125" y="533285"/>
                  </a:lnTo>
                  <a:lnTo>
                    <a:pt x="699490" y="533374"/>
                  </a:lnTo>
                  <a:lnTo>
                    <a:pt x="699274" y="533666"/>
                  </a:lnTo>
                  <a:lnTo>
                    <a:pt x="699363" y="534301"/>
                  </a:lnTo>
                  <a:lnTo>
                    <a:pt x="699668" y="534504"/>
                  </a:lnTo>
                  <a:lnTo>
                    <a:pt x="700303" y="534403"/>
                  </a:lnTo>
                  <a:lnTo>
                    <a:pt x="700532" y="534111"/>
                  </a:lnTo>
                  <a:close/>
                </a:path>
                <a:path w="5919470" h="1057275">
                  <a:moveTo>
                    <a:pt x="751408" y="79959"/>
                  </a:moveTo>
                  <a:lnTo>
                    <a:pt x="751357" y="79641"/>
                  </a:lnTo>
                  <a:lnTo>
                    <a:pt x="751217" y="79514"/>
                  </a:lnTo>
                  <a:lnTo>
                    <a:pt x="750900" y="79565"/>
                  </a:lnTo>
                  <a:lnTo>
                    <a:pt x="750785" y="79730"/>
                  </a:lnTo>
                  <a:lnTo>
                    <a:pt x="750836" y="80048"/>
                  </a:lnTo>
                  <a:lnTo>
                    <a:pt x="750989" y="80149"/>
                  </a:lnTo>
                  <a:lnTo>
                    <a:pt x="751306" y="80098"/>
                  </a:lnTo>
                  <a:lnTo>
                    <a:pt x="751408" y="79959"/>
                  </a:lnTo>
                  <a:close/>
                </a:path>
                <a:path w="5919470" h="1057275">
                  <a:moveTo>
                    <a:pt x="5543245" y="88519"/>
                  </a:moveTo>
                  <a:lnTo>
                    <a:pt x="5541365" y="76682"/>
                  </a:lnTo>
                  <a:lnTo>
                    <a:pt x="5535815" y="72631"/>
                  </a:lnTo>
                  <a:lnTo>
                    <a:pt x="5523979" y="74510"/>
                  </a:lnTo>
                  <a:lnTo>
                    <a:pt x="5519928" y="80073"/>
                  </a:lnTo>
                  <a:lnTo>
                    <a:pt x="5521807" y="91909"/>
                  </a:lnTo>
                  <a:lnTo>
                    <a:pt x="5527383" y="95923"/>
                  </a:lnTo>
                  <a:lnTo>
                    <a:pt x="5539206" y="94056"/>
                  </a:lnTo>
                  <a:lnTo>
                    <a:pt x="5543245" y="88519"/>
                  </a:lnTo>
                  <a:close/>
                </a:path>
                <a:path w="5919470" h="1057275">
                  <a:moveTo>
                    <a:pt x="5545798" y="455930"/>
                  </a:moveTo>
                  <a:lnTo>
                    <a:pt x="5543512" y="441528"/>
                  </a:lnTo>
                  <a:lnTo>
                    <a:pt x="5536743" y="436626"/>
                  </a:lnTo>
                  <a:lnTo>
                    <a:pt x="5522353" y="438912"/>
                  </a:lnTo>
                  <a:lnTo>
                    <a:pt x="5517439" y="445655"/>
                  </a:lnTo>
                  <a:lnTo>
                    <a:pt x="5519712" y="460057"/>
                  </a:lnTo>
                  <a:lnTo>
                    <a:pt x="5526481" y="464959"/>
                  </a:lnTo>
                  <a:lnTo>
                    <a:pt x="5540870" y="462673"/>
                  </a:lnTo>
                  <a:lnTo>
                    <a:pt x="5545798" y="455930"/>
                  </a:lnTo>
                  <a:close/>
                </a:path>
                <a:path w="5919470" h="1057275">
                  <a:moveTo>
                    <a:pt x="5573852" y="586384"/>
                  </a:moveTo>
                  <a:lnTo>
                    <a:pt x="5571414" y="571042"/>
                  </a:lnTo>
                  <a:lnTo>
                    <a:pt x="5564213" y="565810"/>
                  </a:lnTo>
                  <a:lnTo>
                    <a:pt x="5548846" y="568236"/>
                  </a:lnTo>
                  <a:lnTo>
                    <a:pt x="5543601" y="575449"/>
                  </a:lnTo>
                  <a:lnTo>
                    <a:pt x="5546026" y="590791"/>
                  </a:lnTo>
                  <a:lnTo>
                    <a:pt x="5553253" y="596049"/>
                  </a:lnTo>
                  <a:lnTo>
                    <a:pt x="5568620" y="593610"/>
                  </a:lnTo>
                  <a:lnTo>
                    <a:pt x="5573852" y="586384"/>
                  </a:lnTo>
                  <a:close/>
                </a:path>
                <a:path w="5919470" h="1057275">
                  <a:moveTo>
                    <a:pt x="5583352" y="213029"/>
                  </a:moveTo>
                  <a:lnTo>
                    <a:pt x="5581980" y="204393"/>
                  </a:lnTo>
                  <a:lnTo>
                    <a:pt x="5577929" y="201460"/>
                  </a:lnTo>
                  <a:lnTo>
                    <a:pt x="5569293" y="202831"/>
                  </a:lnTo>
                  <a:lnTo>
                    <a:pt x="5566334" y="206870"/>
                  </a:lnTo>
                  <a:lnTo>
                    <a:pt x="5567705" y="215506"/>
                  </a:lnTo>
                  <a:lnTo>
                    <a:pt x="5571769" y="218440"/>
                  </a:lnTo>
                  <a:lnTo>
                    <a:pt x="5580405" y="217068"/>
                  </a:lnTo>
                  <a:lnTo>
                    <a:pt x="5583352" y="213029"/>
                  </a:lnTo>
                  <a:close/>
                </a:path>
                <a:path w="5919470" h="1057275">
                  <a:moveTo>
                    <a:pt x="5594642" y="717664"/>
                  </a:moveTo>
                  <a:lnTo>
                    <a:pt x="5592203" y="702297"/>
                  </a:lnTo>
                  <a:lnTo>
                    <a:pt x="5585003" y="697064"/>
                  </a:lnTo>
                  <a:lnTo>
                    <a:pt x="5569636" y="699490"/>
                  </a:lnTo>
                  <a:lnTo>
                    <a:pt x="5564390" y="706704"/>
                  </a:lnTo>
                  <a:lnTo>
                    <a:pt x="5566829" y="722071"/>
                  </a:lnTo>
                  <a:lnTo>
                    <a:pt x="5574042" y="727303"/>
                  </a:lnTo>
                  <a:lnTo>
                    <a:pt x="5589409" y="724865"/>
                  </a:lnTo>
                  <a:lnTo>
                    <a:pt x="5594642" y="717664"/>
                  </a:lnTo>
                  <a:close/>
                </a:path>
                <a:path w="5919470" h="1057275">
                  <a:moveTo>
                    <a:pt x="5608434" y="849553"/>
                  </a:moveTo>
                  <a:lnTo>
                    <a:pt x="5606097" y="834834"/>
                  </a:lnTo>
                  <a:lnTo>
                    <a:pt x="5599188" y="829792"/>
                  </a:lnTo>
                  <a:lnTo>
                    <a:pt x="5584469" y="832129"/>
                  </a:lnTo>
                  <a:lnTo>
                    <a:pt x="5579440" y="839063"/>
                  </a:lnTo>
                  <a:lnTo>
                    <a:pt x="5581764" y="853782"/>
                  </a:lnTo>
                  <a:lnTo>
                    <a:pt x="5588686" y="858774"/>
                  </a:lnTo>
                  <a:lnTo>
                    <a:pt x="5603418" y="856449"/>
                  </a:lnTo>
                  <a:lnTo>
                    <a:pt x="5608434" y="849553"/>
                  </a:lnTo>
                  <a:close/>
                </a:path>
                <a:path w="5919470" h="1057275">
                  <a:moveTo>
                    <a:pt x="5615825" y="981989"/>
                  </a:moveTo>
                  <a:lnTo>
                    <a:pt x="5613590" y="967892"/>
                  </a:lnTo>
                  <a:lnTo>
                    <a:pt x="5606986" y="963104"/>
                  </a:lnTo>
                  <a:lnTo>
                    <a:pt x="5592915" y="965327"/>
                  </a:lnTo>
                  <a:lnTo>
                    <a:pt x="5588101" y="971931"/>
                  </a:lnTo>
                  <a:lnTo>
                    <a:pt x="5590337" y="986028"/>
                  </a:lnTo>
                  <a:lnTo>
                    <a:pt x="5596953" y="990803"/>
                  </a:lnTo>
                  <a:lnTo>
                    <a:pt x="5611025" y="988568"/>
                  </a:lnTo>
                  <a:lnTo>
                    <a:pt x="5615825" y="981989"/>
                  </a:lnTo>
                  <a:close/>
                </a:path>
                <a:path w="5919470" h="1057275">
                  <a:moveTo>
                    <a:pt x="5621693" y="340906"/>
                  </a:moveTo>
                  <a:lnTo>
                    <a:pt x="5620169" y="331304"/>
                  </a:lnTo>
                  <a:lnTo>
                    <a:pt x="5615648" y="328041"/>
                  </a:lnTo>
                  <a:lnTo>
                    <a:pt x="5606072" y="329552"/>
                  </a:lnTo>
                  <a:lnTo>
                    <a:pt x="5602783" y="334060"/>
                  </a:lnTo>
                  <a:lnTo>
                    <a:pt x="5604294" y="343662"/>
                  </a:lnTo>
                  <a:lnTo>
                    <a:pt x="5608815" y="346951"/>
                  </a:lnTo>
                  <a:lnTo>
                    <a:pt x="5618404" y="345427"/>
                  </a:lnTo>
                  <a:lnTo>
                    <a:pt x="5621693" y="340906"/>
                  </a:lnTo>
                  <a:close/>
                </a:path>
                <a:path w="5919470" h="1057275">
                  <a:moveTo>
                    <a:pt x="5653710" y="470281"/>
                  </a:moveTo>
                  <a:lnTo>
                    <a:pt x="5652084" y="460057"/>
                  </a:lnTo>
                  <a:lnTo>
                    <a:pt x="5647271" y="456539"/>
                  </a:lnTo>
                  <a:lnTo>
                    <a:pt x="5637034" y="458152"/>
                  </a:lnTo>
                  <a:lnTo>
                    <a:pt x="5633555" y="462991"/>
                  </a:lnTo>
                  <a:lnTo>
                    <a:pt x="5635180" y="473214"/>
                  </a:lnTo>
                  <a:lnTo>
                    <a:pt x="5639968" y="476694"/>
                  </a:lnTo>
                  <a:lnTo>
                    <a:pt x="5650217" y="475068"/>
                  </a:lnTo>
                  <a:lnTo>
                    <a:pt x="5653710" y="470281"/>
                  </a:lnTo>
                  <a:close/>
                </a:path>
                <a:path w="5919470" h="1057275">
                  <a:moveTo>
                    <a:pt x="5656999" y="101333"/>
                  </a:moveTo>
                  <a:lnTo>
                    <a:pt x="5655729" y="93332"/>
                  </a:lnTo>
                  <a:lnTo>
                    <a:pt x="5651970" y="90589"/>
                  </a:lnTo>
                  <a:lnTo>
                    <a:pt x="5643981" y="91859"/>
                  </a:lnTo>
                  <a:lnTo>
                    <a:pt x="5641251" y="95631"/>
                  </a:lnTo>
                  <a:lnTo>
                    <a:pt x="5642508" y="103632"/>
                  </a:lnTo>
                  <a:lnTo>
                    <a:pt x="5646280" y="106362"/>
                  </a:lnTo>
                  <a:lnTo>
                    <a:pt x="5654268" y="105105"/>
                  </a:lnTo>
                  <a:lnTo>
                    <a:pt x="5656999" y="101333"/>
                  </a:lnTo>
                  <a:close/>
                </a:path>
                <a:path w="5919470" h="1057275">
                  <a:moveTo>
                    <a:pt x="5679084" y="600735"/>
                  </a:moveTo>
                  <a:lnTo>
                    <a:pt x="5677459" y="590486"/>
                  </a:lnTo>
                  <a:lnTo>
                    <a:pt x="5672633" y="586968"/>
                  </a:lnTo>
                  <a:lnTo>
                    <a:pt x="5662396" y="588594"/>
                  </a:lnTo>
                  <a:lnTo>
                    <a:pt x="5658917" y="593420"/>
                  </a:lnTo>
                  <a:lnTo>
                    <a:pt x="5660542" y="603669"/>
                  </a:lnTo>
                  <a:lnTo>
                    <a:pt x="5665330" y="607174"/>
                  </a:lnTo>
                  <a:lnTo>
                    <a:pt x="5675566" y="605548"/>
                  </a:lnTo>
                  <a:lnTo>
                    <a:pt x="5679084" y="600735"/>
                  </a:lnTo>
                  <a:close/>
                </a:path>
                <a:path w="5919470" h="1057275">
                  <a:moveTo>
                    <a:pt x="5695531" y="226822"/>
                  </a:moveTo>
                  <a:lnTo>
                    <a:pt x="5694667" y="221386"/>
                  </a:lnTo>
                  <a:lnTo>
                    <a:pt x="5692140" y="219532"/>
                  </a:lnTo>
                  <a:lnTo>
                    <a:pt x="5686679" y="220395"/>
                  </a:lnTo>
                  <a:lnTo>
                    <a:pt x="5684837" y="222935"/>
                  </a:lnTo>
                  <a:lnTo>
                    <a:pt x="5685701" y="228384"/>
                  </a:lnTo>
                  <a:lnTo>
                    <a:pt x="5688241" y="230251"/>
                  </a:lnTo>
                  <a:lnTo>
                    <a:pt x="5693702" y="229387"/>
                  </a:lnTo>
                  <a:lnTo>
                    <a:pt x="5695531" y="226822"/>
                  </a:lnTo>
                  <a:close/>
                </a:path>
                <a:path w="5919470" h="1057275">
                  <a:moveTo>
                    <a:pt x="5698350" y="732218"/>
                  </a:moveTo>
                  <a:lnTo>
                    <a:pt x="5696724" y="721995"/>
                  </a:lnTo>
                  <a:lnTo>
                    <a:pt x="5691911" y="718515"/>
                  </a:lnTo>
                  <a:lnTo>
                    <a:pt x="5681662" y="720140"/>
                  </a:lnTo>
                  <a:lnTo>
                    <a:pt x="5678157" y="724941"/>
                  </a:lnTo>
                  <a:lnTo>
                    <a:pt x="5679783" y="735164"/>
                  </a:lnTo>
                  <a:lnTo>
                    <a:pt x="5684596" y="738670"/>
                  </a:lnTo>
                  <a:lnTo>
                    <a:pt x="5694858" y="737044"/>
                  </a:lnTo>
                  <a:lnTo>
                    <a:pt x="5698350" y="732218"/>
                  </a:lnTo>
                  <a:close/>
                </a:path>
                <a:path w="5919470" h="1057275">
                  <a:moveTo>
                    <a:pt x="5711152" y="864374"/>
                  </a:moveTo>
                  <a:lnTo>
                    <a:pt x="5709577" y="854456"/>
                  </a:lnTo>
                  <a:lnTo>
                    <a:pt x="5704903" y="851065"/>
                  </a:lnTo>
                  <a:lnTo>
                    <a:pt x="5694997" y="852627"/>
                  </a:lnTo>
                  <a:lnTo>
                    <a:pt x="5691606" y="857300"/>
                  </a:lnTo>
                  <a:lnTo>
                    <a:pt x="5693168" y="867219"/>
                  </a:lnTo>
                  <a:lnTo>
                    <a:pt x="5697842" y="870610"/>
                  </a:lnTo>
                  <a:lnTo>
                    <a:pt x="5707761" y="869035"/>
                  </a:lnTo>
                  <a:lnTo>
                    <a:pt x="5711152" y="864374"/>
                  </a:lnTo>
                  <a:close/>
                </a:path>
                <a:path w="5919470" h="1057275">
                  <a:moveTo>
                    <a:pt x="5717159" y="996759"/>
                  </a:moveTo>
                  <a:lnTo>
                    <a:pt x="5715736" y="987780"/>
                  </a:lnTo>
                  <a:lnTo>
                    <a:pt x="5711533" y="984745"/>
                  </a:lnTo>
                  <a:lnTo>
                    <a:pt x="5702566" y="986167"/>
                  </a:lnTo>
                  <a:lnTo>
                    <a:pt x="5699518" y="990346"/>
                  </a:lnTo>
                  <a:lnTo>
                    <a:pt x="5700941" y="999324"/>
                  </a:lnTo>
                  <a:lnTo>
                    <a:pt x="5705132" y="1002372"/>
                  </a:lnTo>
                  <a:lnTo>
                    <a:pt x="5714098" y="1000963"/>
                  </a:lnTo>
                  <a:lnTo>
                    <a:pt x="5717159" y="996759"/>
                  </a:lnTo>
                  <a:close/>
                </a:path>
                <a:path w="5919470" h="1057275">
                  <a:moveTo>
                    <a:pt x="5731535" y="355155"/>
                  </a:moveTo>
                  <a:lnTo>
                    <a:pt x="5730570" y="349059"/>
                  </a:lnTo>
                  <a:lnTo>
                    <a:pt x="5727712" y="346989"/>
                  </a:lnTo>
                  <a:lnTo>
                    <a:pt x="5721629" y="347954"/>
                  </a:lnTo>
                  <a:lnTo>
                    <a:pt x="5719559" y="350812"/>
                  </a:lnTo>
                  <a:lnTo>
                    <a:pt x="5720524" y="356908"/>
                  </a:lnTo>
                  <a:lnTo>
                    <a:pt x="5723382" y="358978"/>
                  </a:lnTo>
                  <a:lnTo>
                    <a:pt x="5729465" y="358013"/>
                  </a:lnTo>
                  <a:lnTo>
                    <a:pt x="5731535" y="355155"/>
                  </a:lnTo>
                  <a:close/>
                </a:path>
                <a:path w="5919470" h="1057275">
                  <a:moveTo>
                    <a:pt x="5761431" y="484835"/>
                  </a:moveTo>
                  <a:lnTo>
                    <a:pt x="5760415" y="478434"/>
                  </a:lnTo>
                  <a:lnTo>
                    <a:pt x="5757418" y="476250"/>
                  </a:lnTo>
                  <a:lnTo>
                    <a:pt x="5751004" y="477266"/>
                  </a:lnTo>
                  <a:lnTo>
                    <a:pt x="5748833" y="480275"/>
                  </a:lnTo>
                  <a:lnTo>
                    <a:pt x="5749849" y="486676"/>
                  </a:lnTo>
                  <a:lnTo>
                    <a:pt x="5752846" y="488848"/>
                  </a:lnTo>
                  <a:lnTo>
                    <a:pt x="5759247" y="487832"/>
                  </a:lnTo>
                  <a:lnTo>
                    <a:pt x="5761431" y="484835"/>
                  </a:lnTo>
                  <a:close/>
                </a:path>
                <a:path w="5919470" h="1057275">
                  <a:moveTo>
                    <a:pt x="5785155" y="615607"/>
                  </a:moveTo>
                  <a:lnTo>
                    <a:pt x="5784139" y="609206"/>
                  </a:lnTo>
                  <a:lnTo>
                    <a:pt x="5781141" y="607021"/>
                  </a:lnTo>
                  <a:lnTo>
                    <a:pt x="5774728" y="608037"/>
                  </a:lnTo>
                  <a:lnTo>
                    <a:pt x="5772556" y="611047"/>
                  </a:lnTo>
                  <a:lnTo>
                    <a:pt x="5773572" y="617448"/>
                  </a:lnTo>
                  <a:lnTo>
                    <a:pt x="5776569" y="619645"/>
                  </a:lnTo>
                  <a:lnTo>
                    <a:pt x="5782983" y="618629"/>
                  </a:lnTo>
                  <a:lnTo>
                    <a:pt x="5785155" y="615607"/>
                  </a:lnTo>
                  <a:close/>
                </a:path>
                <a:path w="5919470" h="1057275">
                  <a:moveTo>
                    <a:pt x="5802998" y="747306"/>
                  </a:moveTo>
                  <a:lnTo>
                    <a:pt x="5801982" y="740918"/>
                  </a:lnTo>
                  <a:lnTo>
                    <a:pt x="5798972" y="738733"/>
                  </a:lnTo>
                  <a:lnTo>
                    <a:pt x="5792584" y="739736"/>
                  </a:lnTo>
                  <a:lnTo>
                    <a:pt x="5790400" y="742759"/>
                  </a:lnTo>
                  <a:lnTo>
                    <a:pt x="5791416" y="749147"/>
                  </a:lnTo>
                  <a:lnTo>
                    <a:pt x="5794413" y="751319"/>
                  </a:lnTo>
                  <a:lnTo>
                    <a:pt x="5800801" y="750316"/>
                  </a:lnTo>
                  <a:lnTo>
                    <a:pt x="5802998" y="747306"/>
                  </a:lnTo>
                  <a:close/>
                </a:path>
                <a:path w="5919470" h="1057275">
                  <a:moveTo>
                    <a:pt x="5814580" y="879551"/>
                  </a:moveTo>
                  <a:lnTo>
                    <a:pt x="5813628" y="873493"/>
                  </a:lnTo>
                  <a:lnTo>
                    <a:pt x="5810770" y="871423"/>
                  </a:lnTo>
                  <a:lnTo>
                    <a:pt x="5804687" y="872388"/>
                  </a:lnTo>
                  <a:lnTo>
                    <a:pt x="5802617" y="875245"/>
                  </a:lnTo>
                  <a:lnTo>
                    <a:pt x="5803570" y="881303"/>
                  </a:lnTo>
                  <a:lnTo>
                    <a:pt x="5806427" y="883373"/>
                  </a:lnTo>
                  <a:lnTo>
                    <a:pt x="5812510" y="882396"/>
                  </a:lnTo>
                  <a:lnTo>
                    <a:pt x="5814580" y="879551"/>
                  </a:lnTo>
                  <a:close/>
                </a:path>
                <a:path w="5919470" h="1057275">
                  <a:moveTo>
                    <a:pt x="5820245" y="1012240"/>
                  </a:moveTo>
                  <a:lnTo>
                    <a:pt x="5819330" y="1006475"/>
                  </a:lnTo>
                  <a:lnTo>
                    <a:pt x="5816625" y="1004506"/>
                  </a:lnTo>
                  <a:lnTo>
                    <a:pt x="5810859" y="1005420"/>
                  </a:lnTo>
                  <a:lnTo>
                    <a:pt x="5808891" y="1008126"/>
                  </a:lnTo>
                  <a:lnTo>
                    <a:pt x="5809805" y="1013891"/>
                  </a:lnTo>
                  <a:lnTo>
                    <a:pt x="5812510" y="1015860"/>
                  </a:lnTo>
                  <a:lnTo>
                    <a:pt x="5818276" y="1014945"/>
                  </a:lnTo>
                  <a:lnTo>
                    <a:pt x="5820245" y="1012240"/>
                  </a:lnTo>
                  <a:close/>
                </a:path>
                <a:path w="5919470" h="1057275">
                  <a:moveTo>
                    <a:pt x="5919419" y="895350"/>
                  </a:moveTo>
                  <a:lnTo>
                    <a:pt x="5918809" y="891514"/>
                  </a:lnTo>
                  <a:lnTo>
                    <a:pt x="5917006" y="890219"/>
                  </a:lnTo>
                  <a:lnTo>
                    <a:pt x="5913158" y="890816"/>
                  </a:lnTo>
                  <a:lnTo>
                    <a:pt x="5911850" y="892606"/>
                  </a:lnTo>
                  <a:lnTo>
                    <a:pt x="5912459" y="896442"/>
                  </a:lnTo>
                  <a:lnTo>
                    <a:pt x="5914263" y="897750"/>
                  </a:lnTo>
                  <a:lnTo>
                    <a:pt x="5918098" y="897140"/>
                  </a:lnTo>
                  <a:lnTo>
                    <a:pt x="5919419" y="895350"/>
                  </a:lnTo>
                  <a:close/>
                </a:path>
              </a:pathLst>
            </a:custGeom>
            <a:solidFill>
              <a:srgbClr val="FFFFFF">
                <a:alpha val="22999"/>
              </a:srgbClr>
            </a:solidFill>
          </p:spPr>
          <p:txBody>
            <a:bodyPr wrap="square" lIns="0" tIns="0" rIns="0" bIns="0" rtlCol="0"/>
            <a:lstStyle/>
            <a:p>
              <a:endParaRPr/>
            </a:p>
          </p:txBody>
        </p:sp>
        <p:sp>
          <p:nvSpPr>
            <p:cNvPr id="6" name="object 6"/>
            <p:cNvSpPr/>
            <p:nvPr/>
          </p:nvSpPr>
          <p:spPr>
            <a:xfrm>
              <a:off x="7729740" y="34924"/>
              <a:ext cx="1616075" cy="979805"/>
            </a:xfrm>
            <a:custGeom>
              <a:avLst/>
              <a:gdLst/>
              <a:ahLst/>
              <a:cxnLst/>
              <a:rect l="l" t="t" r="r" b="b"/>
              <a:pathLst>
                <a:path w="1616075" h="979805">
                  <a:moveTo>
                    <a:pt x="7556" y="473278"/>
                  </a:moveTo>
                  <a:lnTo>
                    <a:pt x="6946" y="469442"/>
                  </a:lnTo>
                  <a:lnTo>
                    <a:pt x="5118" y="468122"/>
                  </a:lnTo>
                  <a:lnTo>
                    <a:pt x="1308" y="468731"/>
                  </a:lnTo>
                  <a:lnTo>
                    <a:pt x="0" y="470547"/>
                  </a:lnTo>
                  <a:lnTo>
                    <a:pt x="609" y="474383"/>
                  </a:lnTo>
                  <a:lnTo>
                    <a:pt x="2413" y="475678"/>
                  </a:lnTo>
                  <a:lnTo>
                    <a:pt x="6223" y="475068"/>
                  </a:lnTo>
                  <a:lnTo>
                    <a:pt x="7556" y="473278"/>
                  </a:lnTo>
                  <a:close/>
                </a:path>
                <a:path w="1616075" h="979805">
                  <a:moveTo>
                    <a:pt x="29768" y="604304"/>
                  </a:moveTo>
                  <a:lnTo>
                    <a:pt x="29159" y="600481"/>
                  </a:lnTo>
                  <a:lnTo>
                    <a:pt x="27343" y="599160"/>
                  </a:lnTo>
                  <a:lnTo>
                    <a:pt x="23507" y="599757"/>
                  </a:lnTo>
                  <a:lnTo>
                    <a:pt x="22199" y="601573"/>
                  </a:lnTo>
                  <a:lnTo>
                    <a:pt x="22809" y="605409"/>
                  </a:lnTo>
                  <a:lnTo>
                    <a:pt x="24599" y="606717"/>
                  </a:lnTo>
                  <a:lnTo>
                    <a:pt x="28448" y="606107"/>
                  </a:lnTo>
                  <a:lnTo>
                    <a:pt x="29768" y="604304"/>
                  </a:lnTo>
                  <a:close/>
                </a:path>
                <a:path w="1616075" h="979805">
                  <a:moveTo>
                    <a:pt x="46278" y="736206"/>
                  </a:moveTo>
                  <a:lnTo>
                    <a:pt x="45669" y="732358"/>
                  </a:lnTo>
                  <a:lnTo>
                    <a:pt x="43853" y="731050"/>
                  </a:lnTo>
                  <a:lnTo>
                    <a:pt x="40005" y="731647"/>
                  </a:lnTo>
                  <a:lnTo>
                    <a:pt x="38722" y="733463"/>
                  </a:lnTo>
                  <a:lnTo>
                    <a:pt x="39331" y="737298"/>
                  </a:lnTo>
                  <a:lnTo>
                    <a:pt x="41109" y="738581"/>
                  </a:lnTo>
                  <a:lnTo>
                    <a:pt x="44945" y="737971"/>
                  </a:lnTo>
                  <a:lnTo>
                    <a:pt x="46278" y="736206"/>
                  </a:lnTo>
                  <a:close/>
                </a:path>
                <a:path w="1616075" h="979805">
                  <a:moveTo>
                    <a:pt x="57061" y="868667"/>
                  </a:moveTo>
                  <a:lnTo>
                    <a:pt x="56451" y="864831"/>
                  </a:lnTo>
                  <a:lnTo>
                    <a:pt x="54648" y="863536"/>
                  </a:lnTo>
                  <a:lnTo>
                    <a:pt x="50800" y="864133"/>
                  </a:lnTo>
                  <a:lnTo>
                    <a:pt x="49491" y="865924"/>
                  </a:lnTo>
                  <a:lnTo>
                    <a:pt x="50101" y="869759"/>
                  </a:lnTo>
                  <a:lnTo>
                    <a:pt x="51904" y="871067"/>
                  </a:lnTo>
                  <a:lnTo>
                    <a:pt x="55740" y="870458"/>
                  </a:lnTo>
                  <a:lnTo>
                    <a:pt x="57061" y="868667"/>
                  </a:lnTo>
                  <a:close/>
                </a:path>
                <a:path w="1616075" h="979805">
                  <a:moveTo>
                    <a:pt x="93383" y="648449"/>
                  </a:moveTo>
                  <a:lnTo>
                    <a:pt x="93294" y="648284"/>
                  </a:lnTo>
                  <a:lnTo>
                    <a:pt x="93002" y="648195"/>
                  </a:lnTo>
                  <a:lnTo>
                    <a:pt x="92824" y="648271"/>
                  </a:lnTo>
                  <a:lnTo>
                    <a:pt x="92773" y="648436"/>
                  </a:lnTo>
                  <a:lnTo>
                    <a:pt x="92710" y="648589"/>
                  </a:lnTo>
                  <a:lnTo>
                    <a:pt x="92811" y="648754"/>
                  </a:lnTo>
                  <a:lnTo>
                    <a:pt x="93103" y="648855"/>
                  </a:lnTo>
                  <a:lnTo>
                    <a:pt x="93281" y="648779"/>
                  </a:lnTo>
                  <a:lnTo>
                    <a:pt x="93383" y="648449"/>
                  </a:lnTo>
                  <a:close/>
                </a:path>
                <a:path w="1616075" h="979805">
                  <a:moveTo>
                    <a:pt x="221716" y="682853"/>
                  </a:moveTo>
                  <a:lnTo>
                    <a:pt x="221640" y="682701"/>
                  </a:lnTo>
                  <a:lnTo>
                    <a:pt x="221322" y="682599"/>
                  </a:lnTo>
                  <a:lnTo>
                    <a:pt x="221170" y="682675"/>
                  </a:lnTo>
                  <a:lnTo>
                    <a:pt x="221081" y="682980"/>
                  </a:lnTo>
                  <a:lnTo>
                    <a:pt x="221145" y="683158"/>
                  </a:lnTo>
                  <a:lnTo>
                    <a:pt x="221449" y="683260"/>
                  </a:lnTo>
                  <a:lnTo>
                    <a:pt x="221615" y="683158"/>
                  </a:lnTo>
                  <a:lnTo>
                    <a:pt x="221716" y="682853"/>
                  </a:lnTo>
                  <a:close/>
                </a:path>
                <a:path w="1616075" h="979805">
                  <a:moveTo>
                    <a:pt x="251612" y="805764"/>
                  </a:moveTo>
                  <a:lnTo>
                    <a:pt x="251523" y="805599"/>
                  </a:lnTo>
                  <a:lnTo>
                    <a:pt x="251231" y="805510"/>
                  </a:lnTo>
                  <a:lnTo>
                    <a:pt x="251066" y="805586"/>
                  </a:lnTo>
                  <a:lnTo>
                    <a:pt x="250964" y="805916"/>
                  </a:lnTo>
                  <a:lnTo>
                    <a:pt x="251053" y="806069"/>
                  </a:lnTo>
                  <a:lnTo>
                    <a:pt x="251345" y="806170"/>
                  </a:lnTo>
                  <a:lnTo>
                    <a:pt x="251510" y="806094"/>
                  </a:lnTo>
                  <a:lnTo>
                    <a:pt x="251612" y="805764"/>
                  </a:lnTo>
                  <a:close/>
                </a:path>
                <a:path w="1616075" h="979805">
                  <a:moveTo>
                    <a:pt x="287083" y="481647"/>
                  </a:moveTo>
                  <a:lnTo>
                    <a:pt x="287007" y="481495"/>
                  </a:lnTo>
                  <a:lnTo>
                    <a:pt x="286715" y="481393"/>
                  </a:lnTo>
                  <a:lnTo>
                    <a:pt x="286537" y="481482"/>
                  </a:lnTo>
                  <a:lnTo>
                    <a:pt x="286435" y="481799"/>
                  </a:lnTo>
                  <a:lnTo>
                    <a:pt x="286524" y="481965"/>
                  </a:lnTo>
                  <a:lnTo>
                    <a:pt x="286816" y="482053"/>
                  </a:lnTo>
                  <a:lnTo>
                    <a:pt x="286981" y="481977"/>
                  </a:lnTo>
                  <a:lnTo>
                    <a:pt x="287083" y="481647"/>
                  </a:lnTo>
                  <a:close/>
                </a:path>
                <a:path w="1616075" h="979805">
                  <a:moveTo>
                    <a:pt x="317080" y="604316"/>
                  </a:moveTo>
                  <a:lnTo>
                    <a:pt x="316992" y="604151"/>
                  </a:lnTo>
                  <a:lnTo>
                    <a:pt x="316687" y="604050"/>
                  </a:lnTo>
                  <a:lnTo>
                    <a:pt x="316547" y="604139"/>
                  </a:lnTo>
                  <a:lnTo>
                    <a:pt x="316445" y="604443"/>
                  </a:lnTo>
                  <a:lnTo>
                    <a:pt x="316509" y="604621"/>
                  </a:lnTo>
                  <a:lnTo>
                    <a:pt x="316814" y="604723"/>
                  </a:lnTo>
                  <a:lnTo>
                    <a:pt x="316992" y="604621"/>
                  </a:lnTo>
                  <a:lnTo>
                    <a:pt x="317080" y="604316"/>
                  </a:lnTo>
                  <a:close/>
                </a:path>
                <a:path w="1616075" h="979805">
                  <a:moveTo>
                    <a:pt x="345744" y="730440"/>
                  </a:moveTo>
                  <a:lnTo>
                    <a:pt x="345668" y="730288"/>
                  </a:lnTo>
                  <a:lnTo>
                    <a:pt x="345503" y="730224"/>
                  </a:lnTo>
                  <a:lnTo>
                    <a:pt x="345363" y="730186"/>
                  </a:lnTo>
                  <a:lnTo>
                    <a:pt x="345186" y="730262"/>
                  </a:lnTo>
                  <a:lnTo>
                    <a:pt x="345084" y="730592"/>
                  </a:lnTo>
                  <a:lnTo>
                    <a:pt x="345173" y="730745"/>
                  </a:lnTo>
                  <a:lnTo>
                    <a:pt x="345490" y="730846"/>
                  </a:lnTo>
                  <a:lnTo>
                    <a:pt x="345643" y="730770"/>
                  </a:lnTo>
                  <a:lnTo>
                    <a:pt x="345744" y="730440"/>
                  </a:lnTo>
                  <a:close/>
                </a:path>
                <a:path w="1616075" h="979805">
                  <a:moveTo>
                    <a:pt x="372452" y="860945"/>
                  </a:moveTo>
                  <a:lnTo>
                    <a:pt x="372389" y="860780"/>
                  </a:lnTo>
                  <a:lnTo>
                    <a:pt x="372059" y="860679"/>
                  </a:lnTo>
                  <a:lnTo>
                    <a:pt x="371894" y="860755"/>
                  </a:lnTo>
                  <a:lnTo>
                    <a:pt x="371792" y="861072"/>
                  </a:lnTo>
                  <a:lnTo>
                    <a:pt x="371881" y="861237"/>
                  </a:lnTo>
                  <a:lnTo>
                    <a:pt x="372046" y="861288"/>
                  </a:lnTo>
                  <a:lnTo>
                    <a:pt x="372198" y="861352"/>
                  </a:lnTo>
                  <a:lnTo>
                    <a:pt x="372351" y="861263"/>
                  </a:lnTo>
                  <a:lnTo>
                    <a:pt x="372452" y="860945"/>
                  </a:lnTo>
                  <a:close/>
                </a:path>
                <a:path w="1616075" h="979805">
                  <a:moveTo>
                    <a:pt x="411480" y="528332"/>
                  </a:moveTo>
                  <a:lnTo>
                    <a:pt x="411403" y="528180"/>
                  </a:lnTo>
                  <a:lnTo>
                    <a:pt x="411111" y="528078"/>
                  </a:lnTo>
                  <a:lnTo>
                    <a:pt x="410921" y="528154"/>
                  </a:lnTo>
                  <a:lnTo>
                    <a:pt x="410819" y="528485"/>
                  </a:lnTo>
                  <a:lnTo>
                    <a:pt x="410921" y="528650"/>
                  </a:lnTo>
                  <a:lnTo>
                    <a:pt x="411226" y="528739"/>
                  </a:lnTo>
                  <a:lnTo>
                    <a:pt x="411378" y="528662"/>
                  </a:lnTo>
                  <a:lnTo>
                    <a:pt x="411480" y="528332"/>
                  </a:lnTo>
                  <a:close/>
                </a:path>
                <a:path w="1616075" h="979805">
                  <a:moveTo>
                    <a:pt x="438886" y="657377"/>
                  </a:moveTo>
                  <a:lnTo>
                    <a:pt x="438810" y="657225"/>
                  </a:lnTo>
                  <a:lnTo>
                    <a:pt x="438492" y="657123"/>
                  </a:lnTo>
                  <a:lnTo>
                    <a:pt x="438315" y="657199"/>
                  </a:lnTo>
                  <a:lnTo>
                    <a:pt x="438277" y="657364"/>
                  </a:lnTo>
                  <a:lnTo>
                    <a:pt x="438213" y="657517"/>
                  </a:lnTo>
                  <a:lnTo>
                    <a:pt x="438315" y="657682"/>
                  </a:lnTo>
                  <a:lnTo>
                    <a:pt x="438632" y="657783"/>
                  </a:lnTo>
                  <a:lnTo>
                    <a:pt x="438785" y="657707"/>
                  </a:lnTo>
                  <a:lnTo>
                    <a:pt x="438886" y="657377"/>
                  </a:lnTo>
                  <a:close/>
                </a:path>
                <a:path w="1616075" h="979805">
                  <a:moveTo>
                    <a:pt x="464121" y="790765"/>
                  </a:moveTo>
                  <a:lnTo>
                    <a:pt x="464032" y="790600"/>
                  </a:lnTo>
                  <a:lnTo>
                    <a:pt x="463715" y="790511"/>
                  </a:lnTo>
                  <a:lnTo>
                    <a:pt x="463562" y="790587"/>
                  </a:lnTo>
                  <a:lnTo>
                    <a:pt x="463524" y="790752"/>
                  </a:lnTo>
                  <a:lnTo>
                    <a:pt x="463461" y="790917"/>
                  </a:lnTo>
                  <a:lnTo>
                    <a:pt x="463537" y="791070"/>
                  </a:lnTo>
                  <a:lnTo>
                    <a:pt x="463842" y="791171"/>
                  </a:lnTo>
                  <a:lnTo>
                    <a:pt x="464019" y="791095"/>
                  </a:lnTo>
                  <a:lnTo>
                    <a:pt x="464121" y="790765"/>
                  </a:lnTo>
                  <a:close/>
                </a:path>
                <a:path w="1616075" h="979805">
                  <a:moveTo>
                    <a:pt x="486537" y="929487"/>
                  </a:moveTo>
                  <a:lnTo>
                    <a:pt x="486371" y="929170"/>
                  </a:lnTo>
                  <a:lnTo>
                    <a:pt x="485749" y="928966"/>
                  </a:lnTo>
                  <a:lnTo>
                    <a:pt x="485432" y="929119"/>
                  </a:lnTo>
                  <a:lnTo>
                    <a:pt x="485228" y="929754"/>
                  </a:lnTo>
                  <a:lnTo>
                    <a:pt x="485381" y="930084"/>
                  </a:lnTo>
                  <a:lnTo>
                    <a:pt x="486003" y="930287"/>
                  </a:lnTo>
                  <a:lnTo>
                    <a:pt x="486333" y="930109"/>
                  </a:lnTo>
                  <a:lnTo>
                    <a:pt x="486537" y="929487"/>
                  </a:lnTo>
                  <a:close/>
                </a:path>
                <a:path w="1616075" h="979805">
                  <a:moveTo>
                    <a:pt x="505002" y="454418"/>
                  </a:moveTo>
                  <a:lnTo>
                    <a:pt x="504939" y="454266"/>
                  </a:lnTo>
                  <a:lnTo>
                    <a:pt x="504621" y="454164"/>
                  </a:lnTo>
                  <a:lnTo>
                    <a:pt x="504456" y="454240"/>
                  </a:lnTo>
                  <a:lnTo>
                    <a:pt x="504355" y="454545"/>
                  </a:lnTo>
                  <a:lnTo>
                    <a:pt x="504444" y="454710"/>
                  </a:lnTo>
                  <a:lnTo>
                    <a:pt x="504596" y="454748"/>
                  </a:lnTo>
                  <a:lnTo>
                    <a:pt x="504761" y="454812"/>
                  </a:lnTo>
                  <a:lnTo>
                    <a:pt x="504901" y="454723"/>
                  </a:lnTo>
                  <a:lnTo>
                    <a:pt x="505002" y="454418"/>
                  </a:lnTo>
                  <a:close/>
                </a:path>
                <a:path w="1616075" h="979805">
                  <a:moveTo>
                    <a:pt x="513372" y="254"/>
                  </a:moveTo>
                  <a:lnTo>
                    <a:pt x="513283" y="88"/>
                  </a:lnTo>
                  <a:lnTo>
                    <a:pt x="512978" y="0"/>
                  </a:lnTo>
                  <a:lnTo>
                    <a:pt x="512813" y="76"/>
                  </a:lnTo>
                  <a:lnTo>
                    <a:pt x="512711" y="393"/>
                  </a:lnTo>
                  <a:lnTo>
                    <a:pt x="512800" y="558"/>
                  </a:lnTo>
                  <a:lnTo>
                    <a:pt x="512940" y="596"/>
                  </a:lnTo>
                  <a:lnTo>
                    <a:pt x="513105" y="660"/>
                  </a:lnTo>
                  <a:lnTo>
                    <a:pt x="513270" y="571"/>
                  </a:lnTo>
                  <a:lnTo>
                    <a:pt x="513372" y="254"/>
                  </a:lnTo>
                  <a:close/>
                </a:path>
                <a:path w="1616075" h="979805">
                  <a:moveTo>
                    <a:pt x="531202" y="585990"/>
                  </a:moveTo>
                  <a:lnTo>
                    <a:pt x="531114" y="585838"/>
                  </a:lnTo>
                  <a:lnTo>
                    <a:pt x="530809" y="585736"/>
                  </a:lnTo>
                  <a:lnTo>
                    <a:pt x="530656" y="585812"/>
                  </a:lnTo>
                  <a:lnTo>
                    <a:pt x="530555" y="586143"/>
                  </a:lnTo>
                  <a:lnTo>
                    <a:pt x="530631" y="586295"/>
                  </a:lnTo>
                  <a:lnTo>
                    <a:pt x="530923" y="586397"/>
                  </a:lnTo>
                  <a:lnTo>
                    <a:pt x="531101" y="586320"/>
                  </a:lnTo>
                  <a:lnTo>
                    <a:pt x="531202" y="585990"/>
                  </a:lnTo>
                  <a:close/>
                </a:path>
                <a:path w="1616075" h="979805">
                  <a:moveTo>
                    <a:pt x="542696" y="124739"/>
                  </a:moveTo>
                  <a:lnTo>
                    <a:pt x="542620" y="124587"/>
                  </a:lnTo>
                  <a:lnTo>
                    <a:pt x="542455" y="124523"/>
                  </a:lnTo>
                  <a:lnTo>
                    <a:pt x="542302" y="124485"/>
                  </a:lnTo>
                  <a:lnTo>
                    <a:pt x="542137" y="124561"/>
                  </a:lnTo>
                  <a:lnTo>
                    <a:pt x="542048" y="124866"/>
                  </a:lnTo>
                  <a:lnTo>
                    <a:pt x="542137" y="125018"/>
                  </a:lnTo>
                  <a:lnTo>
                    <a:pt x="542442" y="125120"/>
                  </a:lnTo>
                  <a:lnTo>
                    <a:pt x="542594" y="125031"/>
                  </a:lnTo>
                  <a:lnTo>
                    <a:pt x="542696" y="124739"/>
                  </a:lnTo>
                  <a:close/>
                </a:path>
                <a:path w="1616075" h="979805">
                  <a:moveTo>
                    <a:pt x="555358" y="721893"/>
                  </a:moveTo>
                  <a:lnTo>
                    <a:pt x="555167" y="721537"/>
                  </a:lnTo>
                  <a:lnTo>
                    <a:pt x="554558" y="721347"/>
                  </a:lnTo>
                  <a:lnTo>
                    <a:pt x="554215" y="721512"/>
                  </a:lnTo>
                  <a:lnTo>
                    <a:pt x="554024" y="722122"/>
                  </a:lnTo>
                  <a:lnTo>
                    <a:pt x="554202" y="722452"/>
                  </a:lnTo>
                  <a:lnTo>
                    <a:pt x="554812" y="722642"/>
                  </a:lnTo>
                  <a:lnTo>
                    <a:pt x="555155" y="722490"/>
                  </a:lnTo>
                  <a:lnTo>
                    <a:pt x="555358" y="721893"/>
                  </a:lnTo>
                  <a:close/>
                </a:path>
                <a:path w="1616075" h="979805">
                  <a:moveTo>
                    <a:pt x="570953" y="251841"/>
                  </a:moveTo>
                  <a:lnTo>
                    <a:pt x="570877" y="251688"/>
                  </a:lnTo>
                  <a:lnTo>
                    <a:pt x="570585" y="251587"/>
                  </a:lnTo>
                  <a:lnTo>
                    <a:pt x="570407" y="251663"/>
                  </a:lnTo>
                  <a:lnTo>
                    <a:pt x="570306" y="251993"/>
                  </a:lnTo>
                  <a:lnTo>
                    <a:pt x="570395" y="252145"/>
                  </a:lnTo>
                  <a:lnTo>
                    <a:pt x="570699" y="252247"/>
                  </a:lnTo>
                  <a:lnTo>
                    <a:pt x="570852" y="252171"/>
                  </a:lnTo>
                  <a:lnTo>
                    <a:pt x="570953" y="251841"/>
                  </a:lnTo>
                  <a:close/>
                </a:path>
                <a:path w="1616075" h="979805">
                  <a:moveTo>
                    <a:pt x="575856" y="863079"/>
                  </a:moveTo>
                  <a:lnTo>
                    <a:pt x="575703" y="862736"/>
                  </a:lnTo>
                  <a:lnTo>
                    <a:pt x="575081" y="862533"/>
                  </a:lnTo>
                  <a:lnTo>
                    <a:pt x="574751" y="862723"/>
                  </a:lnTo>
                  <a:lnTo>
                    <a:pt x="574560" y="863320"/>
                  </a:lnTo>
                  <a:lnTo>
                    <a:pt x="574713" y="863638"/>
                  </a:lnTo>
                  <a:lnTo>
                    <a:pt x="575348" y="863841"/>
                  </a:lnTo>
                  <a:lnTo>
                    <a:pt x="575665" y="863676"/>
                  </a:lnTo>
                  <a:lnTo>
                    <a:pt x="575856" y="863079"/>
                  </a:lnTo>
                  <a:close/>
                </a:path>
                <a:path w="1616075" h="979805">
                  <a:moveTo>
                    <a:pt x="597801" y="382104"/>
                  </a:moveTo>
                  <a:lnTo>
                    <a:pt x="597725" y="381927"/>
                  </a:lnTo>
                  <a:lnTo>
                    <a:pt x="597420" y="381825"/>
                  </a:lnTo>
                  <a:lnTo>
                    <a:pt x="597230" y="381927"/>
                  </a:lnTo>
                  <a:lnTo>
                    <a:pt x="597141" y="382219"/>
                  </a:lnTo>
                  <a:lnTo>
                    <a:pt x="597230" y="382384"/>
                  </a:lnTo>
                  <a:lnTo>
                    <a:pt x="597535" y="382485"/>
                  </a:lnTo>
                  <a:lnTo>
                    <a:pt x="597700" y="382409"/>
                  </a:lnTo>
                  <a:lnTo>
                    <a:pt x="597801" y="382104"/>
                  </a:lnTo>
                  <a:close/>
                </a:path>
                <a:path w="1616075" h="979805">
                  <a:moveTo>
                    <a:pt x="622782" y="515988"/>
                  </a:moveTo>
                  <a:lnTo>
                    <a:pt x="622681" y="515810"/>
                  </a:lnTo>
                  <a:lnTo>
                    <a:pt x="622376" y="515721"/>
                  </a:lnTo>
                  <a:lnTo>
                    <a:pt x="622211" y="515797"/>
                  </a:lnTo>
                  <a:lnTo>
                    <a:pt x="622173" y="515962"/>
                  </a:lnTo>
                  <a:lnTo>
                    <a:pt x="622122" y="516102"/>
                  </a:lnTo>
                  <a:lnTo>
                    <a:pt x="622198" y="516267"/>
                  </a:lnTo>
                  <a:lnTo>
                    <a:pt x="622363" y="516305"/>
                  </a:lnTo>
                  <a:lnTo>
                    <a:pt x="622503" y="516356"/>
                  </a:lnTo>
                  <a:lnTo>
                    <a:pt x="622681" y="516280"/>
                  </a:lnTo>
                  <a:lnTo>
                    <a:pt x="622782" y="515988"/>
                  </a:lnTo>
                  <a:close/>
                </a:path>
                <a:path w="1616075" h="979805">
                  <a:moveTo>
                    <a:pt x="636765" y="49618"/>
                  </a:moveTo>
                  <a:lnTo>
                    <a:pt x="636676" y="49441"/>
                  </a:lnTo>
                  <a:lnTo>
                    <a:pt x="636384" y="49339"/>
                  </a:lnTo>
                  <a:lnTo>
                    <a:pt x="636193" y="49441"/>
                  </a:lnTo>
                  <a:lnTo>
                    <a:pt x="636104" y="49733"/>
                  </a:lnTo>
                  <a:lnTo>
                    <a:pt x="636206" y="49898"/>
                  </a:lnTo>
                  <a:lnTo>
                    <a:pt x="636498" y="49999"/>
                  </a:lnTo>
                  <a:lnTo>
                    <a:pt x="636663" y="49923"/>
                  </a:lnTo>
                  <a:lnTo>
                    <a:pt x="636765" y="49618"/>
                  </a:lnTo>
                  <a:close/>
                </a:path>
                <a:path w="1616075" h="979805">
                  <a:moveTo>
                    <a:pt x="645579" y="654088"/>
                  </a:moveTo>
                  <a:lnTo>
                    <a:pt x="645414" y="653757"/>
                  </a:lnTo>
                  <a:lnTo>
                    <a:pt x="644791" y="653554"/>
                  </a:lnTo>
                  <a:lnTo>
                    <a:pt x="644474" y="653732"/>
                  </a:lnTo>
                  <a:lnTo>
                    <a:pt x="644271" y="654342"/>
                  </a:lnTo>
                  <a:lnTo>
                    <a:pt x="644436" y="654659"/>
                  </a:lnTo>
                  <a:lnTo>
                    <a:pt x="645058" y="654862"/>
                  </a:lnTo>
                  <a:lnTo>
                    <a:pt x="645375" y="654697"/>
                  </a:lnTo>
                  <a:lnTo>
                    <a:pt x="645579" y="654088"/>
                  </a:lnTo>
                  <a:close/>
                </a:path>
                <a:path w="1616075" h="979805">
                  <a:moveTo>
                    <a:pt x="664095" y="178777"/>
                  </a:moveTo>
                  <a:lnTo>
                    <a:pt x="664032" y="178625"/>
                  </a:lnTo>
                  <a:lnTo>
                    <a:pt x="663702" y="178523"/>
                  </a:lnTo>
                  <a:lnTo>
                    <a:pt x="663536" y="178600"/>
                  </a:lnTo>
                  <a:lnTo>
                    <a:pt x="663435" y="178930"/>
                  </a:lnTo>
                  <a:lnTo>
                    <a:pt x="663524" y="179082"/>
                  </a:lnTo>
                  <a:lnTo>
                    <a:pt x="663689" y="179133"/>
                  </a:lnTo>
                  <a:lnTo>
                    <a:pt x="663841" y="179197"/>
                  </a:lnTo>
                  <a:lnTo>
                    <a:pt x="663994" y="179108"/>
                  </a:lnTo>
                  <a:lnTo>
                    <a:pt x="664095" y="178777"/>
                  </a:lnTo>
                  <a:close/>
                </a:path>
                <a:path w="1616075" h="979805">
                  <a:moveTo>
                    <a:pt x="664679" y="797369"/>
                  </a:moveTo>
                  <a:lnTo>
                    <a:pt x="664527" y="797026"/>
                  </a:lnTo>
                  <a:lnTo>
                    <a:pt x="663905" y="796823"/>
                  </a:lnTo>
                  <a:lnTo>
                    <a:pt x="663575" y="797001"/>
                  </a:lnTo>
                  <a:lnTo>
                    <a:pt x="663384" y="797610"/>
                  </a:lnTo>
                  <a:lnTo>
                    <a:pt x="663536" y="797928"/>
                  </a:lnTo>
                  <a:lnTo>
                    <a:pt x="664171" y="798131"/>
                  </a:lnTo>
                  <a:lnTo>
                    <a:pt x="664489" y="797966"/>
                  </a:lnTo>
                  <a:lnTo>
                    <a:pt x="664679" y="797369"/>
                  </a:lnTo>
                  <a:close/>
                </a:path>
                <a:path w="1616075" h="979805">
                  <a:moveTo>
                    <a:pt x="679780" y="946518"/>
                  </a:moveTo>
                  <a:lnTo>
                    <a:pt x="679437" y="945870"/>
                  </a:lnTo>
                  <a:lnTo>
                    <a:pt x="678192" y="945476"/>
                  </a:lnTo>
                  <a:lnTo>
                    <a:pt x="677532" y="945794"/>
                  </a:lnTo>
                  <a:lnTo>
                    <a:pt x="677125" y="947039"/>
                  </a:lnTo>
                  <a:lnTo>
                    <a:pt x="677468" y="947686"/>
                  </a:lnTo>
                  <a:lnTo>
                    <a:pt x="678713" y="948093"/>
                  </a:lnTo>
                  <a:lnTo>
                    <a:pt x="679373" y="947775"/>
                  </a:lnTo>
                  <a:lnTo>
                    <a:pt x="679780" y="946518"/>
                  </a:lnTo>
                  <a:close/>
                </a:path>
                <a:path w="1616075" h="979805">
                  <a:moveTo>
                    <a:pt x="690232" y="311048"/>
                  </a:moveTo>
                  <a:lnTo>
                    <a:pt x="690067" y="310680"/>
                  </a:lnTo>
                  <a:lnTo>
                    <a:pt x="689457" y="310489"/>
                  </a:lnTo>
                  <a:lnTo>
                    <a:pt x="689114" y="310680"/>
                  </a:lnTo>
                  <a:lnTo>
                    <a:pt x="688924" y="311289"/>
                  </a:lnTo>
                  <a:lnTo>
                    <a:pt x="689089" y="311607"/>
                  </a:lnTo>
                  <a:lnTo>
                    <a:pt x="689711" y="311810"/>
                  </a:lnTo>
                  <a:lnTo>
                    <a:pt x="690041" y="311645"/>
                  </a:lnTo>
                  <a:lnTo>
                    <a:pt x="690232" y="311048"/>
                  </a:lnTo>
                  <a:close/>
                </a:path>
                <a:path w="1616075" h="979805">
                  <a:moveTo>
                    <a:pt x="714070" y="446976"/>
                  </a:moveTo>
                  <a:lnTo>
                    <a:pt x="713892" y="446646"/>
                  </a:lnTo>
                  <a:lnTo>
                    <a:pt x="713282" y="446455"/>
                  </a:lnTo>
                  <a:lnTo>
                    <a:pt x="712939" y="446608"/>
                  </a:lnTo>
                  <a:lnTo>
                    <a:pt x="712749" y="447205"/>
                  </a:lnTo>
                  <a:lnTo>
                    <a:pt x="712927" y="447535"/>
                  </a:lnTo>
                  <a:lnTo>
                    <a:pt x="713536" y="447738"/>
                  </a:lnTo>
                  <a:lnTo>
                    <a:pt x="713879" y="447573"/>
                  </a:lnTo>
                  <a:lnTo>
                    <a:pt x="714070" y="446976"/>
                  </a:lnTo>
                  <a:close/>
                </a:path>
                <a:path w="1616075" h="979805">
                  <a:moveTo>
                    <a:pt x="735279" y="587108"/>
                  </a:moveTo>
                  <a:lnTo>
                    <a:pt x="735126" y="586765"/>
                  </a:lnTo>
                  <a:lnTo>
                    <a:pt x="734504" y="586574"/>
                  </a:lnTo>
                  <a:lnTo>
                    <a:pt x="734187" y="586752"/>
                  </a:lnTo>
                  <a:lnTo>
                    <a:pt x="733983" y="587362"/>
                  </a:lnTo>
                  <a:lnTo>
                    <a:pt x="734136" y="587692"/>
                  </a:lnTo>
                  <a:lnTo>
                    <a:pt x="734758" y="587895"/>
                  </a:lnTo>
                  <a:lnTo>
                    <a:pt x="735076" y="587717"/>
                  </a:lnTo>
                  <a:lnTo>
                    <a:pt x="735279" y="587108"/>
                  </a:lnTo>
                  <a:close/>
                </a:path>
                <a:path w="1616075" h="979805">
                  <a:moveTo>
                    <a:pt x="753071" y="732180"/>
                  </a:moveTo>
                  <a:lnTo>
                    <a:pt x="752906" y="731850"/>
                  </a:lnTo>
                  <a:lnTo>
                    <a:pt x="752284" y="731647"/>
                  </a:lnTo>
                  <a:lnTo>
                    <a:pt x="751967" y="731812"/>
                  </a:lnTo>
                  <a:lnTo>
                    <a:pt x="751763" y="732421"/>
                  </a:lnTo>
                  <a:lnTo>
                    <a:pt x="751916" y="732751"/>
                  </a:lnTo>
                  <a:lnTo>
                    <a:pt x="752551" y="732955"/>
                  </a:lnTo>
                  <a:lnTo>
                    <a:pt x="752881" y="732777"/>
                  </a:lnTo>
                  <a:lnTo>
                    <a:pt x="753071" y="732180"/>
                  </a:lnTo>
                  <a:close/>
                </a:path>
                <a:path w="1616075" h="979805">
                  <a:moveTo>
                    <a:pt x="756958" y="106908"/>
                  </a:moveTo>
                  <a:lnTo>
                    <a:pt x="756780" y="106591"/>
                  </a:lnTo>
                  <a:lnTo>
                    <a:pt x="756170" y="106387"/>
                  </a:lnTo>
                  <a:lnTo>
                    <a:pt x="755840" y="106553"/>
                  </a:lnTo>
                  <a:lnTo>
                    <a:pt x="755637" y="107149"/>
                  </a:lnTo>
                  <a:lnTo>
                    <a:pt x="755815" y="107492"/>
                  </a:lnTo>
                  <a:lnTo>
                    <a:pt x="756424" y="107696"/>
                  </a:lnTo>
                  <a:lnTo>
                    <a:pt x="756754" y="107518"/>
                  </a:lnTo>
                  <a:lnTo>
                    <a:pt x="756958" y="106908"/>
                  </a:lnTo>
                  <a:close/>
                </a:path>
                <a:path w="1616075" h="979805">
                  <a:moveTo>
                    <a:pt x="766559" y="882954"/>
                  </a:moveTo>
                  <a:lnTo>
                    <a:pt x="766292" y="882472"/>
                  </a:lnTo>
                  <a:lnTo>
                    <a:pt x="765378" y="882167"/>
                  </a:lnTo>
                  <a:lnTo>
                    <a:pt x="764870" y="882408"/>
                  </a:lnTo>
                  <a:lnTo>
                    <a:pt x="764578" y="883335"/>
                  </a:lnTo>
                  <a:lnTo>
                    <a:pt x="764844" y="883843"/>
                  </a:lnTo>
                  <a:lnTo>
                    <a:pt x="765746" y="884135"/>
                  </a:lnTo>
                  <a:lnTo>
                    <a:pt x="766267" y="883881"/>
                  </a:lnTo>
                  <a:lnTo>
                    <a:pt x="766559" y="882954"/>
                  </a:lnTo>
                  <a:close/>
                </a:path>
                <a:path w="1616075" h="979805">
                  <a:moveTo>
                    <a:pt x="782091" y="241058"/>
                  </a:moveTo>
                  <a:lnTo>
                    <a:pt x="781850" y="240550"/>
                  </a:lnTo>
                  <a:lnTo>
                    <a:pt x="780923" y="240258"/>
                  </a:lnTo>
                  <a:lnTo>
                    <a:pt x="780402" y="240512"/>
                  </a:lnTo>
                  <a:lnTo>
                    <a:pt x="780110" y="241414"/>
                  </a:lnTo>
                  <a:lnTo>
                    <a:pt x="780389" y="241922"/>
                  </a:lnTo>
                  <a:lnTo>
                    <a:pt x="781304" y="242227"/>
                  </a:lnTo>
                  <a:lnTo>
                    <a:pt x="781799" y="241960"/>
                  </a:lnTo>
                  <a:lnTo>
                    <a:pt x="782091" y="241058"/>
                  </a:lnTo>
                  <a:close/>
                </a:path>
                <a:path w="1616075" h="979805">
                  <a:moveTo>
                    <a:pt x="804799" y="378802"/>
                  </a:moveTo>
                  <a:lnTo>
                    <a:pt x="804545" y="378320"/>
                  </a:lnTo>
                  <a:lnTo>
                    <a:pt x="803617" y="378028"/>
                  </a:lnTo>
                  <a:lnTo>
                    <a:pt x="803135" y="378256"/>
                  </a:lnTo>
                  <a:lnTo>
                    <a:pt x="802830" y="379183"/>
                  </a:lnTo>
                  <a:lnTo>
                    <a:pt x="803084" y="379691"/>
                  </a:lnTo>
                  <a:lnTo>
                    <a:pt x="804011" y="379996"/>
                  </a:lnTo>
                  <a:lnTo>
                    <a:pt x="804506" y="379730"/>
                  </a:lnTo>
                  <a:lnTo>
                    <a:pt x="804799" y="378802"/>
                  </a:lnTo>
                  <a:close/>
                </a:path>
                <a:path w="1616075" h="979805">
                  <a:moveTo>
                    <a:pt x="824547" y="520788"/>
                  </a:moveTo>
                  <a:lnTo>
                    <a:pt x="824369" y="520458"/>
                  </a:lnTo>
                  <a:lnTo>
                    <a:pt x="823760" y="520255"/>
                  </a:lnTo>
                  <a:lnTo>
                    <a:pt x="823417" y="520420"/>
                  </a:lnTo>
                  <a:lnTo>
                    <a:pt x="823214" y="521042"/>
                  </a:lnTo>
                  <a:lnTo>
                    <a:pt x="823391" y="521385"/>
                  </a:lnTo>
                  <a:lnTo>
                    <a:pt x="824001" y="521576"/>
                  </a:lnTo>
                  <a:lnTo>
                    <a:pt x="824344" y="521411"/>
                  </a:lnTo>
                  <a:lnTo>
                    <a:pt x="824547" y="520788"/>
                  </a:lnTo>
                  <a:close/>
                </a:path>
                <a:path w="1616075" h="979805">
                  <a:moveTo>
                    <a:pt x="841108" y="667448"/>
                  </a:moveTo>
                  <a:lnTo>
                    <a:pt x="840955" y="667105"/>
                  </a:lnTo>
                  <a:lnTo>
                    <a:pt x="840333" y="666902"/>
                  </a:lnTo>
                  <a:lnTo>
                    <a:pt x="840003" y="667092"/>
                  </a:lnTo>
                  <a:lnTo>
                    <a:pt x="839812" y="667689"/>
                  </a:lnTo>
                  <a:lnTo>
                    <a:pt x="839978" y="668007"/>
                  </a:lnTo>
                  <a:lnTo>
                    <a:pt x="840600" y="668210"/>
                  </a:lnTo>
                  <a:lnTo>
                    <a:pt x="840917" y="668045"/>
                  </a:lnTo>
                  <a:lnTo>
                    <a:pt x="841108" y="667448"/>
                  </a:lnTo>
                  <a:close/>
                </a:path>
                <a:path w="1616075" h="979805">
                  <a:moveTo>
                    <a:pt x="854125" y="819404"/>
                  </a:moveTo>
                  <a:lnTo>
                    <a:pt x="853706" y="818578"/>
                  </a:lnTo>
                  <a:lnTo>
                    <a:pt x="852157" y="818070"/>
                  </a:lnTo>
                  <a:lnTo>
                    <a:pt x="851331" y="818502"/>
                  </a:lnTo>
                  <a:lnTo>
                    <a:pt x="850836" y="820039"/>
                  </a:lnTo>
                  <a:lnTo>
                    <a:pt x="851255" y="820864"/>
                  </a:lnTo>
                  <a:lnTo>
                    <a:pt x="852792" y="821372"/>
                  </a:lnTo>
                  <a:lnTo>
                    <a:pt x="853617" y="820953"/>
                  </a:lnTo>
                  <a:lnTo>
                    <a:pt x="854125" y="819404"/>
                  </a:lnTo>
                  <a:close/>
                </a:path>
                <a:path w="1616075" h="979805">
                  <a:moveTo>
                    <a:pt x="859675" y="977963"/>
                  </a:moveTo>
                  <a:lnTo>
                    <a:pt x="859332" y="977315"/>
                  </a:lnTo>
                  <a:lnTo>
                    <a:pt x="858113" y="976922"/>
                  </a:lnTo>
                  <a:lnTo>
                    <a:pt x="857440" y="977239"/>
                  </a:lnTo>
                  <a:lnTo>
                    <a:pt x="857046" y="978458"/>
                  </a:lnTo>
                  <a:lnTo>
                    <a:pt x="857389" y="979119"/>
                  </a:lnTo>
                  <a:lnTo>
                    <a:pt x="858621" y="979525"/>
                  </a:lnTo>
                  <a:lnTo>
                    <a:pt x="859282" y="979182"/>
                  </a:lnTo>
                  <a:lnTo>
                    <a:pt x="859675" y="977963"/>
                  </a:lnTo>
                  <a:close/>
                </a:path>
                <a:path w="1616075" h="979805">
                  <a:moveTo>
                    <a:pt x="872744" y="172085"/>
                  </a:moveTo>
                  <a:lnTo>
                    <a:pt x="872591" y="171742"/>
                  </a:lnTo>
                  <a:lnTo>
                    <a:pt x="871969" y="171538"/>
                  </a:lnTo>
                  <a:lnTo>
                    <a:pt x="871639" y="171729"/>
                  </a:lnTo>
                  <a:lnTo>
                    <a:pt x="871448" y="172326"/>
                  </a:lnTo>
                  <a:lnTo>
                    <a:pt x="871601" y="172643"/>
                  </a:lnTo>
                  <a:lnTo>
                    <a:pt x="872236" y="172847"/>
                  </a:lnTo>
                  <a:lnTo>
                    <a:pt x="872553" y="172681"/>
                  </a:lnTo>
                  <a:lnTo>
                    <a:pt x="872744" y="172085"/>
                  </a:lnTo>
                  <a:close/>
                </a:path>
                <a:path w="1616075" h="979805">
                  <a:moveTo>
                    <a:pt x="895096" y="311391"/>
                  </a:moveTo>
                  <a:lnTo>
                    <a:pt x="894765" y="310730"/>
                  </a:lnTo>
                  <a:lnTo>
                    <a:pt x="893546" y="310337"/>
                  </a:lnTo>
                  <a:lnTo>
                    <a:pt x="892860" y="310667"/>
                  </a:lnTo>
                  <a:lnTo>
                    <a:pt x="892454" y="311912"/>
                  </a:lnTo>
                  <a:lnTo>
                    <a:pt x="892822" y="312559"/>
                  </a:lnTo>
                  <a:lnTo>
                    <a:pt x="894041" y="312953"/>
                  </a:lnTo>
                  <a:lnTo>
                    <a:pt x="894689" y="312635"/>
                  </a:lnTo>
                  <a:lnTo>
                    <a:pt x="895096" y="311391"/>
                  </a:lnTo>
                  <a:close/>
                </a:path>
                <a:path w="1616075" h="979805">
                  <a:moveTo>
                    <a:pt x="914400" y="454799"/>
                  </a:moveTo>
                  <a:lnTo>
                    <a:pt x="913980" y="453974"/>
                  </a:lnTo>
                  <a:lnTo>
                    <a:pt x="912444" y="453466"/>
                  </a:lnTo>
                  <a:lnTo>
                    <a:pt x="911606" y="453885"/>
                  </a:lnTo>
                  <a:lnTo>
                    <a:pt x="911098" y="455434"/>
                  </a:lnTo>
                  <a:lnTo>
                    <a:pt x="911529" y="456272"/>
                  </a:lnTo>
                  <a:lnTo>
                    <a:pt x="913079" y="456768"/>
                  </a:lnTo>
                  <a:lnTo>
                    <a:pt x="913892" y="456349"/>
                  </a:lnTo>
                  <a:lnTo>
                    <a:pt x="914400" y="454799"/>
                  </a:lnTo>
                  <a:close/>
                </a:path>
                <a:path w="1616075" h="979805">
                  <a:moveTo>
                    <a:pt x="930529" y="602729"/>
                  </a:moveTo>
                  <a:lnTo>
                    <a:pt x="929944" y="601560"/>
                  </a:lnTo>
                  <a:lnTo>
                    <a:pt x="927773" y="600849"/>
                  </a:lnTo>
                  <a:lnTo>
                    <a:pt x="926630" y="601459"/>
                  </a:lnTo>
                  <a:lnTo>
                    <a:pt x="925931" y="603605"/>
                  </a:lnTo>
                  <a:lnTo>
                    <a:pt x="926503" y="604774"/>
                  </a:lnTo>
                  <a:lnTo>
                    <a:pt x="928674" y="605485"/>
                  </a:lnTo>
                  <a:lnTo>
                    <a:pt x="929830" y="604875"/>
                  </a:lnTo>
                  <a:lnTo>
                    <a:pt x="930529" y="602729"/>
                  </a:lnTo>
                  <a:close/>
                </a:path>
                <a:path w="1616075" h="979805">
                  <a:moveTo>
                    <a:pt x="940854" y="756170"/>
                  </a:moveTo>
                  <a:lnTo>
                    <a:pt x="940422" y="755345"/>
                  </a:lnTo>
                  <a:lnTo>
                    <a:pt x="938885" y="754837"/>
                  </a:lnTo>
                  <a:lnTo>
                    <a:pt x="938060" y="755256"/>
                  </a:lnTo>
                  <a:lnTo>
                    <a:pt x="937564" y="756793"/>
                  </a:lnTo>
                  <a:lnTo>
                    <a:pt x="937983" y="757643"/>
                  </a:lnTo>
                  <a:lnTo>
                    <a:pt x="939520" y="758139"/>
                  </a:lnTo>
                  <a:lnTo>
                    <a:pt x="940346" y="757694"/>
                  </a:lnTo>
                  <a:lnTo>
                    <a:pt x="940854" y="756170"/>
                  </a:lnTo>
                  <a:close/>
                </a:path>
                <a:path w="1616075" h="979805">
                  <a:moveTo>
                    <a:pt x="946277" y="915390"/>
                  </a:moveTo>
                  <a:lnTo>
                    <a:pt x="945769" y="914387"/>
                  </a:lnTo>
                  <a:lnTo>
                    <a:pt x="943914" y="913790"/>
                  </a:lnTo>
                  <a:lnTo>
                    <a:pt x="942924" y="914298"/>
                  </a:lnTo>
                  <a:lnTo>
                    <a:pt x="942314" y="916152"/>
                  </a:lnTo>
                  <a:lnTo>
                    <a:pt x="942835" y="917117"/>
                  </a:lnTo>
                  <a:lnTo>
                    <a:pt x="944689" y="917727"/>
                  </a:lnTo>
                  <a:lnTo>
                    <a:pt x="945667" y="917244"/>
                  </a:lnTo>
                  <a:lnTo>
                    <a:pt x="946277" y="915390"/>
                  </a:lnTo>
                  <a:close/>
                </a:path>
                <a:path w="1616075" h="979805">
                  <a:moveTo>
                    <a:pt x="984999" y="244563"/>
                  </a:moveTo>
                  <a:lnTo>
                    <a:pt x="984580" y="243763"/>
                  </a:lnTo>
                  <a:lnTo>
                    <a:pt x="983030" y="243268"/>
                  </a:lnTo>
                  <a:lnTo>
                    <a:pt x="982205" y="243662"/>
                  </a:lnTo>
                  <a:lnTo>
                    <a:pt x="981697" y="245211"/>
                  </a:lnTo>
                  <a:lnTo>
                    <a:pt x="982141" y="246037"/>
                  </a:lnTo>
                  <a:lnTo>
                    <a:pt x="983678" y="246545"/>
                  </a:lnTo>
                  <a:lnTo>
                    <a:pt x="984491" y="246113"/>
                  </a:lnTo>
                  <a:lnTo>
                    <a:pt x="984999" y="244563"/>
                  </a:lnTo>
                  <a:close/>
                </a:path>
                <a:path w="1616075" h="979805">
                  <a:moveTo>
                    <a:pt x="1003274" y="389382"/>
                  </a:moveTo>
                  <a:lnTo>
                    <a:pt x="1002753" y="388366"/>
                  </a:lnTo>
                  <a:lnTo>
                    <a:pt x="1000912" y="387781"/>
                  </a:lnTo>
                  <a:lnTo>
                    <a:pt x="999921" y="388302"/>
                  </a:lnTo>
                  <a:lnTo>
                    <a:pt x="999312" y="390144"/>
                  </a:lnTo>
                  <a:lnTo>
                    <a:pt x="999820" y="391134"/>
                  </a:lnTo>
                  <a:lnTo>
                    <a:pt x="1001661" y="391731"/>
                  </a:lnTo>
                  <a:lnTo>
                    <a:pt x="1002677" y="391236"/>
                  </a:lnTo>
                  <a:lnTo>
                    <a:pt x="1003274" y="389382"/>
                  </a:lnTo>
                  <a:close/>
                </a:path>
                <a:path w="1616075" h="979805">
                  <a:moveTo>
                    <a:pt x="1018717" y="538492"/>
                  </a:moveTo>
                  <a:lnTo>
                    <a:pt x="1017968" y="537006"/>
                  </a:lnTo>
                  <a:lnTo>
                    <a:pt x="1015187" y="536105"/>
                  </a:lnTo>
                  <a:lnTo>
                    <a:pt x="1013701" y="536867"/>
                  </a:lnTo>
                  <a:lnTo>
                    <a:pt x="1012812" y="539635"/>
                  </a:lnTo>
                  <a:lnTo>
                    <a:pt x="1013548" y="541121"/>
                  </a:lnTo>
                  <a:lnTo>
                    <a:pt x="1016342" y="542023"/>
                  </a:lnTo>
                  <a:lnTo>
                    <a:pt x="1017816" y="541261"/>
                  </a:lnTo>
                  <a:lnTo>
                    <a:pt x="1018717" y="538492"/>
                  </a:lnTo>
                  <a:close/>
                </a:path>
                <a:path w="1616075" h="979805">
                  <a:moveTo>
                    <a:pt x="1028446" y="692848"/>
                  </a:moveTo>
                  <a:lnTo>
                    <a:pt x="1027760" y="691540"/>
                  </a:lnTo>
                  <a:lnTo>
                    <a:pt x="1025321" y="690740"/>
                  </a:lnTo>
                  <a:lnTo>
                    <a:pt x="1023988" y="691400"/>
                  </a:lnTo>
                  <a:lnTo>
                    <a:pt x="1023188" y="693877"/>
                  </a:lnTo>
                  <a:lnTo>
                    <a:pt x="1023874" y="695185"/>
                  </a:lnTo>
                  <a:lnTo>
                    <a:pt x="1026325" y="695972"/>
                  </a:lnTo>
                  <a:lnTo>
                    <a:pt x="1027645" y="695325"/>
                  </a:lnTo>
                  <a:lnTo>
                    <a:pt x="1028446" y="692848"/>
                  </a:lnTo>
                  <a:close/>
                </a:path>
                <a:path w="1616075" h="979805">
                  <a:moveTo>
                    <a:pt x="1033119" y="852766"/>
                  </a:moveTo>
                  <a:lnTo>
                    <a:pt x="1032383" y="851281"/>
                  </a:lnTo>
                  <a:lnTo>
                    <a:pt x="1029589" y="850366"/>
                  </a:lnTo>
                  <a:lnTo>
                    <a:pt x="1028115" y="851128"/>
                  </a:lnTo>
                  <a:lnTo>
                    <a:pt x="1027214" y="853909"/>
                  </a:lnTo>
                  <a:lnTo>
                    <a:pt x="1027963" y="855395"/>
                  </a:lnTo>
                  <a:lnTo>
                    <a:pt x="1030757" y="856297"/>
                  </a:lnTo>
                  <a:lnTo>
                    <a:pt x="1032230" y="855535"/>
                  </a:lnTo>
                  <a:lnTo>
                    <a:pt x="1033119" y="852766"/>
                  </a:lnTo>
                  <a:close/>
                </a:path>
                <a:path w="1616075" h="979805">
                  <a:moveTo>
                    <a:pt x="1096784" y="323380"/>
                  </a:moveTo>
                  <a:lnTo>
                    <a:pt x="1094943" y="319735"/>
                  </a:lnTo>
                  <a:lnTo>
                    <a:pt x="1088148" y="317525"/>
                  </a:lnTo>
                  <a:lnTo>
                    <a:pt x="1084516" y="319392"/>
                  </a:lnTo>
                  <a:lnTo>
                    <a:pt x="1082319" y="326174"/>
                  </a:lnTo>
                  <a:lnTo>
                    <a:pt x="1084173" y="329806"/>
                  </a:lnTo>
                  <a:lnTo>
                    <a:pt x="1090955" y="332016"/>
                  </a:lnTo>
                  <a:lnTo>
                    <a:pt x="1094587" y="330161"/>
                  </a:lnTo>
                  <a:lnTo>
                    <a:pt x="1096784" y="323380"/>
                  </a:lnTo>
                  <a:close/>
                </a:path>
                <a:path w="1616075" h="979805">
                  <a:moveTo>
                    <a:pt x="1105725" y="474675"/>
                  </a:moveTo>
                  <a:lnTo>
                    <a:pt x="1105052" y="473341"/>
                  </a:lnTo>
                  <a:lnTo>
                    <a:pt x="1102588" y="472541"/>
                  </a:lnTo>
                  <a:lnTo>
                    <a:pt x="1101267" y="473227"/>
                  </a:lnTo>
                  <a:lnTo>
                    <a:pt x="1100467" y="475678"/>
                  </a:lnTo>
                  <a:lnTo>
                    <a:pt x="1101128" y="476999"/>
                  </a:lnTo>
                  <a:lnTo>
                    <a:pt x="1103604" y="477799"/>
                  </a:lnTo>
                  <a:lnTo>
                    <a:pt x="1104925" y="477126"/>
                  </a:lnTo>
                  <a:lnTo>
                    <a:pt x="1105725" y="474675"/>
                  </a:lnTo>
                  <a:close/>
                </a:path>
                <a:path w="1616075" h="979805">
                  <a:moveTo>
                    <a:pt x="1115910" y="629666"/>
                  </a:moveTo>
                  <a:lnTo>
                    <a:pt x="1114983" y="627849"/>
                  </a:lnTo>
                  <a:lnTo>
                    <a:pt x="1111592" y="626745"/>
                  </a:lnTo>
                  <a:lnTo>
                    <a:pt x="1109789" y="627672"/>
                  </a:lnTo>
                  <a:lnTo>
                    <a:pt x="1108684" y="631088"/>
                  </a:lnTo>
                  <a:lnTo>
                    <a:pt x="1109599" y="632904"/>
                  </a:lnTo>
                  <a:lnTo>
                    <a:pt x="1112989" y="634009"/>
                  </a:lnTo>
                  <a:lnTo>
                    <a:pt x="1114806" y="633082"/>
                  </a:lnTo>
                  <a:lnTo>
                    <a:pt x="1115910" y="629666"/>
                  </a:lnTo>
                  <a:close/>
                </a:path>
                <a:path w="1616075" h="979805">
                  <a:moveTo>
                    <a:pt x="1116647" y="956703"/>
                  </a:moveTo>
                  <a:lnTo>
                    <a:pt x="1115644" y="954735"/>
                  </a:lnTo>
                  <a:lnTo>
                    <a:pt x="1111935" y="953528"/>
                  </a:lnTo>
                  <a:lnTo>
                    <a:pt x="1109954" y="954532"/>
                  </a:lnTo>
                  <a:lnTo>
                    <a:pt x="1108760" y="958227"/>
                  </a:lnTo>
                  <a:lnTo>
                    <a:pt x="1109764" y="960234"/>
                  </a:lnTo>
                  <a:lnTo>
                    <a:pt x="1113459" y="961428"/>
                  </a:lnTo>
                  <a:lnTo>
                    <a:pt x="1115453" y="960412"/>
                  </a:lnTo>
                  <a:lnTo>
                    <a:pt x="1116647" y="956703"/>
                  </a:lnTo>
                  <a:close/>
                </a:path>
                <a:path w="1616075" h="979805">
                  <a:moveTo>
                    <a:pt x="1118971" y="790384"/>
                  </a:moveTo>
                  <a:lnTo>
                    <a:pt x="1118196" y="788911"/>
                  </a:lnTo>
                  <a:lnTo>
                    <a:pt x="1115441" y="788009"/>
                  </a:lnTo>
                  <a:lnTo>
                    <a:pt x="1113942" y="788746"/>
                  </a:lnTo>
                  <a:lnTo>
                    <a:pt x="1113040" y="791514"/>
                  </a:lnTo>
                  <a:lnTo>
                    <a:pt x="1113802" y="793038"/>
                  </a:lnTo>
                  <a:lnTo>
                    <a:pt x="1116571" y="793927"/>
                  </a:lnTo>
                  <a:lnTo>
                    <a:pt x="1118082" y="793153"/>
                  </a:lnTo>
                  <a:lnTo>
                    <a:pt x="1118971" y="790384"/>
                  </a:lnTo>
                  <a:close/>
                </a:path>
                <a:path w="1616075" h="979805">
                  <a:moveTo>
                    <a:pt x="1194841" y="410603"/>
                  </a:moveTo>
                  <a:lnTo>
                    <a:pt x="1193673" y="408266"/>
                  </a:lnTo>
                  <a:lnTo>
                    <a:pt x="1189367" y="406869"/>
                  </a:lnTo>
                  <a:lnTo>
                    <a:pt x="1187043" y="408076"/>
                  </a:lnTo>
                  <a:lnTo>
                    <a:pt x="1185646" y="412369"/>
                  </a:lnTo>
                  <a:lnTo>
                    <a:pt x="1186827" y="414693"/>
                  </a:lnTo>
                  <a:lnTo>
                    <a:pt x="1191133" y="416090"/>
                  </a:lnTo>
                  <a:lnTo>
                    <a:pt x="1193457" y="414909"/>
                  </a:lnTo>
                  <a:lnTo>
                    <a:pt x="1194841" y="410603"/>
                  </a:lnTo>
                  <a:close/>
                </a:path>
                <a:path w="1616075" h="979805">
                  <a:moveTo>
                    <a:pt x="1200988" y="567055"/>
                  </a:moveTo>
                  <a:lnTo>
                    <a:pt x="1200391" y="565873"/>
                  </a:lnTo>
                  <a:lnTo>
                    <a:pt x="1198245" y="565188"/>
                  </a:lnTo>
                  <a:lnTo>
                    <a:pt x="1197063" y="565772"/>
                  </a:lnTo>
                  <a:lnTo>
                    <a:pt x="1196365" y="567944"/>
                  </a:lnTo>
                  <a:lnTo>
                    <a:pt x="1196975" y="569074"/>
                  </a:lnTo>
                  <a:lnTo>
                    <a:pt x="1199121" y="569772"/>
                  </a:lnTo>
                  <a:lnTo>
                    <a:pt x="1200277" y="569214"/>
                  </a:lnTo>
                  <a:lnTo>
                    <a:pt x="1200988" y="567055"/>
                  </a:lnTo>
                  <a:close/>
                </a:path>
                <a:path w="1616075" h="979805">
                  <a:moveTo>
                    <a:pt x="1202550" y="894486"/>
                  </a:moveTo>
                  <a:lnTo>
                    <a:pt x="1201470" y="892327"/>
                  </a:lnTo>
                  <a:lnTo>
                    <a:pt x="1197457" y="891032"/>
                  </a:lnTo>
                  <a:lnTo>
                    <a:pt x="1195298" y="892124"/>
                  </a:lnTo>
                  <a:lnTo>
                    <a:pt x="1194003" y="896124"/>
                  </a:lnTo>
                  <a:lnTo>
                    <a:pt x="1195095" y="898283"/>
                  </a:lnTo>
                  <a:lnTo>
                    <a:pt x="1199108" y="899591"/>
                  </a:lnTo>
                  <a:lnTo>
                    <a:pt x="1201254" y="898486"/>
                  </a:lnTo>
                  <a:lnTo>
                    <a:pt x="1202550" y="894486"/>
                  </a:lnTo>
                  <a:close/>
                </a:path>
                <a:path w="1616075" h="979805">
                  <a:moveTo>
                    <a:pt x="1206411" y="727697"/>
                  </a:moveTo>
                  <a:lnTo>
                    <a:pt x="1205242" y="725385"/>
                  </a:lnTo>
                  <a:lnTo>
                    <a:pt x="1200924" y="723988"/>
                  </a:lnTo>
                  <a:lnTo>
                    <a:pt x="1198613" y="725157"/>
                  </a:lnTo>
                  <a:lnTo>
                    <a:pt x="1197216" y="729462"/>
                  </a:lnTo>
                  <a:lnTo>
                    <a:pt x="1198384" y="731799"/>
                  </a:lnTo>
                  <a:lnTo>
                    <a:pt x="1202702" y="733196"/>
                  </a:lnTo>
                  <a:lnTo>
                    <a:pt x="1205026" y="732002"/>
                  </a:lnTo>
                  <a:lnTo>
                    <a:pt x="1206411" y="727697"/>
                  </a:lnTo>
                  <a:close/>
                </a:path>
                <a:path w="1616075" h="979805">
                  <a:moveTo>
                    <a:pt x="1288440" y="832269"/>
                  </a:moveTo>
                  <a:lnTo>
                    <a:pt x="1287259" y="829919"/>
                  </a:lnTo>
                  <a:lnTo>
                    <a:pt x="1282966" y="828522"/>
                  </a:lnTo>
                  <a:lnTo>
                    <a:pt x="1280629" y="829716"/>
                  </a:lnTo>
                  <a:lnTo>
                    <a:pt x="1279232" y="834021"/>
                  </a:lnTo>
                  <a:lnTo>
                    <a:pt x="1280426" y="836345"/>
                  </a:lnTo>
                  <a:lnTo>
                    <a:pt x="1284719" y="837742"/>
                  </a:lnTo>
                  <a:lnTo>
                    <a:pt x="1287043" y="836561"/>
                  </a:lnTo>
                  <a:lnTo>
                    <a:pt x="1288440" y="832269"/>
                  </a:lnTo>
                  <a:close/>
                </a:path>
                <a:path w="1616075" h="979805">
                  <a:moveTo>
                    <a:pt x="1291564" y="665480"/>
                  </a:moveTo>
                  <a:lnTo>
                    <a:pt x="1290548" y="663511"/>
                  </a:lnTo>
                  <a:lnTo>
                    <a:pt x="1286852" y="662305"/>
                  </a:lnTo>
                  <a:lnTo>
                    <a:pt x="1284871" y="663308"/>
                  </a:lnTo>
                  <a:lnTo>
                    <a:pt x="1283665" y="667016"/>
                  </a:lnTo>
                  <a:lnTo>
                    <a:pt x="1284668" y="668997"/>
                  </a:lnTo>
                  <a:lnTo>
                    <a:pt x="1288376" y="670191"/>
                  </a:lnTo>
                  <a:lnTo>
                    <a:pt x="1290358" y="669201"/>
                  </a:lnTo>
                  <a:lnTo>
                    <a:pt x="1291564" y="665480"/>
                  </a:lnTo>
                  <a:close/>
                </a:path>
                <a:path w="1616075" h="979805">
                  <a:moveTo>
                    <a:pt x="1298790" y="502005"/>
                  </a:moveTo>
                  <a:lnTo>
                    <a:pt x="1295260" y="495058"/>
                  </a:lnTo>
                  <a:lnTo>
                    <a:pt x="1282319" y="490855"/>
                  </a:lnTo>
                  <a:lnTo>
                    <a:pt x="1275359" y="494398"/>
                  </a:lnTo>
                  <a:lnTo>
                    <a:pt x="1271155" y="507339"/>
                  </a:lnTo>
                  <a:lnTo>
                    <a:pt x="1274699" y="514286"/>
                  </a:lnTo>
                  <a:lnTo>
                    <a:pt x="1287640" y="518490"/>
                  </a:lnTo>
                  <a:lnTo>
                    <a:pt x="1294587" y="514946"/>
                  </a:lnTo>
                  <a:lnTo>
                    <a:pt x="1298790" y="502005"/>
                  </a:lnTo>
                  <a:close/>
                </a:path>
                <a:path w="1616075" h="979805">
                  <a:moveTo>
                    <a:pt x="1363853" y="942314"/>
                  </a:moveTo>
                  <a:lnTo>
                    <a:pt x="1362329" y="939330"/>
                  </a:lnTo>
                  <a:lnTo>
                    <a:pt x="1356779" y="937539"/>
                  </a:lnTo>
                  <a:lnTo>
                    <a:pt x="1353820" y="939050"/>
                  </a:lnTo>
                  <a:lnTo>
                    <a:pt x="1352016" y="944600"/>
                  </a:lnTo>
                  <a:lnTo>
                    <a:pt x="1353527" y="947559"/>
                  </a:lnTo>
                  <a:lnTo>
                    <a:pt x="1359077" y="949363"/>
                  </a:lnTo>
                  <a:lnTo>
                    <a:pt x="1362049" y="947864"/>
                  </a:lnTo>
                  <a:lnTo>
                    <a:pt x="1363853" y="942314"/>
                  </a:lnTo>
                  <a:close/>
                </a:path>
                <a:path w="1616075" h="979805">
                  <a:moveTo>
                    <a:pt x="1374025" y="770064"/>
                  </a:moveTo>
                  <a:lnTo>
                    <a:pt x="1372844" y="767765"/>
                  </a:lnTo>
                  <a:lnTo>
                    <a:pt x="1368526" y="766368"/>
                  </a:lnTo>
                  <a:lnTo>
                    <a:pt x="1366227" y="767524"/>
                  </a:lnTo>
                  <a:lnTo>
                    <a:pt x="1364818" y="771855"/>
                  </a:lnTo>
                  <a:lnTo>
                    <a:pt x="1365986" y="774166"/>
                  </a:lnTo>
                  <a:lnTo>
                    <a:pt x="1370304" y="775563"/>
                  </a:lnTo>
                  <a:lnTo>
                    <a:pt x="1372628" y="774382"/>
                  </a:lnTo>
                  <a:lnTo>
                    <a:pt x="1374025" y="770064"/>
                  </a:lnTo>
                  <a:close/>
                </a:path>
                <a:path w="1616075" h="979805">
                  <a:moveTo>
                    <a:pt x="1385531" y="601586"/>
                  </a:moveTo>
                  <a:lnTo>
                    <a:pt x="1382407" y="595464"/>
                  </a:lnTo>
                  <a:lnTo>
                    <a:pt x="1371015" y="591769"/>
                  </a:lnTo>
                  <a:lnTo>
                    <a:pt x="1364881" y="594880"/>
                  </a:lnTo>
                  <a:lnTo>
                    <a:pt x="1361186" y="606259"/>
                  </a:lnTo>
                  <a:lnTo>
                    <a:pt x="1364322" y="612381"/>
                  </a:lnTo>
                  <a:lnTo>
                    <a:pt x="1375702" y="616089"/>
                  </a:lnTo>
                  <a:lnTo>
                    <a:pt x="1381823" y="612965"/>
                  </a:lnTo>
                  <a:lnTo>
                    <a:pt x="1385531" y="601586"/>
                  </a:lnTo>
                  <a:close/>
                </a:path>
                <a:path w="1616075" h="979805">
                  <a:moveTo>
                    <a:pt x="1449336" y="880059"/>
                  </a:moveTo>
                  <a:lnTo>
                    <a:pt x="1447901" y="877252"/>
                  </a:lnTo>
                  <a:lnTo>
                    <a:pt x="1442656" y="875550"/>
                  </a:lnTo>
                  <a:lnTo>
                    <a:pt x="1439837" y="876960"/>
                  </a:lnTo>
                  <a:lnTo>
                    <a:pt x="1438122" y="882230"/>
                  </a:lnTo>
                  <a:lnTo>
                    <a:pt x="1439570" y="885037"/>
                  </a:lnTo>
                  <a:lnTo>
                    <a:pt x="1444815" y="886739"/>
                  </a:lnTo>
                  <a:lnTo>
                    <a:pt x="1447634" y="885317"/>
                  </a:lnTo>
                  <a:lnTo>
                    <a:pt x="1449336" y="880059"/>
                  </a:lnTo>
                  <a:close/>
                </a:path>
                <a:path w="1616075" h="979805">
                  <a:moveTo>
                    <a:pt x="1468805" y="706132"/>
                  </a:moveTo>
                  <a:lnTo>
                    <a:pt x="1465275" y="699185"/>
                  </a:lnTo>
                  <a:lnTo>
                    <a:pt x="1452333" y="694982"/>
                  </a:lnTo>
                  <a:lnTo>
                    <a:pt x="1445374" y="698512"/>
                  </a:lnTo>
                  <a:lnTo>
                    <a:pt x="1441170" y="711441"/>
                  </a:lnTo>
                  <a:lnTo>
                    <a:pt x="1444713" y="718413"/>
                  </a:lnTo>
                  <a:lnTo>
                    <a:pt x="1457655" y="722630"/>
                  </a:lnTo>
                  <a:lnTo>
                    <a:pt x="1464602" y="719061"/>
                  </a:lnTo>
                  <a:lnTo>
                    <a:pt x="1468805" y="706132"/>
                  </a:lnTo>
                  <a:close/>
                </a:path>
                <a:path w="1616075" h="979805">
                  <a:moveTo>
                    <a:pt x="1546288" y="815594"/>
                  </a:moveTo>
                  <a:lnTo>
                    <a:pt x="1541970" y="807173"/>
                  </a:lnTo>
                  <a:lnTo>
                    <a:pt x="1526260" y="802068"/>
                  </a:lnTo>
                  <a:lnTo>
                    <a:pt x="1517815" y="806348"/>
                  </a:lnTo>
                  <a:lnTo>
                    <a:pt x="1512709" y="822058"/>
                  </a:lnTo>
                  <a:lnTo>
                    <a:pt x="1517027" y="830491"/>
                  </a:lnTo>
                  <a:lnTo>
                    <a:pt x="1532737" y="835596"/>
                  </a:lnTo>
                  <a:lnTo>
                    <a:pt x="1541183" y="831316"/>
                  </a:lnTo>
                  <a:lnTo>
                    <a:pt x="1546288" y="815594"/>
                  </a:lnTo>
                  <a:close/>
                </a:path>
                <a:path w="1616075" h="979805">
                  <a:moveTo>
                    <a:pt x="1615554" y="931926"/>
                  </a:moveTo>
                  <a:lnTo>
                    <a:pt x="1613547" y="924890"/>
                  </a:lnTo>
                  <a:lnTo>
                    <a:pt x="1609064" y="919137"/>
                  </a:lnTo>
                  <a:lnTo>
                    <a:pt x="1602473" y="915403"/>
                  </a:lnTo>
                  <a:lnTo>
                    <a:pt x="1594942" y="914539"/>
                  </a:lnTo>
                  <a:lnTo>
                    <a:pt x="1587919" y="916559"/>
                  </a:lnTo>
                  <a:lnTo>
                    <a:pt x="1582166" y="921067"/>
                  </a:lnTo>
                  <a:lnTo>
                    <a:pt x="1578444" y="927671"/>
                  </a:lnTo>
                  <a:lnTo>
                    <a:pt x="1577568" y="935189"/>
                  </a:lnTo>
                  <a:lnTo>
                    <a:pt x="1579587" y="942200"/>
                  </a:lnTo>
                  <a:lnTo>
                    <a:pt x="1584083" y="947953"/>
                  </a:lnTo>
                  <a:lnTo>
                    <a:pt x="1590687" y="951661"/>
                  </a:lnTo>
                  <a:lnTo>
                    <a:pt x="1598206" y="952538"/>
                  </a:lnTo>
                  <a:lnTo>
                    <a:pt x="1605216" y="950531"/>
                  </a:lnTo>
                  <a:lnTo>
                    <a:pt x="1610969" y="946035"/>
                  </a:lnTo>
                  <a:lnTo>
                    <a:pt x="1614690" y="939444"/>
                  </a:lnTo>
                  <a:lnTo>
                    <a:pt x="1615554" y="931926"/>
                  </a:lnTo>
                  <a:close/>
                </a:path>
              </a:pathLst>
            </a:custGeom>
            <a:solidFill>
              <a:srgbClr val="FFFFFF">
                <a:alpha val="22999"/>
              </a:srgbClr>
            </a:solidFill>
          </p:spPr>
          <p:txBody>
            <a:bodyPr wrap="square" lIns="0" tIns="0" rIns="0" bIns="0" rtlCol="0"/>
            <a:lstStyle/>
            <a:p>
              <a:endParaRPr/>
            </a:p>
          </p:txBody>
        </p:sp>
        <p:sp>
          <p:nvSpPr>
            <p:cNvPr id="7" name="object 7"/>
            <p:cNvSpPr/>
            <p:nvPr/>
          </p:nvSpPr>
          <p:spPr>
            <a:xfrm>
              <a:off x="5409260" y="0"/>
              <a:ext cx="4399915" cy="1044575"/>
            </a:xfrm>
            <a:custGeom>
              <a:avLst/>
              <a:gdLst/>
              <a:ahLst/>
              <a:cxnLst/>
              <a:rect l="l" t="t" r="r" b="b"/>
              <a:pathLst>
                <a:path w="4399915" h="1044575">
                  <a:moveTo>
                    <a:pt x="12496" y="1017943"/>
                  </a:moveTo>
                  <a:lnTo>
                    <a:pt x="10883" y="1014793"/>
                  </a:lnTo>
                  <a:lnTo>
                    <a:pt x="5041" y="1012901"/>
                  </a:lnTo>
                  <a:lnTo>
                    <a:pt x="1905" y="1014488"/>
                  </a:lnTo>
                  <a:lnTo>
                    <a:pt x="0" y="1020368"/>
                  </a:lnTo>
                  <a:lnTo>
                    <a:pt x="1612" y="1023467"/>
                  </a:lnTo>
                  <a:lnTo>
                    <a:pt x="7442" y="1025372"/>
                  </a:lnTo>
                  <a:lnTo>
                    <a:pt x="10591" y="1023810"/>
                  </a:lnTo>
                  <a:lnTo>
                    <a:pt x="12496" y="1017943"/>
                  </a:lnTo>
                  <a:close/>
                </a:path>
                <a:path w="4399915" h="1044575">
                  <a:moveTo>
                    <a:pt x="68033" y="896988"/>
                  </a:moveTo>
                  <a:lnTo>
                    <a:pt x="66344" y="893686"/>
                  </a:lnTo>
                  <a:lnTo>
                    <a:pt x="60172" y="891679"/>
                  </a:lnTo>
                  <a:lnTo>
                    <a:pt x="56870" y="893356"/>
                  </a:lnTo>
                  <a:lnTo>
                    <a:pt x="54864" y="899528"/>
                  </a:lnTo>
                  <a:lnTo>
                    <a:pt x="56553" y="902830"/>
                  </a:lnTo>
                  <a:lnTo>
                    <a:pt x="62725" y="904836"/>
                  </a:lnTo>
                  <a:lnTo>
                    <a:pt x="66027" y="903160"/>
                  </a:lnTo>
                  <a:lnTo>
                    <a:pt x="68033" y="896988"/>
                  </a:lnTo>
                  <a:close/>
                </a:path>
                <a:path w="4399915" h="1044575">
                  <a:moveTo>
                    <a:pt x="121500" y="1021321"/>
                  </a:moveTo>
                  <a:lnTo>
                    <a:pt x="121234" y="1020813"/>
                  </a:lnTo>
                  <a:lnTo>
                    <a:pt x="120307" y="1020508"/>
                  </a:lnTo>
                  <a:lnTo>
                    <a:pt x="119799" y="1020762"/>
                  </a:lnTo>
                  <a:lnTo>
                    <a:pt x="119494" y="1021715"/>
                  </a:lnTo>
                  <a:lnTo>
                    <a:pt x="119748" y="1022223"/>
                  </a:lnTo>
                  <a:lnTo>
                    <a:pt x="120675" y="1022515"/>
                  </a:lnTo>
                  <a:lnTo>
                    <a:pt x="121196" y="1022273"/>
                  </a:lnTo>
                  <a:lnTo>
                    <a:pt x="121500" y="1021321"/>
                  </a:lnTo>
                  <a:close/>
                </a:path>
                <a:path w="4399915" h="1044575">
                  <a:moveTo>
                    <a:pt x="140576" y="777430"/>
                  </a:moveTo>
                  <a:lnTo>
                    <a:pt x="136194" y="768807"/>
                  </a:lnTo>
                  <a:lnTo>
                    <a:pt x="120180" y="763612"/>
                  </a:lnTo>
                  <a:lnTo>
                    <a:pt x="111556" y="768007"/>
                  </a:lnTo>
                  <a:lnTo>
                    <a:pt x="106362" y="784009"/>
                  </a:lnTo>
                  <a:lnTo>
                    <a:pt x="110744" y="792632"/>
                  </a:lnTo>
                  <a:lnTo>
                    <a:pt x="126771" y="797839"/>
                  </a:lnTo>
                  <a:lnTo>
                    <a:pt x="135369" y="793432"/>
                  </a:lnTo>
                  <a:lnTo>
                    <a:pt x="140576" y="777430"/>
                  </a:lnTo>
                  <a:close/>
                </a:path>
                <a:path w="4399915" h="1044575">
                  <a:moveTo>
                    <a:pt x="178828" y="901661"/>
                  </a:moveTo>
                  <a:lnTo>
                    <a:pt x="178663" y="901319"/>
                  </a:lnTo>
                  <a:lnTo>
                    <a:pt x="178028" y="901115"/>
                  </a:lnTo>
                  <a:lnTo>
                    <a:pt x="177698" y="901293"/>
                  </a:lnTo>
                  <a:lnTo>
                    <a:pt x="177495" y="901915"/>
                  </a:lnTo>
                  <a:lnTo>
                    <a:pt x="177673" y="902233"/>
                  </a:lnTo>
                  <a:lnTo>
                    <a:pt x="178295" y="902436"/>
                  </a:lnTo>
                  <a:lnTo>
                    <a:pt x="178625" y="902271"/>
                  </a:lnTo>
                  <a:lnTo>
                    <a:pt x="178828" y="901661"/>
                  </a:lnTo>
                  <a:close/>
                </a:path>
                <a:path w="4399915" h="1044575">
                  <a:moveTo>
                    <a:pt x="193078" y="666711"/>
                  </a:moveTo>
                  <a:lnTo>
                    <a:pt x="192836" y="666229"/>
                  </a:lnTo>
                  <a:lnTo>
                    <a:pt x="191909" y="665924"/>
                  </a:lnTo>
                  <a:lnTo>
                    <a:pt x="191414" y="666165"/>
                  </a:lnTo>
                  <a:lnTo>
                    <a:pt x="191109" y="667092"/>
                  </a:lnTo>
                  <a:lnTo>
                    <a:pt x="191350" y="667613"/>
                  </a:lnTo>
                  <a:lnTo>
                    <a:pt x="192290" y="667918"/>
                  </a:lnTo>
                  <a:lnTo>
                    <a:pt x="192786" y="667639"/>
                  </a:lnTo>
                  <a:lnTo>
                    <a:pt x="193078" y="666711"/>
                  </a:lnTo>
                  <a:close/>
                </a:path>
                <a:path w="4399915" h="1044575">
                  <a:moveTo>
                    <a:pt x="238544" y="1023670"/>
                  </a:moveTo>
                  <a:lnTo>
                    <a:pt x="237769" y="1022172"/>
                  </a:lnTo>
                  <a:lnTo>
                    <a:pt x="235013" y="1021270"/>
                  </a:lnTo>
                  <a:lnTo>
                    <a:pt x="233514" y="1022032"/>
                  </a:lnTo>
                  <a:lnTo>
                    <a:pt x="232613" y="1024801"/>
                  </a:lnTo>
                  <a:lnTo>
                    <a:pt x="233375" y="1026299"/>
                  </a:lnTo>
                  <a:lnTo>
                    <a:pt x="236143" y="1027201"/>
                  </a:lnTo>
                  <a:lnTo>
                    <a:pt x="237642" y="1026439"/>
                  </a:lnTo>
                  <a:lnTo>
                    <a:pt x="238544" y="1023670"/>
                  </a:lnTo>
                  <a:close/>
                </a:path>
                <a:path w="4399915" h="1044575">
                  <a:moveTo>
                    <a:pt x="243852" y="785520"/>
                  </a:moveTo>
                  <a:lnTo>
                    <a:pt x="243611" y="785025"/>
                  </a:lnTo>
                  <a:lnTo>
                    <a:pt x="242671" y="784720"/>
                  </a:lnTo>
                  <a:lnTo>
                    <a:pt x="242189" y="784974"/>
                  </a:lnTo>
                  <a:lnTo>
                    <a:pt x="241884" y="785901"/>
                  </a:lnTo>
                  <a:lnTo>
                    <a:pt x="242125" y="786384"/>
                  </a:lnTo>
                  <a:lnTo>
                    <a:pt x="243065" y="786688"/>
                  </a:lnTo>
                  <a:lnTo>
                    <a:pt x="243547" y="786447"/>
                  </a:lnTo>
                  <a:lnTo>
                    <a:pt x="243852" y="785520"/>
                  </a:lnTo>
                  <a:close/>
                </a:path>
                <a:path w="4399915" h="1044575">
                  <a:moveTo>
                    <a:pt x="268414" y="556945"/>
                  </a:moveTo>
                  <a:lnTo>
                    <a:pt x="268084" y="556285"/>
                  </a:lnTo>
                  <a:lnTo>
                    <a:pt x="266877" y="555891"/>
                  </a:lnTo>
                  <a:lnTo>
                    <a:pt x="266192" y="556234"/>
                  </a:lnTo>
                  <a:lnTo>
                    <a:pt x="265798" y="557479"/>
                  </a:lnTo>
                  <a:lnTo>
                    <a:pt x="266141" y="558139"/>
                  </a:lnTo>
                  <a:lnTo>
                    <a:pt x="267347" y="558533"/>
                  </a:lnTo>
                  <a:lnTo>
                    <a:pt x="268008" y="558190"/>
                  </a:lnTo>
                  <a:lnTo>
                    <a:pt x="268414" y="556945"/>
                  </a:lnTo>
                  <a:close/>
                </a:path>
                <a:path w="4399915" h="1044575">
                  <a:moveTo>
                    <a:pt x="297891" y="905459"/>
                  </a:moveTo>
                  <a:lnTo>
                    <a:pt x="297370" y="904468"/>
                  </a:lnTo>
                  <a:lnTo>
                    <a:pt x="295516" y="903871"/>
                  </a:lnTo>
                  <a:lnTo>
                    <a:pt x="294538" y="904379"/>
                  </a:lnTo>
                  <a:lnTo>
                    <a:pt x="293928" y="906221"/>
                  </a:lnTo>
                  <a:lnTo>
                    <a:pt x="294436" y="907199"/>
                  </a:lnTo>
                  <a:lnTo>
                    <a:pt x="296291" y="907808"/>
                  </a:lnTo>
                  <a:lnTo>
                    <a:pt x="297294" y="907313"/>
                  </a:lnTo>
                  <a:lnTo>
                    <a:pt x="297891" y="905459"/>
                  </a:lnTo>
                  <a:close/>
                </a:path>
                <a:path w="4399915" h="1044575">
                  <a:moveTo>
                    <a:pt x="315404" y="673531"/>
                  </a:moveTo>
                  <a:lnTo>
                    <a:pt x="315150" y="673036"/>
                  </a:lnTo>
                  <a:lnTo>
                    <a:pt x="314236" y="672731"/>
                  </a:lnTo>
                  <a:lnTo>
                    <a:pt x="313740" y="672998"/>
                  </a:lnTo>
                  <a:lnTo>
                    <a:pt x="313436" y="673912"/>
                  </a:lnTo>
                  <a:lnTo>
                    <a:pt x="313702" y="674395"/>
                  </a:lnTo>
                  <a:lnTo>
                    <a:pt x="314617" y="674700"/>
                  </a:lnTo>
                  <a:lnTo>
                    <a:pt x="315112" y="674458"/>
                  </a:lnTo>
                  <a:lnTo>
                    <a:pt x="315404" y="673531"/>
                  </a:lnTo>
                  <a:close/>
                </a:path>
                <a:path w="4399915" h="1044575">
                  <a:moveTo>
                    <a:pt x="360426" y="449630"/>
                  </a:moveTo>
                  <a:lnTo>
                    <a:pt x="357301" y="443496"/>
                  </a:lnTo>
                  <a:lnTo>
                    <a:pt x="345897" y="439788"/>
                  </a:lnTo>
                  <a:lnTo>
                    <a:pt x="339775" y="442912"/>
                  </a:lnTo>
                  <a:lnTo>
                    <a:pt x="336067" y="454317"/>
                  </a:lnTo>
                  <a:lnTo>
                    <a:pt x="339191" y="460438"/>
                  </a:lnTo>
                  <a:lnTo>
                    <a:pt x="350596" y="464146"/>
                  </a:lnTo>
                  <a:lnTo>
                    <a:pt x="356717" y="461022"/>
                  </a:lnTo>
                  <a:lnTo>
                    <a:pt x="360426" y="449630"/>
                  </a:lnTo>
                  <a:close/>
                </a:path>
                <a:path w="4399915" h="1044575">
                  <a:moveTo>
                    <a:pt x="364553" y="791273"/>
                  </a:moveTo>
                  <a:lnTo>
                    <a:pt x="364299" y="790765"/>
                  </a:lnTo>
                  <a:lnTo>
                    <a:pt x="363359" y="790460"/>
                  </a:lnTo>
                  <a:lnTo>
                    <a:pt x="362864" y="790727"/>
                  </a:lnTo>
                  <a:lnTo>
                    <a:pt x="362572" y="791641"/>
                  </a:lnTo>
                  <a:lnTo>
                    <a:pt x="362826" y="792124"/>
                  </a:lnTo>
                  <a:lnTo>
                    <a:pt x="363766" y="792429"/>
                  </a:lnTo>
                  <a:lnTo>
                    <a:pt x="364248" y="792200"/>
                  </a:lnTo>
                  <a:lnTo>
                    <a:pt x="364553" y="791273"/>
                  </a:lnTo>
                  <a:close/>
                </a:path>
                <a:path w="4399915" h="1044575">
                  <a:moveTo>
                    <a:pt x="393179" y="566089"/>
                  </a:moveTo>
                  <a:lnTo>
                    <a:pt x="393026" y="565721"/>
                  </a:lnTo>
                  <a:lnTo>
                    <a:pt x="392430" y="565531"/>
                  </a:lnTo>
                  <a:lnTo>
                    <a:pt x="392074" y="565734"/>
                  </a:lnTo>
                  <a:lnTo>
                    <a:pt x="391883" y="566331"/>
                  </a:lnTo>
                  <a:lnTo>
                    <a:pt x="392061" y="566661"/>
                  </a:lnTo>
                  <a:lnTo>
                    <a:pt x="392671" y="566851"/>
                  </a:lnTo>
                  <a:lnTo>
                    <a:pt x="392988" y="566686"/>
                  </a:lnTo>
                  <a:lnTo>
                    <a:pt x="393179" y="566089"/>
                  </a:lnTo>
                  <a:close/>
                </a:path>
                <a:path w="4399915" h="1044575">
                  <a:moveTo>
                    <a:pt x="415137" y="910513"/>
                  </a:moveTo>
                  <a:lnTo>
                    <a:pt x="415074" y="910336"/>
                  </a:lnTo>
                  <a:lnTo>
                    <a:pt x="414909" y="910272"/>
                  </a:lnTo>
                  <a:lnTo>
                    <a:pt x="414756" y="910234"/>
                  </a:lnTo>
                  <a:lnTo>
                    <a:pt x="414578" y="910323"/>
                  </a:lnTo>
                  <a:lnTo>
                    <a:pt x="414477" y="910628"/>
                  </a:lnTo>
                  <a:lnTo>
                    <a:pt x="414578" y="910793"/>
                  </a:lnTo>
                  <a:lnTo>
                    <a:pt x="414896" y="910894"/>
                  </a:lnTo>
                  <a:lnTo>
                    <a:pt x="415099" y="910653"/>
                  </a:lnTo>
                  <a:lnTo>
                    <a:pt x="415137" y="910513"/>
                  </a:lnTo>
                  <a:close/>
                </a:path>
                <a:path w="4399915" h="1044575">
                  <a:moveTo>
                    <a:pt x="435610" y="351485"/>
                  </a:moveTo>
                  <a:lnTo>
                    <a:pt x="435533" y="351320"/>
                  </a:lnTo>
                  <a:lnTo>
                    <a:pt x="435216" y="351218"/>
                  </a:lnTo>
                  <a:lnTo>
                    <a:pt x="435051" y="351307"/>
                  </a:lnTo>
                  <a:lnTo>
                    <a:pt x="434962" y="351586"/>
                  </a:lnTo>
                  <a:lnTo>
                    <a:pt x="435038" y="351764"/>
                  </a:lnTo>
                  <a:lnTo>
                    <a:pt x="435343" y="351866"/>
                  </a:lnTo>
                  <a:lnTo>
                    <a:pt x="435571" y="351624"/>
                  </a:lnTo>
                  <a:lnTo>
                    <a:pt x="435610" y="351485"/>
                  </a:lnTo>
                  <a:close/>
                </a:path>
                <a:path w="4399915" h="1044575">
                  <a:moveTo>
                    <a:pt x="438912" y="681393"/>
                  </a:moveTo>
                  <a:lnTo>
                    <a:pt x="438746" y="681075"/>
                  </a:lnTo>
                  <a:lnTo>
                    <a:pt x="438111" y="680872"/>
                  </a:lnTo>
                  <a:lnTo>
                    <a:pt x="437794" y="681024"/>
                  </a:lnTo>
                  <a:lnTo>
                    <a:pt x="437591" y="681647"/>
                  </a:lnTo>
                  <a:lnTo>
                    <a:pt x="437756" y="681990"/>
                  </a:lnTo>
                  <a:lnTo>
                    <a:pt x="438378" y="682193"/>
                  </a:lnTo>
                  <a:lnTo>
                    <a:pt x="438708" y="682015"/>
                  </a:lnTo>
                  <a:lnTo>
                    <a:pt x="438912" y="681393"/>
                  </a:lnTo>
                  <a:close/>
                </a:path>
                <a:path w="4399915" h="1044575">
                  <a:moveTo>
                    <a:pt x="477596" y="463435"/>
                  </a:moveTo>
                  <a:lnTo>
                    <a:pt x="477431" y="463105"/>
                  </a:lnTo>
                  <a:lnTo>
                    <a:pt x="476808" y="462902"/>
                  </a:lnTo>
                  <a:lnTo>
                    <a:pt x="476478" y="463067"/>
                  </a:lnTo>
                  <a:lnTo>
                    <a:pt x="476288" y="463664"/>
                  </a:lnTo>
                  <a:lnTo>
                    <a:pt x="476453" y="463994"/>
                  </a:lnTo>
                  <a:lnTo>
                    <a:pt x="477075" y="464197"/>
                  </a:lnTo>
                  <a:lnTo>
                    <a:pt x="477405" y="464032"/>
                  </a:lnTo>
                  <a:lnTo>
                    <a:pt x="477596" y="463435"/>
                  </a:lnTo>
                  <a:close/>
                </a:path>
                <a:path w="4399915" h="1044575">
                  <a:moveTo>
                    <a:pt x="521347" y="576224"/>
                  </a:moveTo>
                  <a:lnTo>
                    <a:pt x="520928" y="575373"/>
                  </a:lnTo>
                  <a:lnTo>
                    <a:pt x="519391" y="574878"/>
                  </a:lnTo>
                  <a:lnTo>
                    <a:pt x="518553" y="575322"/>
                  </a:lnTo>
                  <a:lnTo>
                    <a:pt x="518058" y="576846"/>
                  </a:lnTo>
                  <a:lnTo>
                    <a:pt x="518477" y="577659"/>
                  </a:lnTo>
                  <a:lnTo>
                    <a:pt x="520014" y="578167"/>
                  </a:lnTo>
                  <a:lnTo>
                    <a:pt x="520839" y="577748"/>
                  </a:lnTo>
                  <a:lnTo>
                    <a:pt x="521347" y="576224"/>
                  </a:lnTo>
                  <a:close/>
                </a:path>
                <a:path w="4399915" h="1044575">
                  <a:moveTo>
                    <a:pt x="531190" y="255600"/>
                  </a:moveTo>
                  <a:lnTo>
                    <a:pt x="530364" y="253936"/>
                  </a:lnTo>
                  <a:lnTo>
                    <a:pt x="527278" y="252933"/>
                  </a:lnTo>
                  <a:lnTo>
                    <a:pt x="525627" y="253796"/>
                  </a:lnTo>
                  <a:lnTo>
                    <a:pt x="524624" y="256857"/>
                  </a:lnTo>
                  <a:lnTo>
                    <a:pt x="525462" y="258521"/>
                  </a:lnTo>
                  <a:lnTo>
                    <a:pt x="528548" y="259524"/>
                  </a:lnTo>
                  <a:lnTo>
                    <a:pt x="530199" y="258660"/>
                  </a:lnTo>
                  <a:lnTo>
                    <a:pt x="531190" y="255600"/>
                  </a:lnTo>
                  <a:close/>
                </a:path>
                <a:path w="4399915" h="1044575">
                  <a:moveTo>
                    <a:pt x="567677" y="366077"/>
                  </a:moveTo>
                  <a:lnTo>
                    <a:pt x="567575" y="365925"/>
                  </a:lnTo>
                  <a:lnTo>
                    <a:pt x="567270" y="365823"/>
                  </a:lnTo>
                  <a:lnTo>
                    <a:pt x="567118" y="365899"/>
                  </a:lnTo>
                  <a:lnTo>
                    <a:pt x="567016" y="366204"/>
                  </a:lnTo>
                  <a:lnTo>
                    <a:pt x="567093" y="366356"/>
                  </a:lnTo>
                  <a:lnTo>
                    <a:pt x="567397" y="366458"/>
                  </a:lnTo>
                  <a:lnTo>
                    <a:pt x="567575" y="366382"/>
                  </a:lnTo>
                  <a:lnTo>
                    <a:pt x="567677" y="366077"/>
                  </a:lnTo>
                  <a:close/>
                </a:path>
                <a:path w="4399915" h="1044575">
                  <a:moveTo>
                    <a:pt x="607910" y="476796"/>
                  </a:moveTo>
                  <a:lnTo>
                    <a:pt x="607834" y="476631"/>
                  </a:lnTo>
                  <a:lnTo>
                    <a:pt x="607529" y="476542"/>
                  </a:lnTo>
                  <a:lnTo>
                    <a:pt x="607314" y="476758"/>
                  </a:lnTo>
                  <a:lnTo>
                    <a:pt x="607275" y="476897"/>
                  </a:lnTo>
                  <a:lnTo>
                    <a:pt x="607352" y="477088"/>
                  </a:lnTo>
                  <a:lnTo>
                    <a:pt x="607656" y="477177"/>
                  </a:lnTo>
                  <a:lnTo>
                    <a:pt x="607822" y="477075"/>
                  </a:lnTo>
                  <a:lnTo>
                    <a:pt x="607910" y="476796"/>
                  </a:lnTo>
                  <a:close/>
                </a:path>
                <a:path w="4399915" h="1044575">
                  <a:moveTo>
                    <a:pt x="626148" y="166306"/>
                  </a:moveTo>
                  <a:lnTo>
                    <a:pt x="626071" y="166141"/>
                  </a:lnTo>
                  <a:lnTo>
                    <a:pt x="625754" y="166039"/>
                  </a:lnTo>
                  <a:lnTo>
                    <a:pt x="625589" y="166128"/>
                  </a:lnTo>
                  <a:lnTo>
                    <a:pt x="625500" y="166433"/>
                  </a:lnTo>
                  <a:lnTo>
                    <a:pt x="625576" y="166585"/>
                  </a:lnTo>
                  <a:lnTo>
                    <a:pt x="625894" y="166687"/>
                  </a:lnTo>
                  <a:lnTo>
                    <a:pt x="626059" y="166611"/>
                  </a:lnTo>
                  <a:lnTo>
                    <a:pt x="626148" y="166306"/>
                  </a:lnTo>
                  <a:close/>
                </a:path>
                <a:path w="4399915" h="1044575">
                  <a:moveTo>
                    <a:pt x="663727" y="274218"/>
                  </a:moveTo>
                  <a:lnTo>
                    <a:pt x="663638" y="274066"/>
                  </a:lnTo>
                  <a:lnTo>
                    <a:pt x="663321" y="273964"/>
                  </a:lnTo>
                  <a:lnTo>
                    <a:pt x="663168" y="274040"/>
                  </a:lnTo>
                  <a:lnTo>
                    <a:pt x="663067" y="274358"/>
                  </a:lnTo>
                  <a:lnTo>
                    <a:pt x="663130" y="274510"/>
                  </a:lnTo>
                  <a:lnTo>
                    <a:pt x="663448" y="274624"/>
                  </a:lnTo>
                  <a:lnTo>
                    <a:pt x="663625" y="274548"/>
                  </a:lnTo>
                  <a:lnTo>
                    <a:pt x="663727" y="274218"/>
                  </a:lnTo>
                  <a:close/>
                </a:path>
                <a:path w="4399915" h="1044575">
                  <a:moveTo>
                    <a:pt x="701890" y="382803"/>
                  </a:moveTo>
                  <a:lnTo>
                    <a:pt x="701802" y="382651"/>
                  </a:lnTo>
                  <a:lnTo>
                    <a:pt x="701484" y="382549"/>
                  </a:lnTo>
                  <a:lnTo>
                    <a:pt x="701344" y="382625"/>
                  </a:lnTo>
                  <a:lnTo>
                    <a:pt x="701230" y="382955"/>
                  </a:lnTo>
                  <a:lnTo>
                    <a:pt x="701306" y="383108"/>
                  </a:lnTo>
                  <a:lnTo>
                    <a:pt x="701611" y="383209"/>
                  </a:lnTo>
                  <a:lnTo>
                    <a:pt x="701789" y="383133"/>
                  </a:lnTo>
                  <a:lnTo>
                    <a:pt x="701890" y="382803"/>
                  </a:lnTo>
                  <a:close/>
                </a:path>
                <a:path w="4399915" h="1044575">
                  <a:moveTo>
                    <a:pt x="729018" y="82181"/>
                  </a:moveTo>
                  <a:lnTo>
                    <a:pt x="728954" y="82003"/>
                  </a:lnTo>
                  <a:lnTo>
                    <a:pt x="728649" y="81902"/>
                  </a:lnTo>
                  <a:lnTo>
                    <a:pt x="728472" y="82003"/>
                  </a:lnTo>
                  <a:lnTo>
                    <a:pt x="728408" y="82169"/>
                  </a:lnTo>
                  <a:lnTo>
                    <a:pt x="728370" y="82308"/>
                  </a:lnTo>
                  <a:lnTo>
                    <a:pt x="728459" y="82473"/>
                  </a:lnTo>
                  <a:lnTo>
                    <a:pt x="728776" y="82575"/>
                  </a:lnTo>
                  <a:lnTo>
                    <a:pt x="728916" y="82486"/>
                  </a:lnTo>
                  <a:lnTo>
                    <a:pt x="729018" y="82181"/>
                  </a:lnTo>
                  <a:close/>
                </a:path>
                <a:path w="4399915" h="1044575">
                  <a:moveTo>
                    <a:pt x="838187" y="3759"/>
                  </a:moveTo>
                  <a:lnTo>
                    <a:pt x="837666" y="2743"/>
                  </a:lnTo>
                  <a:lnTo>
                    <a:pt x="835825" y="2146"/>
                  </a:lnTo>
                  <a:lnTo>
                    <a:pt x="834847" y="2667"/>
                  </a:lnTo>
                  <a:lnTo>
                    <a:pt x="834237" y="4521"/>
                  </a:lnTo>
                  <a:lnTo>
                    <a:pt x="834745" y="5486"/>
                  </a:lnTo>
                  <a:lnTo>
                    <a:pt x="836587" y="6083"/>
                  </a:lnTo>
                  <a:lnTo>
                    <a:pt x="837590" y="5613"/>
                  </a:lnTo>
                  <a:lnTo>
                    <a:pt x="838187" y="3759"/>
                  </a:lnTo>
                  <a:close/>
                </a:path>
                <a:path w="4399915" h="1044575">
                  <a:moveTo>
                    <a:pt x="2833852" y="35179"/>
                  </a:moveTo>
                  <a:lnTo>
                    <a:pt x="2833763" y="35013"/>
                  </a:lnTo>
                  <a:lnTo>
                    <a:pt x="2833459" y="34925"/>
                  </a:lnTo>
                  <a:lnTo>
                    <a:pt x="2833293" y="35001"/>
                  </a:lnTo>
                  <a:lnTo>
                    <a:pt x="2833192" y="35318"/>
                  </a:lnTo>
                  <a:lnTo>
                    <a:pt x="2833281" y="35483"/>
                  </a:lnTo>
                  <a:lnTo>
                    <a:pt x="2833420" y="35521"/>
                  </a:lnTo>
                  <a:lnTo>
                    <a:pt x="2833586" y="35585"/>
                  </a:lnTo>
                  <a:lnTo>
                    <a:pt x="2833751" y="35496"/>
                  </a:lnTo>
                  <a:lnTo>
                    <a:pt x="2833852" y="35179"/>
                  </a:lnTo>
                  <a:close/>
                </a:path>
                <a:path w="4399915" h="1044575">
                  <a:moveTo>
                    <a:pt x="3052318" y="10528"/>
                  </a:moveTo>
                  <a:lnTo>
                    <a:pt x="3051822" y="9525"/>
                  </a:lnTo>
                  <a:lnTo>
                    <a:pt x="3049968" y="8928"/>
                  </a:lnTo>
                  <a:lnTo>
                    <a:pt x="3048965" y="9448"/>
                  </a:lnTo>
                  <a:lnTo>
                    <a:pt x="3048368" y="11277"/>
                  </a:lnTo>
                  <a:lnTo>
                    <a:pt x="3048889" y="12255"/>
                  </a:lnTo>
                  <a:lnTo>
                    <a:pt x="3050743" y="12865"/>
                  </a:lnTo>
                  <a:lnTo>
                    <a:pt x="3051721" y="12357"/>
                  </a:lnTo>
                  <a:lnTo>
                    <a:pt x="3052318" y="10528"/>
                  </a:lnTo>
                  <a:close/>
                </a:path>
                <a:path w="4399915" h="1044575">
                  <a:moveTo>
                    <a:pt x="3170745" y="70827"/>
                  </a:moveTo>
                  <a:lnTo>
                    <a:pt x="3170237" y="69837"/>
                  </a:lnTo>
                  <a:lnTo>
                    <a:pt x="3168383" y="69240"/>
                  </a:lnTo>
                  <a:lnTo>
                    <a:pt x="3167392" y="69735"/>
                  </a:lnTo>
                  <a:lnTo>
                    <a:pt x="3166795" y="71589"/>
                  </a:lnTo>
                  <a:lnTo>
                    <a:pt x="3167291" y="72593"/>
                  </a:lnTo>
                  <a:lnTo>
                    <a:pt x="3169145" y="73202"/>
                  </a:lnTo>
                  <a:lnTo>
                    <a:pt x="3170148" y="72682"/>
                  </a:lnTo>
                  <a:lnTo>
                    <a:pt x="3170745" y="70827"/>
                  </a:lnTo>
                  <a:close/>
                </a:path>
                <a:path w="4399915" h="1044575">
                  <a:moveTo>
                    <a:pt x="3263531" y="698"/>
                  </a:moveTo>
                  <a:lnTo>
                    <a:pt x="3263163" y="0"/>
                  </a:lnTo>
                  <a:lnTo>
                    <a:pt x="3257575" y="0"/>
                  </a:lnTo>
                  <a:lnTo>
                    <a:pt x="3256940" y="1981"/>
                  </a:lnTo>
                  <a:lnTo>
                    <a:pt x="3257766" y="3632"/>
                  </a:lnTo>
                  <a:lnTo>
                    <a:pt x="3260877" y="4635"/>
                  </a:lnTo>
                  <a:lnTo>
                    <a:pt x="3262528" y="3797"/>
                  </a:lnTo>
                  <a:lnTo>
                    <a:pt x="3263531" y="698"/>
                  </a:lnTo>
                  <a:close/>
                </a:path>
                <a:path w="4399915" h="1044575">
                  <a:moveTo>
                    <a:pt x="3288728" y="137782"/>
                  </a:moveTo>
                  <a:lnTo>
                    <a:pt x="3287293" y="134962"/>
                  </a:lnTo>
                  <a:lnTo>
                    <a:pt x="3282035" y="133261"/>
                  </a:lnTo>
                  <a:lnTo>
                    <a:pt x="3279241" y="134696"/>
                  </a:lnTo>
                  <a:lnTo>
                    <a:pt x="3277527" y="139941"/>
                  </a:lnTo>
                  <a:lnTo>
                    <a:pt x="3278962" y="142748"/>
                  </a:lnTo>
                  <a:lnTo>
                    <a:pt x="3284207" y="144449"/>
                  </a:lnTo>
                  <a:lnTo>
                    <a:pt x="3287026" y="143027"/>
                  </a:lnTo>
                  <a:lnTo>
                    <a:pt x="3288728" y="137782"/>
                  </a:lnTo>
                  <a:close/>
                </a:path>
                <a:path w="4399915" h="1044575">
                  <a:moveTo>
                    <a:pt x="3377209" y="70434"/>
                  </a:moveTo>
                  <a:lnTo>
                    <a:pt x="3376218" y="68465"/>
                  </a:lnTo>
                  <a:lnTo>
                    <a:pt x="3372510" y="67271"/>
                  </a:lnTo>
                  <a:lnTo>
                    <a:pt x="3370529" y="68262"/>
                  </a:lnTo>
                  <a:lnTo>
                    <a:pt x="3369335" y="71970"/>
                  </a:lnTo>
                  <a:lnTo>
                    <a:pt x="3370338" y="73964"/>
                  </a:lnTo>
                  <a:lnTo>
                    <a:pt x="3374034" y="75158"/>
                  </a:lnTo>
                  <a:lnTo>
                    <a:pt x="3376015" y="74142"/>
                  </a:lnTo>
                  <a:lnTo>
                    <a:pt x="3377209" y="70434"/>
                  </a:lnTo>
                  <a:close/>
                </a:path>
                <a:path w="4399915" h="1044575">
                  <a:moveTo>
                    <a:pt x="3400933" y="212026"/>
                  </a:moveTo>
                  <a:lnTo>
                    <a:pt x="3398913" y="208064"/>
                  </a:lnTo>
                  <a:lnTo>
                    <a:pt x="3391522" y="205663"/>
                  </a:lnTo>
                  <a:lnTo>
                    <a:pt x="3387547" y="207683"/>
                  </a:lnTo>
                  <a:lnTo>
                    <a:pt x="3385147" y="215061"/>
                  </a:lnTo>
                  <a:lnTo>
                    <a:pt x="3387166" y="219049"/>
                  </a:lnTo>
                  <a:lnTo>
                    <a:pt x="3394570" y="221449"/>
                  </a:lnTo>
                  <a:lnTo>
                    <a:pt x="3398545" y="219405"/>
                  </a:lnTo>
                  <a:lnTo>
                    <a:pt x="3400933" y="212026"/>
                  </a:lnTo>
                  <a:close/>
                </a:path>
                <a:path w="4399915" h="1044575">
                  <a:moveTo>
                    <a:pt x="3467671" y="3238"/>
                  </a:moveTo>
                  <a:lnTo>
                    <a:pt x="3466503" y="914"/>
                  </a:lnTo>
                  <a:lnTo>
                    <a:pt x="3463658" y="0"/>
                  </a:lnTo>
                  <a:lnTo>
                    <a:pt x="3461220" y="0"/>
                  </a:lnTo>
                  <a:lnTo>
                    <a:pt x="3459848" y="698"/>
                  </a:lnTo>
                  <a:lnTo>
                    <a:pt x="3458451" y="4991"/>
                  </a:lnTo>
                  <a:lnTo>
                    <a:pt x="3459645" y="7315"/>
                  </a:lnTo>
                  <a:lnTo>
                    <a:pt x="3463963" y="8712"/>
                  </a:lnTo>
                  <a:lnTo>
                    <a:pt x="3466274" y="7531"/>
                  </a:lnTo>
                  <a:lnTo>
                    <a:pt x="3467671" y="3238"/>
                  </a:lnTo>
                  <a:close/>
                </a:path>
                <a:path w="4399915" h="1044575">
                  <a:moveTo>
                    <a:pt x="3487864" y="146570"/>
                  </a:moveTo>
                  <a:lnTo>
                    <a:pt x="3486353" y="143598"/>
                  </a:lnTo>
                  <a:lnTo>
                    <a:pt x="3480803" y="141795"/>
                  </a:lnTo>
                  <a:lnTo>
                    <a:pt x="3477831" y="143319"/>
                  </a:lnTo>
                  <a:lnTo>
                    <a:pt x="3476028" y="148869"/>
                  </a:lnTo>
                  <a:lnTo>
                    <a:pt x="3477539" y="151841"/>
                  </a:lnTo>
                  <a:lnTo>
                    <a:pt x="3483089" y="153644"/>
                  </a:lnTo>
                  <a:lnTo>
                    <a:pt x="3486061" y="152120"/>
                  </a:lnTo>
                  <a:lnTo>
                    <a:pt x="3487864" y="146570"/>
                  </a:lnTo>
                  <a:close/>
                </a:path>
                <a:path w="4399915" h="1044575">
                  <a:moveTo>
                    <a:pt x="3505289" y="293611"/>
                  </a:moveTo>
                  <a:lnTo>
                    <a:pt x="3503434" y="289966"/>
                  </a:lnTo>
                  <a:lnTo>
                    <a:pt x="3496665" y="287769"/>
                  </a:lnTo>
                  <a:lnTo>
                    <a:pt x="3493008" y="289623"/>
                  </a:lnTo>
                  <a:lnTo>
                    <a:pt x="3490811" y="296392"/>
                  </a:lnTo>
                  <a:lnTo>
                    <a:pt x="3492677" y="300050"/>
                  </a:lnTo>
                  <a:lnTo>
                    <a:pt x="3499447" y="302247"/>
                  </a:lnTo>
                  <a:lnTo>
                    <a:pt x="3503091" y="300393"/>
                  </a:lnTo>
                  <a:lnTo>
                    <a:pt x="3505289" y="293611"/>
                  </a:lnTo>
                  <a:close/>
                </a:path>
                <a:path w="4399915" h="1044575">
                  <a:moveTo>
                    <a:pt x="3575837" y="81203"/>
                  </a:moveTo>
                  <a:lnTo>
                    <a:pt x="3574491" y="78574"/>
                  </a:lnTo>
                  <a:lnTo>
                    <a:pt x="3569551" y="76962"/>
                  </a:lnTo>
                  <a:lnTo>
                    <a:pt x="3566922" y="78308"/>
                  </a:lnTo>
                  <a:lnTo>
                    <a:pt x="3565309" y="83248"/>
                  </a:lnTo>
                  <a:lnTo>
                    <a:pt x="3566655" y="85890"/>
                  </a:lnTo>
                  <a:lnTo>
                    <a:pt x="3571595" y="87490"/>
                  </a:lnTo>
                  <a:lnTo>
                    <a:pt x="3574237" y="86156"/>
                  </a:lnTo>
                  <a:lnTo>
                    <a:pt x="3575837" y="81203"/>
                  </a:lnTo>
                  <a:close/>
                </a:path>
                <a:path w="4399915" h="1044575">
                  <a:moveTo>
                    <a:pt x="3593084" y="229184"/>
                  </a:moveTo>
                  <a:lnTo>
                    <a:pt x="3591229" y="225526"/>
                  </a:lnTo>
                  <a:lnTo>
                    <a:pt x="3584448" y="223329"/>
                  </a:lnTo>
                  <a:lnTo>
                    <a:pt x="3580815" y="225196"/>
                  </a:lnTo>
                  <a:lnTo>
                    <a:pt x="3578618" y="231965"/>
                  </a:lnTo>
                  <a:lnTo>
                    <a:pt x="3580473" y="235597"/>
                  </a:lnTo>
                  <a:lnTo>
                    <a:pt x="3587254" y="237794"/>
                  </a:lnTo>
                  <a:lnTo>
                    <a:pt x="3590887" y="235953"/>
                  </a:lnTo>
                  <a:lnTo>
                    <a:pt x="3593084" y="229184"/>
                  </a:lnTo>
                  <a:close/>
                </a:path>
                <a:path w="4399915" h="1044575">
                  <a:moveTo>
                    <a:pt x="3609251" y="380682"/>
                  </a:moveTo>
                  <a:lnTo>
                    <a:pt x="3606304" y="374878"/>
                  </a:lnTo>
                  <a:lnTo>
                    <a:pt x="3595522" y="371373"/>
                  </a:lnTo>
                  <a:lnTo>
                    <a:pt x="3589731" y="374332"/>
                  </a:lnTo>
                  <a:lnTo>
                    <a:pt x="3586226" y="385114"/>
                  </a:lnTo>
                  <a:lnTo>
                    <a:pt x="3589172" y="390906"/>
                  </a:lnTo>
                  <a:lnTo>
                    <a:pt x="3599954" y="394411"/>
                  </a:lnTo>
                  <a:lnTo>
                    <a:pt x="3605746" y="391452"/>
                  </a:lnTo>
                  <a:lnTo>
                    <a:pt x="3609251" y="380682"/>
                  </a:lnTo>
                  <a:close/>
                </a:path>
                <a:path w="4399915" h="1044575">
                  <a:moveTo>
                    <a:pt x="3680041" y="165100"/>
                  </a:moveTo>
                  <a:lnTo>
                    <a:pt x="3678364" y="161772"/>
                  </a:lnTo>
                  <a:lnTo>
                    <a:pt x="3672192" y="159766"/>
                  </a:lnTo>
                  <a:lnTo>
                    <a:pt x="3668877" y="161467"/>
                  </a:lnTo>
                  <a:lnTo>
                    <a:pt x="3666883" y="167627"/>
                  </a:lnTo>
                  <a:lnTo>
                    <a:pt x="3668560" y="170929"/>
                  </a:lnTo>
                  <a:lnTo>
                    <a:pt x="3674732" y="172935"/>
                  </a:lnTo>
                  <a:lnTo>
                    <a:pt x="3678034" y="171246"/>
                  </a:lnTo>
                  <a:lnTo>
                    <a:pt x="3680041" y="165100"/>
                  </a:lnTo>
                  <a:close/>
                </a:path>
                <a:path w="4399915" h="1044575">
                  <a:moveTo>
                    <a:pt x="3692829" y="317919"/>
                  </a:moveTo>
                  <a:lnTo>
                    <a:pt x="3690721" y="313766"/>
                  </a:lnTo>
                  <a:lnTo>
                    <a:pt x="3683025" y="311277"/>
                  </a:lnTo>
                  <a:lnTo>
                    <a:pt x="3678885" y="313385"/>
                  </a:lnTo>
                  <a:lnTo>
                    <a:pt x="3676370" y="321081"/>
                  </a:lnTo>
                  <a:lnTo>
                    <a:pt x="3678491" y="325221"/>
                  </a:lnTo>
                  <a:lnTo>
                    <a:pt x="3686187" y="327723"/>
                  </a:lnTo>
                  <a:lnTo>
                    <a:pt x="3690328" y="325615"/>
                  </a:lnTo>
                  <a:lnTo>
                    <a:pt x="3692829" y="317919"/>
                  </a:lnTo>
                  <a:close/>
                </a:path>
                <a:path w="4399915" h="1044575">
                  <a:moveTo>
                    <a:pt x="3705517" y="474179"/>
                  </a:moveTo>
                  <a:lnTo>
                    <a:pt x="3701973" y="467245"/>
                  </a:lnTo>
                  <a:lnTo>
                    <a:pt x="3689045" y="463042"/>
                  </a:lnTo>
                  <a:lnTo>
                    <a:pt x="3682098" y="466559"/>
                  </a:lnTo>
                  <a:lnTo>
                    <a:pt x="3677882" y="479513"/>
                  </a:lnTo>
                  <a:lnTo>
                    <a:pt x="3681425" y="486486"/>
                  </a:lnTo>
                  <a:lnTo>
                    <a:pt x="3694366" y="490689"/>
                  </a:lnTo>
                  <a:lnTo>
                    <a:pt x="3701313" y="487121"/>
                  </a:lnTo>
                  <a:lnTo>
                    <a:pt x="3705517" y="474179"/>
                  </a:lnTo>
                  <a:close/>
                </a:path>
                <a:path w="4399915" h="1044575">
                  <a:moveTo>
                    <a:pt x="3766502" y="101244"/>
                  </a:moveTo>
                  <a:lnTo>
                    <a:pt x="3765080" y="98450"/>
                  </a:lnTo>
                  <a:lnTo>
                    <a:pt x="3759835" y="96748"/>
                  </a:lnTo>
                  <a:lnTo>
                    <a:pt x="3757028" y="98171"/>
                  </a:lnTo>
                  <a:lnTo>
                    <a:pt x="3755326" y="103441"/>
                  </a:lnTo>
                  <a:lnTo>
                    <a:pt x="3756761" y="106235"/>
                  </a:lnTo>
                  <a:lnTo>
                    <a:pt x="3761994" y="107937"/>
                  </a:lnTo>
                  <a:lnTo>
                    <a:pt x="3764800" y="106514"/>
                  </a:lnTo>
                  <a:lnTo>
                    <a:pt x="3766502" y="101244"/>
                  </a:lnTo>
                  <a:close/>
                </a:path>
                <a:path w="4399915" h="1044575">
                  <a:moveTo>
                    <a:pt x="3779926" y="254584"/>
                  </a:moveTo>
                  <a:lnTo>
                    <a:pt x="3777742" y="250266"/>
                  </a:lnTo>
                  <a:lnTo>
                    <a:pt x="3769715" y="247662"/>
                  </a:lnTo>
                  <a:lnTo>
                    <a:pt x="3765423" y="249872"/>
                  </a:lnTo>
                  <a:lnTo>
                    <a:pt x="3762819" y="257873"/>
                  </a:lnTo>
                  <a:lnTo>
                    <a:pt x="3765004" y="262178"/>
                  </a:lnTo>
                  <a:lnTo>
                    <a:pt x="3773017" y="264782"/>
                  </a:lnTo>
                  <a:lnTo>
                    <a:pt x="3777323" y="262585"/>
                  </a:lnTo>
                  <a:lnTo>
                    <a:pt x="3779926" y="254584"/>
                  </a:lnTo>
                  <a:close/>
                </a:path>
                <a:path w="4399915" h="1044575">
                  <a:moveTo>
                    <a:pt x="3787749" y="412267"/>
                  </a:moveTo>
                  <a:lnTo>
                    <a:pt x="3785209" y="407289"/>
                  </a:lnTo>
                  <a:lnTo>
                    <a:pt x="3775976" y="404291"/>
                  </a:lnTo>
                  <a:lnTo>
                    <a:pt x="3771011" y="406831"/>
                  </a:lnTo>
                  <a:lnTo>
                    <a:pt x="3768001" y="416077"/>
                  </a:lnTo>
                  <a:lnTo>
                    <a:pt x="3770541" y="421043"/>
                  </a:lnTo>
                  <a:lnTo>
                    <a:pt x="3779774" y="424040"/>
                  </a:lnTo>
                  <a:lnTo>
                    <a:pt x="3784739" y="421513"/>
                  </a:lnTo>
                  <a:lnTo>
                    <a:pt x="3787749" y="412267"/>
                  </a:lnTo>
                  <a:close/>
                </a:path>
                <a:path w="4399915" h="1044575">
                  <a:moveTo>
                    <a:pt x="3791432" y="574268"/>
                  </a:moveTo>
                  <a:lnTo>
                    <a:pt x="3788384" y="568299"/>
                  </a:lnTo>
                  <a:lnTo>
                    <a:pt x="3777310" y="564705"/>
                  </a:lnTo>
                  <a:lnTo>
                    <a:pt x="3771341" y="567740"/>
                  </a:lnTo>
                  <a:lnTo>
                    <a:pt x="3767734" y="578840"/>
                  </a:lnTo>
                  <a:lnTo>
                    <a:pt x="3770782" y="584784"/>
                  </a:lnTo>
                  <a:lnTo>
                    <a:pt x="3781856" y="588378"/>
                  </a:lnTo>
                  <a:lnTo>
                    <a:pt x="3787825" y="585368"/>
                  </a:lnTo>
                  <a:lnTo>
                    <a:pt x="3791432" y="574268"/>
                  </a:lnTo>
                  <a:close/>
                </a:path>
                <a:path w="4399915" h="1044575">
                  <a:moveTo>
                    <a:pt x="3866604" y="191414"/>
                  </a:moveTo>
                  <a:lnTo>
                    <a:pt x="3864394" y="187109"/>
                  </a:lnTo>
                  <a:lnTo>
                    <a:pt x="3856393" y="184492"/>
                  </a:lnTo>
                  <a:lnTo>
                    <a:pt x="3852087" y="186702"/>
                  </a:lnTo>
                  <a:lnTo>
                    <a:pt x="3849497" y="194703"/>
                  </a:lnTo>
                  <a:lnTo>
                    <a:pt x="3851668" y="199009"/>
                  </a:lnTo>
                  <a:lnTo>
                    <a:pt x="3859682" y="201612"/>
                  </a:lnTo>
                  <a:lnTo>
                    <a:pt x="3864000" y="199415"/>
                  </a:lnTo>
                  <a:lnTo>
                    <a:pt x="3866604" y="191414"/>
                  </a:lnTo>
                  <a:close/>
                </a:path>
                <a:path w="4399915" h="1044575">
                  <a:moveTo>
                    <a:pt x="3874185" y="349554"/>
                  </a:moveTo>
                  <a:lnTo>
                    <a:pt x="3871582" y="344424"/>
                  </a:lnTo>
                  <a:lnTo>
                    <a:pt x="3862044" y="341325"/>
                  </a:lnTo>
                  <a:lnTo>
                    <a:pt x="3856901" y="343941"/>
                  </a:lnTo>
                  <a:lnTo>
                    <a:pt x="3853802" y="353491"/>
                  </a:lnTo>
                  <a:lnTo>
                    <a:pt x="3856418" y="358635"/>
                  </a:lnTo>
                  <a:lnTo>
                    <a:pt x="3865956" y="361734"/>
                  </a:lnTo>
                  <a:lnTo>
                    <a:pt x="3871087" y="359105"/>
                  </a:lnTo>
                  <a:lnTo>
                    <a:pt x="3874185" y="349554"/>
                  </a:lnTo>
                  <a:close/>
                </a:path>
                <a:path w="4399915" h="1044575">
                  <a:moveTo>
                    <a:pt x="3876167" y="512152"/>
                  </a:moveTo>
                  <a:lnTo>
                    <a:pt x="3873373" y="506691"/>
                  </a:lnTo>
                  <a:lnTo>
                    <a:pt x="3863200" y="503389"/>
                  </a:lnTo>
                  <a:lnTo>
                    <a:pt x="3857764" y="506171"/>
                  </a:lnTo>
                  <a:lnTo>
                    <a:pt x="3854450" y="516343"/>
                  </a:lnTo>
                  <a:lnTo>
                    <a:pt x="3857218" y="521779"/>
                  </a:lnTo>
                  <a:lnTo>
                    <a:pt x="3867404" y="525094"/>
                  </a:lnTo>
                  <a:lnTo>
                    <a:pt x="3872852" y="522325"/>
                  </a:lnTo>
                  <a:lnTo>
                    <a:pt x="3876167" y="512152"/>
                  </a:lnTo>
                  <a:close/>
                </a:path>
                <a:path w="4399915" h="1044575">
                  <a:moveTo>
                    <a:pt x="3878478" y="678192"/>
                  </a:moveTo>
                  <a:lnTo>
                    <a:pt x="3874020" y="669417"/>
                  </a:lnTo>
                  <a:lnTo>
                    <a:pt x="3857675" y="664108"/>
                  </a:lnTo>
                  <a:lnTo>
                    <a:pt x="3848925" y="668591"/>
                  </a:lnTo>
                  <a:lnTo>
                    <a:pt x="3843617" y="684911"/>
                  </a:lnTo>
                  <a:lnTo>
                    <a:pt x="3848062" y="693699"/>
                  </a:lnTo>
                  <a:lnTo>
                    <a:pt x="3864406" y="699008"/>
                  </a:lnTo>
                  <a:lnTo>
                    <a:pt x="3873169" y="694524"/>
                  </a:lnTo>
                  <a:lnTo>
                    <a:pt x="3878478" y="678192"/>
                  </a:lnTo>
                  <a:close/>
                </a:path>
                <a:path w="4399915" h="1044575">
                  <a:moveTo>
                    <a:pt x="3953573" y="789940"/>
                  </a:moveTo>
                  <a:lnTo>
                    <a:pt x="3951681" y="783361"/>
                  </a:lnTo>
                  <a:lnTo>
                    <a:pt x="3947452" y="777963"/>
                  </a:lnTo>
                  <a:lnTo>
                    <a:pt x="3941267" y="774471"/>
                  </a:lnTo>
                  <a:lnTo>
                    <a:pt x="3934206" y="773658"/>
                  </a:lnTo>
                  <a:lnTo>
                    <a:pt x="3927614" y="775538"/>
                  </a:lnTo>
                  <a:lnTo>
                    <a:pt x="3922204" y="779754"/>
                  </a:lnTo>
                  <a:lnTo>
                    <a:pt x="3918724" y="785939"/>
                  </a:lnTo>
                  <a:lnTo>
                    <a:pt x="3917912" y="793000"/>
                  </a:lnTo>
                  <a:lnTo>
                    <a:pt x="3919804" y="799592"/>
                  </a:lnTo>
                  <a:lnTo>
                    <a:pt x="3924020" y="804989"/>
                  </a:lnTo>
                  <a:lnTo>
                    <a:pt x="3930218" y="808482"/>
                  </a:lnTo>
                  <a:lnTo>
                    <a:pt x="3937266" y="809294"/>
                  </a:lnTo>
                  <a:lnTo>
                    <a:pt x="3943858" y="807415"/>
                  </a:lnTo>
                  <a:lnTo>
                    <a:pt x="3949268" y="803186"/>
                  </a:lnTo>
                  <a:lnTo>
                    <a:pt x="3952760" y="797001"/>
                  </a:lnTo>
                  <a:lnTo>
                    <a:pt x="3953573" y="789940"/>
                  </a:lnTo>
                  <a:close/>
                </a:path>
                <a:path w="4399915" h="1044575">
                  <a:moveTo>
                    <a:pt x="3958628" y="287286"/>
                  </a:moveTo>
                  <a:lnTo>
                    <a:pt x="3956443" y="282981"/>
                  </a:lnTo>
                  <a:lnTo>
                    <a:pt x="3948417" y="280365"/>
                  </a:lnTo>
                  <a:lnTo>
                    <a:pt x="3944112" y="282575"/>
                  </a:lnTo>
                  <a:lnTo>
                    <a:pt x="3941508" y="290588"/>
                  </a:lnTo>
                  <a:lnTo>
                    <a:pt x="3943705" y="294855"/>
                  </a:lnTo>
                  <a:lnTo>
                    <a:pt x="3951732" y="297472"/>
                  </a:lnTo>
                  <a:lnTo>
                    <a:pt x="3956024" y="295313"/>
                  </a:lnTo>
                  <a:lnTo>
                    <a:pt x="3958628" y="287286"/>
                  </a:lnTo>
                  <a:close/>
                </a:path>
                <a:path w="4399915" h="1044575">
                  <a:moveTo>
                    <a:pt x="3959441" y="616915"/>
                  </a:moveTo>
                  <a:lnTo>
                    <a:pt x="3956151" y="610463"/>
                  </a:lnTo>
                  <a:lnTo>
                    <a:pt x="3944137" y="606552"/>
                  </a:lnTo>
                  <a:lnTo>
                    <a:pt x="3937685" y="609841"/>
                  </a:lnTo>
                  <a:lnTo>
                    <a:pt x="3933774" y="621855"/>
                  </a:lnTo>
                  <a:lnTo>
                    <a:pt x="3937063" y="628307"/>
                  </a:lnTo>
                  <a:lnTo>
                    <a:pt x="3949077" y="632206"/>
                  </a:lnTo>
                  <a:lnTo>
                    <a:pt x="3955542" y="628929"/>
                  </a:lnTo>
                  <a:lnTo>
                    <a:pt x="3959441" y="616915"/>
                  </a:lnTo>
                  <a:close/>
                </a:path>
                <a:path w="4399915" h="1044575">
                  <a:moveTo>
                    <a:pt x="3963187" y="449605"/>
                  </a:moveTo>
                  <a:lnTo>
                    <a:pt x="3960076" y="443484"/>
                  </a:lnTo>
                  <a:lnTo>
                    <a:pt x="3948684" y="439788"/>
                  </a:lnTo>
                  <a:lnTo>
                    <a:pt x="3942562" y="442912"/>
                  </a:lnTo>
                  <a:lnTo>
                    <a:pt x="3938854" y="454304"/>
                  </a:lnTo>
                  <a:lnTo>
                    <a:pt x="3941978" y="460425"/>
                  </a:lnTo>
                  <a:lnTo>
                    <a:pt x="3953370" y="464134"/>
                  </a:lnTo>
                  <a:lnTo>
                    <a:pt x="3959479" y="461010"/>
                  </a:lnTo>
                  <a:lnTo>
                    <a:pt x="3963187" y="449605"/>
                  </a:lnTo>
                  <a:close/>
                </a:path>
                <a:path w="4399915" h="1044575">
                  <a:moveTo>
                    <a:pt x="4023537" y="904138"/>
                  </a:moveTo>
                  <a:lnTo>
                    <a:pt x="4021404" y="896683"/>
                  </a:lnTo>
                  <a:lnTo>
                    <a:pt x="4016629" y="890562"/>
                  </a:lnTo>
                  <a:lnTo>
                    <a:pt x="4009644" y="886612"/>
                  </a:lnTo>
                  <a:lnTo>
                    <a:pt x="4001643" y="885698"/>
                  </a:lnTo>
                  <a:lnTo>
                    <a:pt x="3994188" y="887831"/>
                  </a:lnTo>
                  <a:lnTo>
                    <a:pt x="3988066" y="892606"/>
                  </a:lnTo>
                  <a:lnTo>
                    <a:pt x="3984129" y="899591"/>
                  </a:lnTo>
                  <a:lnTo>
                    <a:pt x="3983202" y="907592"/>
                  </a:lnTo>
                  <a:lnTo>
                    <a:pt x="3985336" y="915047"/>
                  </a:lnTo>
                  <a:lnTo>
                    <a:pt x="3990124" y="921169"/>
                  </a:lnTo>
                  <a:lnTo>
                    <a:pt x="3997134" y="925106"/>
                  </a:lnTo>
                  <a:lnTo>
                    <a:pt x="4005110" y="926033"/>
                  </a:lnTo>
                  <a:lnTo>
                    <a:pt x="4012565" y="923886"/>
                  </a:lnTo>
                  <a:lnTo>
                    <a:pt x="4018673" y="919111"/>
                  </a:lnTo>
                  <a:lnTo>
                    <a:pt x="4022623" y="912101"/>
                  </a:lnTo>
                  <a:lnTo>
                    <a:pt x="4023537" y="904138"/>
                  </a:lnTo>
                  <a:close/>
                </a:path>
                <a:path w="4399915" h="1044575">
                  <a:moveTo>
                    <a:pt x="4037596" y="726071"/>
                  </a:moveTo>
                  <a:lnTo>
                    <a:pt x="4033456" y="717969"/>
                  </a:lnTo>
                  <a:lnTo>
                    <a:pt x="4018356" y="713066"/>
                  </a:lnTo>
                  <a:lnTo>
                    <a:pt x="4010253" y="717194"/>
                  </a:lnTo>
                  <a:lnTo>
                    <a:pt x="4005338" y="732307"/>
                  </a:lnTo>
                  <a:lnTo>
                    <a:pt x="4009479" y="740397"/>
                  </a:lnTo>
                  <a:lnTo>
                    <a:pt x="4024566" y="745312"/>
                  </a:lnTo>
                  <a:lnTo>
                    <a:pt x="4032694" y="741184"/>
                  </a:lnTo>
                  <a:lnTo>
                    <a:pt x="4037596" y="726071"/>
                  </a:lnTo>
                  <a:close/>
                </a:path>
                <a:path w="4399915" h="1044575">
                  <a:moveTo>
                    <a:pt x="4045331" y="554685"/>
                  </a:moveTo>
                  <a:lnTo>
                    <a:pt x="4041965" y="548055"/>
                  </a:lnTo>
                  <a:lnTo>
                    <a:pt x="4029646" y="544042"/>
                  </a:lnTo>
                  <a:lnTo>
                    <a:pt x="4023017" y="547433"/>
                  </a:lnTo>
                  <a:lnTo>
                    <a:pt x="4019029" y="559739"/>
                  </a:lnTo>
                  <a:lnTo>
                    <a:pt x="4022394" y="566356"/>
                  </a:lnTo>
                  <a:lnTo>
                    <a:pt x="4034713" y="570357"/>
                  </a:lnTo>
                  <a:lnTo>
                    <a:pt x="4041343" y="566978"/>
                  </a:lnTo>
                  <a:lnTo>
                    <a:pt x="4045331" y="554685"/>
                  </a:lnTo>
                  <a:close/>
                </a:path>
                <a:path w="4399915" h="1044575">
                  <a:moveTo>
                    <a:pt x="4048226" y="387464"/>
                  </a:moveTo>
                  <a:lnTo>
                    <a:pt x="4045280" y="381685"/>
                  </a:lnTo>
                  <a:lnTo>
                    <a:pt x="4034498" y="378180"/>
                  </a:lnTo>
                  <a:lnTo>
                    <a:pt x="4028719" y="381127"/>
                  </a:lnTo>
                  <a:lnTo>
                    <a:pt x="4025214" y="391922"/>
                  </a:lnTo>
                  <a:lnTo>
                    <a:pt x="4028160" y="397700"/>
                  </a:lnTo>
                  <a:lnTo>
                    <a:pt x="4038943" y="401205"/>
                  </a:lnTo>
                  <a:lnTo>
                    <a:pt x="4044721" y="398259"/>
                  </a:lnTo>
                  <a:lnTo>
                    <a:pt x="4048226" y="387464"/>
                  </a:lnTo>
                  <a:close/>
                </a:path>
                <a:path w="4399915" h="1044575">
                  <a:moveTo>
                    <a:pt x="4083875" y="1022540"/>
                  </a:moveTo>
                  <a:lnTo>
                    <a:pt x="4081729" y="1015085"/>
                  </a:lnTo>
                  <a:lnTo>
                    <a:pt x="4076941" y="1008989"/>
                  </a:lnTo>
                  <a:lnTo>
                    <a:pt x="4069943" y="1005027"/>
                  </a:lnTo>
                  <a:lnTo>
                    <a:pt x="4061968" y="1004112"/>
                  </a:lnTo>
                  <a:lnTo>
                    <a:pt x="4054513" y="1006233"/>
                  </a:lnTo>
                  <a:lnTo>
                    <a:pt x="4048404" y="1011008"/>
                  </a:lnTo>
                  <a:lnTo>
                    <a:pt x="4044467" y="1017993"/>
                  </a:lnTo>
                  <a:lnTo>
                    <a:pt x="4043540" y="1025994"/>
                  </a:lnTo>
                  <a:lnTo>
                    <a:pt x="4045674" y="1033449"/>
                  </a:lnTo>
                  <a:lnTo>
                    <a:pt x="4050449" y="1039558"/>
                  </a:lnTo>
                  <a:lnTo>
                    <a:pt x="4057446" y="1043495"/>
                  </a:lnTo>
                  <a:lnTo>
                    <a:pt x="4065435" y="1044435"/>
                  </a:lnTo>
                  <a:lnTo>
                    <a:pt x="4072890" y="1042301"/>
                  </a:lnTo>
                  <a:lnTo>
                    <a:pt x="4079011" y="1037526"/>
                  </a:lnTo>
                  <a:lnTo>
                    <a:pt x="4082961" y="1030503"/>
                  </a:lnTo>
                  <a:lnTo>
                    <a:pt x="4083875" y="1022540"/>
                  </a:lnTo>
                  <a:close/>
                </a:path>
                <a:path w="4399915" h="1044575">
                  <a:moveTo>
                    <a:pt x="4108627" y="841641"/>
                  </a:moveTo>
                  <a:lnTo>
                    <a:pt x="4106621" y="834605"/>
                  </a:lnTo>
                  <a:lnTo>
                    <a:pt x="4102125" y="828840"/>
                  </a:lnTo>
                  <a:lnTo>
                    <a:pt x="4095534" y="825119"/>
                  </a:lnTo>
                  <a:lnTo>
                    <a:pt x="4088003" y="824255"/>
                  </a:lnTo>
                  <a:lnTo>
                    <a:pt x="4080980" y="826274"/>
                  </a:lnTo>
                  <a:lnTo>
                    <a:pt x="4075214" y="830783"/>
                  </a:lnTo>
                  <a:lnTo>
                    <a:pt x="4071505" y="837374"/>
                  </a:lnTo>
                  <a:lnTo>
                    <a:pt x="4070629" y="844905"/>
                  </a:lnTo>
                  <a:lnTo>
                    <a:pt x="4072648" y="851928"/>
                  </a:lnTo>
                  <a:lnTo>
                    <a:pt x="4077144" y="857694"/>
                  </a:lnTo>
                  <a:lnTo>
                    <a:pt x="4083735" y="861402"/>
                  </a:lnTo>
                  <a:lnTo>
                    <a:pt x="4091254" y="862279"/>
                  </a:lnTo>
                  <a:lnTo>
                    <a:pt x="4098277" y="860259"/>
                  </a:lnTo>
                  <a:lnTo>
                    <a:pt x="4104043" y="855764"/>
                  </a:lnTo>
                  <a:lnTo>
                    <a:pt x="4107764" y="849160"/>
                  </a:lnTo>
                  <a:lnTo>
                    <a:pt x="4108627" y="841641"/>
                  </a:lnTo>
                  <a:close/>
                </a:path>
                <a:path w="4399915" h="1044575">
                  <a:moveTo>
                    <a:pt x="4121975" y="664057"/>
                  </a:moveTo>
                  <a:lnTo>
                    <a:pt x="4118191" y="656628"/>
                  </a:lnTo>
                  <a:lnTo>
                    <a:pt x="4104309" y="652119"/>
                  </a:lnTo>
                  <a:lnTo>
                    <a:pt x="4096880" y="655904"/>
                  </a:lnTo>
                  <a:lnTo>
                    <a:pt x="4092384" y="669747"/>
                  </a:lnTo>
                  <a:lnTo>
                    <a:pt x="4096169" y="677202"/>
                  </a:lnTo>
                  <a:lnTo>
                    <a:pt x="4110037" y="681710"/>
                  </a:lnTo>
                  <a:lnTo>
                    <a:pt x="4117479" y="677900"/>
                  </a:lnTo>
                  <a:lnTo>
                    <a:pt x="4121975" y="664057"/>
                  </a:lnTo>
                  <a:close/>
                </a:path>
                <a:path w="4399915" h="1044575">
                  <a:moveTo>
                    <a:pt x="4130916" y="492493"/>
                  </a:moveTo>
                  <a:lnTo>
                    <a:pt x="4127538" y="485876"/>
                  </a:lnTo>
                  <a:lnTo>
                    <a:pt x="4115219" y="481876"/>
                  </a:lnTo>
                  <a:lnTo>
                    <a:pt x="4108615" y="485241"/>
                  </a:lnTo>
                  <a:lnTo>
                    <a:pt x="4104602" y="497586"/>
                  </a:lnTo>
                  <a:lnTo>
                    <a:pt x="4107980" y="504190"/>
                  </a:lnTo>
                  <a:lnTo>
                    <a:pt x="4120286" y="508190"/>
                  </a:lnTo>
                  <a:lnTo>
                    <a:pt x="4126903" y="504825"/>
                  </a:lnTo>
                  <a:lnTo>
                    <a:pt x="4130916" y="492493"/>
                  </a:lnTo>
                  <a:close/>
                </a:path>
                <a:path w="4399915" h="1044575">
                  <a:moveTo>
                    <a:pt x="4162361" y="959015"/>
                  </a:moveTo>
                  <a:lnTo>
                    <a:pt x="4159415" y="953211"/>
                  </a:lnTo>
                  <a:lnTo>
                    <a:pt x="4148632" y="949706"/>
                  </a:lnTo>
                  <a:lnTo>
                    <a:pt x="4142829" y="952665"/>
                  </a:lnTo>
                  <a:lnTo>
                    <a:pt x="4139336" y="963447"/>
                  </a:lnTo>
                  <a:lnTo>
                    <a:pt x="4142282" y="969238"/>
                  </a:lnTo>
                  <a:lnTo>
                    <a:pt x="4153065" y="972743"/>
                  </a:lnTo>
                  <a:lnTo>
                    <a:pt x="4158856" y="969784"/>
                  </a:lnTo>
                  <a:lnTo>
                    <a:pt x="4162361" y="959015"/>
                  </a:lnTo>
                  <a:close/>
                </a:path>
                <a:path w="4399915" h="1044575">
                  <a:moveTo>
                    <a:pt x="4192930" y="777417"/>
                  </a:moveTo>
                  <a:lnTo>
                    <a:pt x="4188536" y="768807"/>
                  </a:lnTo>
                  <a:lnTo>
                    <a:pt x="4172534" y="763600"/>
                  </a:lnTo>
                  <a:lnTo>
                    <a:pt x="4163923" y="767981"/>
                  </a:lnTo>
                  <a:lnTo>
                    <a:pt x="4158716" y="784009"/>
                  </a:lnTo>
                  <a:lnTo>
                    <a:pt x="4163098" y="792632"/>
                  </a:lnTo>
                  <a:lnTo>
                    <a:pt x="4179112" y="797839"/>
                  </a:lnTo>
                  <a:lnTo>
                    <a:pt x="4187723" y="793432"/>
                  </a:lnTo>
                  <a:lnTo>
                    <a:pt x="4192930" y="777417"/>
                  </a:lnTo>
                  <a:close/>
                </a:path>
                <a:path w="4399915" h="1044575">
                  <a:moveTo>
                    <a:pt x="4207357" y="601865"/>
                  </a:moveTo>
                  <a:lnTo>
                    <a:pt x="4203662" y="594563"/>
                  </a:lnTo>
                  <a:lnTo>
                    <a:pt x="4190098" y="590169"/>
                  </a:lnTo>
                  <a:lnTo>
                    <a:pt x="4182808" y="593890"/>
                  </a:lnTo>
                  <a:lnTo>
                    <a:pt x="4178414" y="607441"/>
                  </a:lnTo>
                  <a:lnTo>
                    <a:pt x="4182122" y="614705"/>
                  </a:lnTo>
                  <a:lnTo>
                    <a:pt x="4195686" y="619112"/>
                  </a:lnTo>
                  <a:lnTo>
                    <a:pt x="4202963" y="615403"/>
                  </a:lnTo>
                  <a:lnTo>
                    <a:pt x="4207357" y="601865"/>
                  </a:lnTo>
                  <a:close/>
                </a:path>
                <a:path w="4399915" h="1044575">
                  <a:moveTo>
                    <a:pt x="4247375" y="896416"/>
                  </a:moveTo>
                  <a:lnTo>
                    <a:pt x="4244924" y="891616"/>
                  </a:lnTo>
                  <a:lnTo>
                    <a:pt x="4235996" y="888707"/>
                  </a:lnTo>
                  <a:lnTo>
                    <a:pt x="4231195" y="891159"/>
                  </a:lnTo>
                  <a:lnTo>
                    <a:pt x="4228300" y="900074"/>
                  </a:lnTo>
                  <a:lnTo>
                    <a:pt x="4230725" y="904887"/>
                  </a:lnTo>
                  <a:lnTo>
                    <a:pt x="4239666" y="907796"/>
                  </a:lnTo>
                  <a:lnTo>
                    <a:pt x="4244479" y="905332"/>
                  </a:lnTo>
                  <a:lnTo>
                    <a:pt x="4247375" y="896416"/>
                  </a:lnTo>
                  <a:close/>
                </a:path>
                <a:path w="4399915" h="1044575">
                  <a:moveTo>
                    <a:pt x="4278414" y="715022"/>
                  </a:moveTo>
                  <a:lnTo>
                    <a:pt x="4274185" y="706767"/>
                  </a:lnTo>
                  <a:lnTo>
                    <a:pt x="4258792" y="701763"/>
                  </a:lnTo>
                  <a:lnTo>
                    <a:pt x="4250499" y="705954"/>
                  </a:lnTo>
                  <a:lnTo>
                    <a:pt x="4245495" y="721360"/>
                  </a:lnTo>
                  <a:lnTo>
                    <a:pt x="4249725" y="729640"/>
                  </a:lnTo>
                  <a:lnTo>
                    <a:pt x="4265130" y="734644"/>
                  </a:lnTo>
                  <a:lnTo>
                    <a:pt x="4273410" y="730427"/>
                  </a:lnTo>
                  <a:lnTo>
                    <a:pt x="4278414" y="715022"/>
                  </a:lnTo>
                  <a:close/>
                </a:path>
                <a:path w="4399915" h="1044575">
                  <a:moveTo>
                    <a:pt x="4314952" y="1017257"/>
                  </a:moveTo>
                  <a:lnTo>
                    <a:pt x="4312640" y="1009142"/>
                  </a:lnTo>
                  <a:lnTo>
                    <a:pt x="4307446" y="1002499"/>
                  </a:lnTo>
                  <a:lnTo>
                    <a:pt x="4299851" y="998207"/>
                  </a:lnTo>
                  <a:lnTo>
                    <a:pt x="4291165" y="997204"/>
                  </a:lnTo>
                  <a:lnTo>
                    <a:pt x="4283049" y="999528"/>
                  </a:lnTo>
                  <a:lnTo>
                    <a:pt x="4276407" y="1004722"/>
                  </a:lnTo>
                  <a:lnTo>
                    <a:pt x="4272127" y="1012329"/>
                  </a:lnTo>
                  <a:lnTo>
                    <a:pt x="4271111" y="1021016"/>
                  </a:lnTo>
                  <a:lnTo>
                    <a:pt x="4273435" y="1029131"/>
                  </a:lnTo>
                  <a:lnTo>
                    <a:pt x="4278630" y="1035773"/>
                  </a:lnTo>
                  <a:lnTo>
                    <a:pt x="4286250" y="1040053"/>
                  </a:lnTo>
                  <a:lnTo>
                    <a:pt x="4294911" y="1041057"/>
                  </a:lnTo>
                  <a:lnTo>
                    <a:pt x="4303014" y="1038733"/>
                  </a:lnTo>
                  <a:lnTo>
                    <a:pt x="4309656" y="1033551"/>
                  </a:lnTo>
                  <a:lnTo>
                    <a:pt x="4313961" y="1025931"/>
                  </a:lnTo>
                  <a:lnTo>
                    <a:pt x="4314952" y="1017257"/>
                  </a:lnTo>
                  <a:close/>
                </a:path>
                <a:path w="4399915" h="1044575">
                  <a:moveTo>
                    <a:pt x="4341063" y="833958"/>
                  </a:moveTo>
                  <a:lnTo>
                    <a:pt x="4339336" y="827887"/>
                  </a:lnTo>
                  <a:lnTo>
                    <a:pt x="4335450" y="822934"/>
                  </a:lnTo>
                  <a:lnTo>
                    <a:pt x="4329785" y="819721"/>
                  </a:lnTo>
                  <a:lnTo>
                    <a:pt x="4323296" y="818972"/>
                  </a:lnTo>
                  <a:lnTo>
                    <a:pt x="4317238" y="820712"/>
                  </a:lnTo>
                  <a:lnTo>
                    <a:pt x="4312259" y="824598"/>
                  </a:lnTo>
                  <a:lnTo>
                    <a:pt x="4309059" y="830275"/>
                  </a:lnTo>
                  <a:lnTo>
                    <a:pt x="4308310" y="836752"/>
                  </a:lnTo>
                  <a:lnTo>
                    <a:pt x="4310062" y="842810"/>
                  </a:lnTo>
                  <a:lnTo>
                    <a:pt x="4313948" y="847763"/>
                  </a:lnTo>
                  <a:lnTo>
                    <a:pt x="4319638" y="850963"/>
                  </a:lnTo>
                  <a:lnTo>
                    <a:pt x="4326102" y="851712"/>
                  </a:lnTo>
                  <a:lnTo>
                    <a:pt x="4332160" y="849985"/>
                  </a:lnTo>
                  <a:lnTo>
                    <a:pt x="4337126" y="846112"/>
                  </a:lnTo>
                  <a:lnTo>
                    <a:pt x="4340326" y="840435"/>
                  </a:lnTo>
                  <a:lnTo>
                    <a:pt x="4341063" y="833958"/>
                  </a:lnTo>
                  <a:close/>
                </a:path>
                <a:path w="4399915" h="1044575">
                  <a:moveTo>
                    <a:pt x="4399356" y="954189"/>
                  </a:moveTo>
                  <a:lnTo>
                    <a:pt x="4397413" y="947369"/>
                  </a:lnTo>
                  <a:lnTo>
                    <a:pt x="4393057" y="941793"/>
                  </a:lnTo>
                  <a:lnTo>
                    <a:pt x="4386681" y="938199"/>
                  </a:lnTo>
                  <a:lnTo>
                    <a:pt x="4379379" y="937348"/>
                  </a:lnTo>
                  <a:lnTo>
                    <a:pt x="4372559" y="939292"/>
                  </a:lnTo>
                  <a:lnTo>
                    <a:pt x="4366984" y="943660"/>
                  </a:lnTo>
                  <a:lnTo>
                    <a:pt x="4363377" y="950074"/>
                  </a:lnTo>
                  <a:lnTo>
                    <a:pt x="4362526" y="957351"/>
                  </a:lnTo>
                  <a:lnTo>
                    <a:pt x="4364482" y="964158"/>
                  </a:lnTo>
                  <a:lnTo>
                    <a:pt x="4368851" y="969746"/>
                  </a:lnTo>
                  <a:lnTo>
                    <a:pt x="4375251" y="973353"/>
                  </a:lnTo>
                  <a:lnTo>
                    <a:pt x="4382528" y="974178"/>
                  </a:lnTo>
                  <a:lnTo>
                    <a:pt x="4389336" y="972235"/>
                  </a:lnTo>
                  <a:lnTo>
                    <a:pt x="4394911" y="967867"/>
                  </a:lnTo>
                  <a:lnTo>
                    <a:pt x="4398518" y="961491"/>
                  </a:lnTo>
                  <a:lnTo>
                    <a:pt x="4399356" y="954189"/>
                  </a:lnTo>
                  <a:close/>
                </a:path>
              </a:pathLst>
            </a:custGeom>
            <a:solidFill>
              <a:srgbClr val="FFFFFF">
                <a:alpha val="22999"/>
              </a:srgbClr>
            </a:solidFill>
          </p:spPr>
          <p:txBody>
            <a:bodyPr wrap="square" lIns="0" tIns="0" rIns="0" bIns="0" rtlCol="0"/>
            <a:lstStyle/>
            <a:p>
              <a:endParaRPr/>
            </a:p>
          </p:txBody>
        </p:sp>
        <p:sp>
          <p:nvSpPr>
            <p:cNvPr id="8" name="object 8"/>
            <p:cNvSpPr/>
            <p:nvPr/>
          </p:nvSpPr>
          <p:spPr>
            <a:xfrm>
              <a:off x="4936439" y="1701"/>
              <a:ext cx="5307965" cy="1044575"/>
            </a:xfrm>
            <a:custGeom>
              <a:avLst/>
              <a:gdLst/>
              <a:ahLst/>
              <a:cxnLst/>
              <a:rect l="l" t="t" r="r" b="b"/>
              <a:pathLst>
                <a:path w="5307965" h="1044575">
                  <a:moveTo>
                    <a:pt x="56705" y="1008037"/>
                  </a:moveTo>
                  <a:lnTo>
                    <a:pt x="53695" y="997534"/>
                  </a:lnTo>
                  <a:lnTo>
                    <a:pt x="46977" y="988936"/>
                  </a:lnTo>
                  <a:lnTo>
                    <a:pt x="37134" y="983373"/>
                  </a:lnTo>
                  <a:lnTo>
                    <a:pt x="25920" y="982091"/>
                  </a:lnTo>
                  <a:lnTo>
                    <a:pt x="15430" y="985100"/>
                  </a:lnTo>
                  <a:lnTo>
                    <a:pt x="6832" y="991831"/>
                  </a:lnTo>
                  <a:lnTo>
                    <a:pt x="1295" y="1001674"/>
                  </a:lnTo>
                  <a:lnTo>
                    <a:pt x="0" y="1012901"/>
                  </a:lnTo>
                  <a:lnTo>
                    <a:pt x="2997" y="1023378"/>
                  </a:lnTo>
                  <a:lnTo>
                    <a:pt x="9715" y="1031976"/>
                  </a:lnTo>
                  <a:lnTo>
                    <a:pt x="19545" y="1037526"/>
                  </a:lnTo>
                  <a:lnTo>
                    <a:pt x="30772" y="1038821"/>
                  </a:lnTo>
                  <a:lnTo>
                    <a:pt x="41262" y="1035812"/>
                  </a:lnTo>
                  <a:lnTo>
                    <a:pt x="49860" y="1029093"/>
                  </a:lnTo>
                  <a:lnTo>
                    <a:pt x="55410" y="1019263"/>
                  </a:lnTo>
                  <a:lnTo>
                    <a:pt x="56705" y="1008037"/>
                  </a:lnTo>
                  <a:close/>
                </a:path>
                <a:path w="5307965" h="1044575">
                  <a:moveTo>
                    <a:pt x="94475" y="884567"/>
                  </a:moveTo>
                  <a:lnTo>
                    <a:pt x="92456" y="877531"/>
                  </a:lnTo>
                  <a:lnTo>
                    <a:pt x="87960" y="871778"/>
                  </a:lnTo>
                  <a:lnTo>
                    <a:pt x="81356" y="868045"/>
                  </a:lnTo>
                  <a:lnTo>
                    <a:pt x="73837" y="867181"/>
                  </a:lnTo>
                  <a:lnTo>
                    <a:pt x="66814" y="869200"/>
                  </a:lnTo>
                  <a:lnTo>
                    <a:pt x="61048" y="873696"/>
                  </a:lnTo>
                  <a:lnTo>
                    <a:pt x="57340" y="880287"/>
                  </a:lnTo>
                  <a:lnTo>
                    <a:pt x="56464" y="887818"/>
                  </a:lnTo>
                  <a:lnTo>
                    <a:pt x="58483" y="894842"/>
                  </a:lnTo>
                  <a:lnTo>
                    <a:pt x="62979" y="900595"/>
                  </a:lnTo>
                  <a:lnTo>
                    <a:pt x="69570" y="904303"/>
                  </a:lnTo>
                  <a:lnTo>
                    <a:pt x="77101" y="905179"/>
                  </a:lnTo>
                  <a:lnTo>
                    <a:pt x="84124" y="903173"/>
                  </a:lnTo>
                  <a:lnTo>
                    <a:pt x="89890" y="898677"/>
                  </a:lnTo>
                  <a:lnTo>
                    <a:pt x="93611" y="892073"/>
                  </a:lnTo>
                  <a:lnTo>
                    <a:pt x="94475" y="884567"/>
                  </a:lnTo>
                  <a:close/>
                </a:path>
                <a:path w="5307965" h="1044575">
                  <a:moveTo>
                    <a:pt x="142684" y="761631"/>
                  </a:moveTo>
                  <a:lnTo>
                    <a:pt x="139065" y="754507"/>
                  </a:lnTo>
                  <a:lnTo>
                    <a:pt x="125818" y="750201"/>
                  </a:lnTo>
                  <a:lnTo>
                    <a:pt x="118694" y="753833"/>
                  </a:lnTo>
                  <a:lnTo>
                    <a:pt x="114401" y="767067"/>
                  </a:lnTo>
                  <a:lnTo>
                    <a:pt x="118021" y="774204"/>
                  </a:lnTo>
                  <a:lnTo>
                    <a:pt x="131279" y="778510"/>
                  </a:lnTo>
                  <a:lnTo>
                    <a:pt x="138391" y="774865"/>
                  </a:lnTo>
                  <a:lnTo>
                    <a:pt x="142684" y="761631"/>
                  </a:lnTo>
                  <a:close/>
                </a:path>
                <a:path w="5307965" h="1044575">
                  <a:moveTo>
                    <a:pt x="156286" y="1010526"/>
                  </a:moveTo>
                  <a:lnTo>
                    <a:pt x="154571" y="1004582"/>
                  </a:lnTo>
                  <a:lnTo>
                    <a:pt x="150761" y="999705"/>
                  </a:lnTo>
                  <a:lnTo>
                    <a:pt x="145199" y="996556"/>
                  </a:lnTo>
                  <a:lnTo>
                    <a:pt x="138823" y="995832"/>
                  </a:lnTo>
                  <a:lnTo>
                    <a:pt x="132880" y="997534"/>
                  </a:lnTo>
                  <a:lnTo>
                    <a:pt x="128016" y="1001344"/>
                  </a:lnTo>
                  <a:lnTo>
                    <a:pt x="124879" y="1006906"/>
                  </a:lnTo>
                  <a:lnTo>
                    <a:pt x="124142" y="1013294"/>
                  </a:lnTo>
                  <a:lnTo>
                    <a:pt x="125844" y="1019238"/>
                  </a:lnTo>
                  <a:lnTo>
                    <a:pt x="129641" y="1024102"/>
                  </a:lnTo>
                  <a:lnTo>
                    <a:pt x="135229" y="1027239"/>
                  </a:lnTo>
                  <a:lnTo>
                    <a:pt x="141579" y="1027988"/>
                  </a:lnTo>
                  <a:lnTo>
                    <a:pt x="147523" y="1026287"/>
                  </a:lnTo>
                  <a:lnTo>
                    <a:pt x="152400" y="1022477"/>
                  </a:lnTo>
                  <a:lnTo>
                    <a:pt x="155562" y="1016876"/>
                  </a:lnTo>
                  <a:lnTo>
                    <a:pt x="156286" y="1010526"/>
                  </a:lnTo>
                  <a:close/>
                </a:path>
                <a:path w="5307965" h="1044575">
                  <a:moveTo>
                    <a:pt x="200291" y="642734"/>
                  </a:moveTo>
                  <a:lnTo>
                    <a:pt x="196989" y="636295"/>
                  </a:lnTo>
                  <a:lnTo>
                    <a:pt x="184975" y="632383"/>
                  </a:lnTo>
                  <a:lnTo>
                    <a:pt x="178523" y="635673"/>
                  </a:lnTo>
                  <a:lnTo>
                    <a:pt x="174625" y="647700"/>
                  </a:lnTo>
                  <a:lnTo>
                    <a:pt x="177901" y="654138"/>
                  </a:lnTo>
                  <a:lnTo>
                    <a:pt x="189928" y="658037"/>
                  </a:lnTo>
                  <a:lnTo>
                    <a:pt x="196380" y="654761"/>
                  </a:lnTo>
                  <a:lnTo>
                    <a:pt x="200291" y="642734"/>
                  </a:lnTo>
                  <a:close/>
                </a:path>
                <a:path w="5307965" h="1044575">
                  <a:moveTo>
                    <a:pt x="215150" y="886104"/>
                  </a:moveTo>
                  <a:lnTo>
                    <a:pt x="212394" y="876503"/>
                  </a:lnTo>
                  <a:lnTo>
                    <a:pt x="206235" y="868629"/>
                  </a:lnTo>
                  <a:lnTo>
                    <a:pt x="197218" y="863536"/>
                  </a:lnTo>
                  <a:lnTo>
                    <a:pt x="186905" y="862342"/>
                  </a:lnTo>
                  <a:lnTo>
                    <a:pt x="177292" y="865085"/>
                  </a:lnTo>
                  <a:lnTo>
                    <a:pt x="169405" y="871232"/>
                  </a:lnTo>
                  <a:lnTo>
                    <a:pt x="164312" y="880249"/>
                  </a:lnTo>
                  <a:lnTo>
                    <a:pt x="163118" y="890574"/>
                  </a:lnTo>
                  <a:lnTo>
                    <a:pt x="165874" y="900201"/>
                  </a:lnTo>
                  <a:lnTo>
                    <a:pt x="172046" y="908088"/>
                  </a:lnTo>
                  <a:lnTo>
                    <a:pt x="181089" y="913180"/>
                  </a:lnTo>
                  <a:lnTo>
                    <a:pt x="191363" y="914374"/>
                  </a:lnTo>
                  <a:lnTo>
                    <a:pt x="200990" y="911606"/>
                  </a:lnTo>
                  <a:lnTo>
                    <a:pt x="208864" y="905433"/>
                  </a:lnTo>
                  <a:lnTo>
                    <a:pt x="213969" y="896391"/>
                  </a:lnTo>
                  <a:lnTo>
                    <a:pt x="215150" y="886104"/>
                  </a:lnTo>
                  <a:close/>
                </a:path>
                <a:path w="5307965" h="1044575">
                  <a:moveTo>
                    <a:pt x="257632" y="527977"/>
                  </a:moveTo>
                  <a:lnTo>
                    <a:pt x="256197" y="525183"/>
                  </a:lnTo>
                  <a:lnTo>
                    <a:pt x="250964" y="523481"/>
                  </a:lnTo>
                  <a:lnTo>
                    <a:pt x="248158" y="524903"/>
                  </a:lnTo>
                  <a:lnTo>
                    <a:pt x="246456" y="530148"/>
                  </a:lnTo>
                  <a:lnTo>
                    <a:pt x="247891" y="532968"/>
                  </a:lnTo>
                  <a:lnTo>
                    <a:pt x="253111" y="534657"/>
                  </a:lnTo>
                  <a:lnTo>
                    <a:pt x="255930" y="533222"/>
                  </a:lnTo>
                  <a:lnTo>
                    <a:pt x="257632" y="527977"/>
                  </a:lnTo>
                  <a:close/>
                </a:path>
                <a:path w="5307965" h="1044575">
                  <a:moveTo>
                    <a:pt x="259029" y="764552"/>
                  </a:moveTo>
                  <a:lnTo>
                    <a:pt x="255231" y="757085"/>
                  </a:lnTo>
                  <a:lnTo>
                    <a:pt x="241350" y="752576"/>
                  </a:lnTo>
                  <a:lnTo>
                    <a:pt x="233908" y="756386"/>
                  </a:lnTo>
                  <a:lnTo>
                    <a:pt x="229412" y="770242"/>
                  </a:lnTo>
                  <a:lnTo>
                    <a:pt x="233197" y="777684"/>
                  </a:lnTo>
                  <a:lnTo>
                    <a:pt x="247078" y="782193"/>
                  </a:lnTo>
                  <a:lnTo>
                    <a:pt x="254533" y="778395"/>
                  </a:lnTo>
                  <a:lnTo>
                    <a:pt x="259029" y="764552"/>
                  </a:lnTo>
                  <a:close/>
                </a:path>
                <a:path w="5307965" h="1044575">
                  <a:moveTo>
                    <a:pt x="278879" y="1011288"/>
                  </a:moveTo>
                  <a:lnTo>
                    <a:pt x="276098" y="1001560"/>
                  </a:lnTo>
                  <a:lnTo>
                    <a:pt x="269862" y="993584"/>
                  </a:lnTo>
                  <a:lnTo>
                    <a:pt x="260743" y="988441"/>
                  </a:lnTo>
                  <a:lnTo>
                    <a:pt x="250317" y="987234"/>
                  </a:lnTo>
                  <a:lnTo>
                    <a:pt x="240588" y="990015"/>
                  </a:lnTo>
                  <a:lnTo>
                    <a:pt x="232613" y="996251"/>
                  </a:lnTo>
                  <a:lnTo>
                    <a:pt x="227469" y="1005382"/>
                  </a:lnTo>
                  <a:lnTo>
                    <a:pt x="226263" y="1015784"/>
                  </a:lnTo>
                  <a:lnTo>
                    <a:pt x="229057" y="1025512"/>
                  </a:lnTo>
                  <a:lnTo>
                    <a:pt x="235292" y="1033487"/>
                  </a:lnTo>
                  <a:lnTo>
                    <a:pt x="244424" y="1038644"/>
                  </a:lnTo>
                  <a:lnTo>
                    <a:pt x="254825" y="1039837"/>
                  </a:lnTo>
                  <a:lnTo>
                    <a:pt x="264553" y="1037043"/>
                  </a:lnTo>
                  <a:lnTo>
                    <a:pt x="272529" y="1030820"/>
                  </a:lnTo>
                  <a:lnTo>
                    <a:pt x="277685" y="1021702"/>
                  </a:lnTo>
                  <a:lnTo>
                    <a:pt x="278879" y="1011288"/>
                  </a:lnTo>
                  <a:close/>
                </a:path>
                <a:path w="5307965" h="1044575">
                  <a:moveTo>
                    <a:pt x="317144" y="647065"/>
                  </a:moveTo>
                  <a:lnTo>
                    <a:pt x="314096" y="641096"/>
                  </a:lnTo>
                  <a:lnTo>
                    <a:pt x="303034" y="637501"/>
                  </a:lnTo>
                  <a:lnTo>
                    <a:pt x="297053" y="640537"/>
                  </a:lnTo>
                  <a:lnTo>
                    <a:pt x="293446" y="651637"/>
                  </a:lnTo>
                  <a:lnTo>
                    <a:pt x="296494" y="657606"/>
                  </a:lnTo>
                  <a:lnTo>
                    <a:pt x="307568" y="661200"/>
                  </a:lnTo>
                  <a:lnTo>
                    <a:pt x="313537" y="658164"/>
                  </a:lnTo>
                  <a:lnTo>
                    <a:pt x="317144" y="647065"/>
                  </a:lnTo>
                  <a:close/>
                </a:path>
                <a:path w="5307965" h="1044575">
                  <a:moveTo>
                    <a:pt x="325932" y="888822"/>
                  </a:moveTo>
                  <a:lnTo>
                    <a:pt x="323545" y="880503"/>
                  </a:lnTo>
                  <a:lnTo>
                    <a:pt x="318211" y="873683"/>
                  </a:lnTo>
                  <a:lnTo>
                    <a:pt x="310388" y="869276"/>
                  </a:lnTo>
                  <a:lnTo>
                    <a:pt x="301485" y="868260"/>
                  </a:lnTo>
                  <a:lnTo>
                    <a:pt x="293179" y="870648"/>
                  </a:lnTo>
                  <a:lnTo>
                    <a:pt x="286359" y="875969"/>
                  </a:lnTo>
                  <a:lnTo>
                    <a:pt x="281965" y="883767"/>
                  </a:lnTo>
                  <a:lnTo>
                    <a:pt x="280924" y="892683"/>
                  </a:lnTo>
                  <a:lnTo>
                    <a:pt x="283311" y="901001"/>
                  </a:lnTo>
                  <a:lnTo>
                    <a:pt x="288632" y="907821"/>
                  </a:lnTo>
                  <a:lnTo>
                    <a:pt x="296443" y="912215"/>
                  </a:lnTo>
                  <a:lnTo>
                    <a:pt x="305358" y="913257"/>
                  </a:lnTo>
                  <a:lnTo>
                    <a:pt x="313677" y="910869"/>
                  </a:lnTo>
                  <a:lnTo>
                    <a:pt x="320497" y="905548"/>
                  </a:lnTo>
                  <a:lnTo>
                    <a:pt x="324904" y="897724"/>
                  </a:lnTo>
                  <a:lnTo>
                    <a:pt x="325932" y="888822"/>
                  </a:lnTo>
                  <a:close/>
                </a:path>
                <a:path w="5307965" h="1044575">
                  <a:moveTo>
                    <a:pt x="329730" y="414731"/>
                  </a:moveTo>
                  <a:lnTo>
                    <a:pt x="327812" y="410895"/>
                  </a:lnTo>
                  <a:lnTo>
                    <a:pt x="320713" y="408597"/>
                  </a:lnTo>
                  <a:lnTo>
                    <a:pt x="316903" y="410552"/>
                  </a:lnTo>
                  <a:lnTo>
                    <a:pt x="314604" y="417626"/>
                  </a:lnTo>
                  <a:lnTo>
                    <a:pt x="316547" y="421436"/>
                  </a:lnTo>
                  <a:lnTo>
                    <a:pt x="323634" y="423748"/>
                  </a:lnTo>
                  <a:lnTo>
                    <a:pt x="327431" y="421805"/>
                  </a:lnTo>
                  <a:lnTo>
                    <a:pt x="329730" y="414731"/>
                  </a:lnTo>
                  <a:close/>
                </a:path>
                <a:path w="5307965" h="1044575">
                  <a:moveTo>
                    <a:pt x="374802" y="768070"/>
                  </a:moveTo>
                  <a:lnTo>
                    <a:pt x="371182" y="760958"/>
                  </a:lnTo>
                  <a:lnTo>
                    <a:pt x="357924" y="756653"/>
                  </a:lnTo>
                  <a:lnTo>
                    <a:pt x="350824" y="760272"/>
                  </a:lnTo>
                  <a:lnTo>
                    <a:pt x="346519" y="773531"/>
                  </a:lnTo>
                  <a:lnTo>
                    <a:pt x="350139" y="780630"/>
                  </a:lnTo>
                  <a:lnTo>
                    <a:pt x="363397" y="784948"/>
                  </a:lnTo>
                  <a:lnTo>
                    <a:pt x="370497" y="781316"/>
                  </a:lnTo>
                  <a:lnTo>
                    <a:pt x="374802" y="768070"/>
                  </a:lnTo>
                  <a:close/>
                </a:path>
                <a:path w="5307965" h="1044575">
                  <a:moveTo>
                    <a:pt x="382422" y="532549"/>
                  </a:moveTo>
                  <a:lnTo>
                    <a:pt x="379818" y="527443"/>
                  </a:lnTo>
                  <a:lnTo>
                    <a:pt x="370268" y="524332"/>
                  </a:lnTo>
                  <a:lnTo>
                    <a:pt x="365137" y="526935"/>
                  </a:lnTo>
                  <a:lnTo>
                    <a:pt x="362026" y="536498"/>
                  </a:lnTo>
                  <a:lnTo>
                    <a:pt x="364642" y="541642"/>
                  </a:lnTo>
                  <a:lnTo>
                    <a:pt x="374192" y="544741"/>
                  </a:lnTo>
                  <a:lnTo>
                    <a:pt x="379310" y="542112"/>
                  </a:lnTo>
                  <a:lnTo>
                    <a:pt x="382422" y="532549"/>
                  </a:lnTo>
                  <a:close/>
                </a:path>
                <a:path w="5307965" h="1044575">
                  <a:moveTo>
                    <a:pt x="394157" y="1012901"/>
                  </a:moveTo>
                  <a:lnTo>
                    <a:pt x="391121" y="1002309"/>
                  </a:lnTo>
                  <a:lnTo>
                    <a:pt x="384340" y="993622"/>
                  </a:lnTo>
                  <a:lnTo>
                    <a:pt x="374396" y="988009"/>
                  </a:lnTo>
                  <a:lnTo>
                    <a:pt x="363054" y="986701"/>
                  </a:lnTo>
                  <a:lnTo>
                    <a:pt x="352450" y="989736"/>
                  </a:lnTo>
                  <a:lnTo>
                    <a:pt x="343776" y="996518"/>
                  </a:lnTo>
                  <a:lnTo>
                    <a:pt x="338175" y="1006462"/>
                  </a:lnTo>
                  <a:lnTo>
                    <a:pt x="336854" y="1017803"/>
                  </a:lnTo>
                  <a:lnTo>
                    <a:pt x="339890" y="1028395"/>
                  </a:lnTo>
                  <a:lnTo>
                    <a:pt x="346671" y="1037082"/>
                  </a:lnTo>
                  <a:lnTo>
                    <a:pt x="356628" y="1042682"/>
                  </a:lnTo>
                  <a:lnTo>
                    <a:pt x="367969" y="1043990"/>
                  </a:lnTo>
                  <a:lnTo>
                    <a:pt x="378561" y="1040955"/>
                  </a:lnTo>
                  <a:lnTo>
                    <a:pt x="387248" y="1034173"/>
                  </a:lnTo>
                  <a:lnTo>
                    <a:pt x="392861" y="1024229"/>
                  </a:lnTo>
                  <a:lnTo>
                    <a:pt x="394157" y="1012901"/>
                  </a:lnTo>
                  <a:close/>
                </a:path>
                <a:path w="5307965" h="1044575">
                  <a:moveTo>
                    <a:pt x="403250" y="305714"/>
                  </a:moveTo>
                  <a:lnTo>
                    <a:pt x="401840" y="302907"/>
                  </a:lnTo>
                  <a:lnTo>
                    <a:pt x="396595" y="301193"/>
                  </a:lnTo>
                  <a:lnTo>
                    <a:pt x="393763" y="302641"/>
                  </a:lnTo>
                  <a:lnTo>
                    <a:pt x="392074" y="307860"/>
                  </a:lnTo>
                  <a:lnTo>
                    <a:pt x="393509" y="310692"/>
                  </a:lnTo>
                  <a:lnTo>
                    <a:pt x="398754" y="312394"/>
                  </a:lnTo>
                  <a:lnTo>
                    <a:pt x="401548" y="310946"/>
                  </a:lnTo>
                  <a:lnTo>
                    <a:pt x="403250" y="305714"/>
                  </a:lnTo>
                  <a:close/>
                </a:path>
                <a:path w="5307965" h="1044575">
                  <a:moveTo>
                    <a:pt x="436587" y="651598"/>
                  </a:moveTo>
                  <a:lnTo>
                    <a:pt x="433387" y="645312"/>
                  </a:lnTo>
                  <a:lnTo>
                    <a:pt x="421665" y="641502"/>
                  </a:lnTo>
                  <a:lnTo>
                    <a:pt x="415391" y="644702"/>
                  </a:lnTo>
                  <a:lnTo>
                    <a:pt x="411594" y="656424"/>
                  </a:lnTo>
                  <a:lnTo>
                    <a:pt x="414769" y="662698"/>
                  </a:lnTo>
                  <a:lnTo>
                    <a:pt x="426491" y="666508"/>
                  </a:lnTo>
                  <a:lnTo>
                    <a:pt x="432777" y="663308"/>
                  </a:lnTo>
                  <a:lnTo>
                    <a:pt x="436587" y="651598"/>
                  </a:lnTo>
                  <a:close/>
                </a:path>
                <a:path w="5307965" h="1044575">
                  <a:moveTo>
                    <a:pt x="453224" y="890473"/>
                  </a:moveTo>
                  <a:lnTo>
                    <a:pt x="449541" y="877608"/>
                  </a:lnTo>
                  <a:lnTo>
                    <a:pt x="441312" y="867067"/>
                  </a:lnTo>
                  <a:lnTo>
                    <a:pt x="429247" y="860247"/>
                  </a:lnTo>
                  <a:lnTo>
                    <a:pt x="415467" y="858672"/>
                  </a:lnTo>
                  <a:lnTo>
                    <a:pt x="402615" y="862355"/>
                  </a:lnTo>
                  <a:lnTo>
                    <a:pt x="392074" y="870610"/>
                  </a:lnTo>
                  <a:lnTo>
                    <a:pt x="385279" y="882675"/>
                  </a:lnTo>
                  <a:lnTo>
                    <a:pt x="383679" y="896454"/>
                  </a:lnTo>
                  <a:lnTo>
                    <a:pt x="387350" y="909320"/>
                  </a:lnTo>
                  <a:lnTo>
                    <a:pt x="395579" y="919861"/>
                  </a:lnTo>
                  <a:lnTo>
                    <a:pt x="407657" y="926668"/>
                  </a:lnTo>
                  <a:lnTo>
                    <a:pt x="421424" y="928255"/>
                  </a:lnTo>
                  <a:lnTo>
                    <a:pt x="434289" y="924560"/>
                  </a:lnTo>
                  <a:lnTo>
                    <a:pt x="444830" y="916317"/>
                  </a:lnTo>
                  <a:lnTo>
                    <a:pt x="451637" y="904240"/>
                  </a:lnTo>
                  <a:lnTo>
                    <a:pt x="453224" y="890473"/>
                  </a:lnTo>
                  <a:close/>
                </a:path>
                <a:path w="5307965" h="1044575">
                  <a:moveTo>
                    <a:pt x="453402" y="421576"/>
                  </a:moveTo>
                  <a:lnTo>
                    <a:pt x="451205" y="417271"/>
                  </a:lnTo>
                  <a:lnTo>
                    <a:pt x="443179" y="414667"/>
                  </a:lnTo>
                  <a:lnTo>
                    <a:pt x="438899" y="416864"/>
                  </a:lnTo>
                  <a:lnTo>
                    <a:pt x="436283" y="424891"/>
                  </a:lnTo>
                  <a:lnTo>
                    <a:pt x="438467" y="429158"/>
                  </a:lnTo>
                  <a:lnTo>
                    <a:pt x="446493" y="431774"/>
                  </a:lnTo>
                  <a:lnTo>
                    <a:pt x="450786" y="429602"/>
                  </a:lnTo>
                  <a:lnTo>
                    <a:pt x="453402" y="421576"/>
                  </a:lnTo>
                  <a:close/>
                </a:path>
                <a:path w="5307965" h="1044575">
                  <a:moveTo>
                    <a:pt x="482968" y="200329"/>
                  </a:moveTo>
                  <a:lnTo>
                    <a:pt x="481774" y="197993"/>
                  </a:lnTo>
                  <a:lnTo>
                    <a:pt x="477456" y="196583"/>
                  </a:lnTo>
                  <a:lnTo>
                    <a:pt x="475145" y="197789"/>
                  </a:lnTo>
                  <a:lnTo>
                    <a:pt x="473748" y="202095"/>
                  </a:lnTo>
                  <a:lnTo>
                    <a:pt x="474916" y="204393"/>
                  </a:lnTo>
                  <a:lnTo>
                    <a:pt x="479247" y="205790"/>
                  </a:lnTo>
                  <a:lnTo>
                    <a:pt x="481571" y="204635"/>
                  </a:lnTo>
                  <a:lnTo>
                    <a:pt x="482968" y="200329"/>
                  </a:lnTo>
                  <a:close/>
                </a:path>
                <a:path w="5307965" h="1044575">
                  <a:moveTo>
                    <a:pt x="508368" y="772033"/>
                  </a:moveTo>
                  <a:lnTo>
                    <a:pt x="505155" y="760793"/>
                  </a:lnTo>
                  <a:lnTo>
                    <a:pt x="497954" y="751573"/>
                  </a:lnTo>
                  <a:lnTo>
                    <a:pt x="487413" y="745617"/>
                  </a:lnTo>
                  <a:lnTo>
                    <a:pt x="475373" y="744232"/>
                  </a:lnTo>
                  <a:lnTo>
                    <a:pt x="464134" y="747458"/>
                  </a:lnTo>
                  <a:lnTo>
                    <a:pt x="454926" y="754659"/>
                  </a:lnTo>
                  <a:lnTo>
                    <a:pt x="448983" y="765200"/>
                  </a:lnTo>
                  <a:lnTo>
                    <a:pt x="447586" y="777252"/>
                  </a:lnTo>
                  <a:lnTo>
                    <a:pt x="450799" y="788492"/>
                  </a:lnTo>
                  <a:lnTo>
                    <a:pt x="458000" y="797699"/>
                  </a:lnTo>
                  <a:lnTo>
                    <a:pt x="468553" y="803643"/>
                  </a:lnTo>
                  <a:lnTo>
                    <a:pt x="480580" y="805040"/>
                  </a:lnTo>
                  <a:lnTo>
                    <a:pt x="491820" y="801814"/>
                  </a:lnTo>
                  <a:lnTo>
                    <a:pt x="501040" y="794613"/>
                  </a:lnTo>
                  <a:lnTo>
                    <a:pt x="506996" y="784047"/>
                  </a:lnTo>
                  <a:lnTo>
                    <a:pt x="508368" y="772033"/>
                  </a:lnTo>
                  <a:close/>
                </a:path>
                <a:path w="5307965" h="1044575">
                  <a:moveTo>
                    <a:pt x="515124" y="538835"/>
                  </a:moveTo>
                  <a:lnTo>
                    <a:pt x="512826" y="530834"/>
                  </a:lnTo>
                  <a:lnTo>
                    <a:pt x="507707" y="524281"/>
                  </a:lnTo>
                  <a:lnTo>
                    <a:pt x="500202" y="520039"/>
                  </a:lnTo>
                  <a:lnTo>
                    <a:pt x="491642" y="519061"/>
                  </a:lnTo>
                  <a:lnTo>
                    <a:pt x="483641" y="521347"/>
                  </a:lnTo>
                  <a:lnTo>
                    <a:pt x="477088" y="526478"/>
                  </a:lnTo>
                  <a:lnTo>
                    <a:pt x="472859" y="533984"/>
                  </a:lnTo>
                  <a:lnTo>
                    <a:pt x="471868" y="542531"/>
                  </a:lnTo>
                  <a:lnTo>
                    <a:pt x="474167" y="550519"/>
                  </a:lnTo>
                  <a:lnTo>
                    <a:pt x="479298" y="557072"/>
                  </a:lnTo>
                  <a:lnTo>
                    <a:pt x="486803" y="561301"/>
                  </a:lnTo>
                  <a:lnTo>
                    <a:pt x="495350" y="562305"/>
                  </a:lnTo>
                  <a:lnTo>
                    <a:pt x="503351" y="560006"/>
                  </a:lnTo>
                  <a:lnTo>
                    <a:pt x="509905" y="554901"/>
                  </a:lnTo>
                  <a:lnTo>
                    <a:pt x="514146" y="547395"/>
                  </a:lnTo>
                  <a:lnTo>
                    <a:pt x="515124" y="538835"/>
                  </a:lnTo>
                  <a:close/>
                </a:path>
                <a:path w="5307965" h="1044575">
                  <a:moveTo>
                    <a:pt x="529539" y="314452"/>
                  </a:moveTo>
                  <a:lnTo>
                    <a:pt x="527862" y="311150"/>
                  </a:lnTo>
                  <a:lnTo>
                    <a:pt x="521703" y="309156"/>
                  </a:lnTo>
                  <a:lnTo>
                    <a:pt x="518388" y="310832"/>
                  </a:lnTo>
                  <a:lnTo>
                    <a:pt x="516382" y="316992"/>
                  </a:lnTo>
                  <a:lnTo>
                    <a:pt x="518083" y="320306"/>
                  </a:lnTo>
                  <a:lnTo>
                    <a:pt x="524243" y="322300"/>
                  </a:lnTo>
                  <a:lnTo>
                    <a:pt x="527532" y="320624"/>
                  </a:lnTo>
                  <a:lnTo>
                    <a:pt x="529539" y="314452"/>
                  </a:lnTo>
                  <a:close/>
                </a:path>
                <a:path w="5307965" h="1044575">
                  <a:moveTo>
                    <a:pt x="567029" y="99060"/>
                  </a:moveTo>
                  <a:lnTo>
                    <a:pt x="566254" y="97561"/>
                  </a:lnTo>
                  <a:lnTo>
                    <a:pt x="563486" y="96659"/>
                  </a:lnTo>
                  <a:lnTo>
                    <a:pt x="561987" y="97421"/>
                  </a:lnTo>
                  <a:lnTo>
                    <a:pt x="561086" y="100190"/>
                  </a:lnTo>
                  <a:lnTo>
                    <a:pt x="561860" y="101688"/>
                  </a:lnTo>
                  <a:lnTo>
                    <a:pt x="564629" y="102590"/>
                  </a:lnTo>
                  <a:lnTo>
                    <a:pt x="566127" y="101828"/>
                  </a:lnTo>
                  <a:lnTo>
                    <a:pt x="567029" y="99060"/>
                  </a:lnTo>
                  <a:close/>
                </a:path>
                <a:path w="5307965" h="1044575">
                  <a:moveTo>
                    <a:pt x="567575" y="657225"/>
                  </a:moveTo>
                  <a:lnTo>
                    <a:pt x="565073" y="648462"/>
                  </a:lnTo>
                  <a:lnTo>
                    <a:pt x="559460" y="641299"/>
                  </a:lnTo>
                  <a:lnTo>
                    <a:pt x="551243" y="636651"/>
                  </a:lnTo>
                  <a:lnTo>
                    <a:pt x="541870" y="635571"/>
                  </a:lnTo>
                  <a:lnTo>
                    <a:pt x="533120" y="638086"/>
                  </a:lnTo>
                  <a:lnTo>
                    <a:pt x="525945" y="643686"/>
                  </a:lnTo>
                  <a:lnTo>
                    <a:pt x="521322" y="651903"/>
                  </a:lnTo>
                  <a:lnTo>
                    <a:pt x="520230" y="661276"/>
                  </a:lnTo>
                  <a:lnTo>
                    <a:pt x="522744" y="670026"/>
                  </a:lnTo>
                  <a:lnTo>
                    <a:pt x="528345" y="677214"/>
                  </a:lnTo>
                  <a:lnTo>
                    <a:pt x="536562" y="681837"/>
                  </a:lnTo>
                  <a:lnTo>
                    <a:pt x="545934" y="682917"/>
                  </a:lnTo>
                  <a:lnTo>
                    <a:pt x="554685" y="680402"/>
                  </a:lnTo>
                  <a:lnTo>
                    <a:pt x="561860" y="674801"/>
                  </a:lnTo>
                  <a:lnTo>
                    <a:pt x="566496" y="666584"/>
                  </a:lnTo>
                  <a:lnTo>
                    <a:pt x="567575" y="657225"/>
                  </a:lnTo>
                  <a:close/>
                </a:path>
                <a:path w="5307965" h="1044575">
                  <a:moveTo>
                    <a:pt x="585152" y="429768"/>
                  </a:moveTo>
                  <a:lnTo>
                    <a:pt x="583412" y="423722"/>
                  </a:lnTo>
                  <a:lnTo>
                    <a:pt x="579526" y="418769"/>
                  </a:lnTo>
                  <a:lnTo>
                    <a:pt x="573849" y="415556"/>
                  </a:lnTo>
                  <a:lnTo>
                    <a:pt x="567372" y="414807"/>
                  </a:lnTo>
                  <a:lnTo>
                    <a:pt x="561314" y="416547"/>
                  </a:lnTo>
                  <a:lnTo>
                    <a:pt x="556361" y="420420"/>
                  </a:lnTo>
                  <a:lnTo>
                    <a:pt x="553173" y="426085"/>
                  </a:lnTo>
                  <a:lnTo>
                    <a:pt x="552411" y="432574"/>
                  </a:lnTo>
                  <a:lnTo>
                    <a:pt x="554151" y="438632"/>
                  </a:lnTo>
                  <a:lnTo>
                    <a:pt x="558012" y="443598"/>
                  </a:lnTo>
                  <a:lnTo>
                    <a:pt x="563702" y="446786"/>
                  </a:lnTo>
                  <a:lnTo>
                    <a:pt x="570179" y="447548"/>
                  </a:lnTo>
                  <a:lnTo>
                    <a:pt x="576237" y="445808"/>
                  </a:lnTo>
                  <a:lnTo>
                    <a:pt x="581202" y="441921"/>
                  </a:lnTo>
                  <a:lnTo>
                    <a:pt x="584415" y="436232"/>
                  </a:lnTo>
                  <a:lnTo>
                    <a:pt x="585152" y="429768"/>
                  </a:lnTo>
                  <a:close/>
                </a:path>
                <a:path w="5307965" h="1044575">
                  <a:moveTo>
                    <a:pt x="611644" y="211251"/>
                  </a:moveTo>
                  <a:lnTo>
                    <a:pt x="610298" y="208610"/>
                  </a:lnTo>
                  <a:lnTo>
                    <a:pt x="605370" y="207010"/>
                  </a:lnTo>
                  <a:lnTo>
                    <a:pt x="602729" y="208343"/>
                  </a:lnTo>
                  <a:lnTo>
                    <a:pt x="601129" y="213271"/>
                  </a:lnTo>
                  <a:lnTo>
                    <a:pt x="602475" y="215938"/>
                  </a:lnTo>
                  <a:lnTo>
                    <a:pt x="607402" y="217538"/>
                  </a:lnTo>
                  <a:lnTo>
                    <a:pt x="610044" y="216166"/>
                  </a:lnTo>
                  <a:lnTo>
                    <a:pt x="611644" y="211251"/>
                  </a:lnTo>
                  <a:close/>
                </a:path>
                <a:path w="5307965" h="1044575">
                  <a:moveTo>
                    <a:pt x="638530" y="545693"/>
                  </a:moveTo>
                  <a:lnTo>
                    <a:pt x="636155" y="537375"/>
                  </a:lnTo>
                  <a:lnTo>
                    <a:pt x="630821" y="530555"/>
                  </a:lnTo>
                  <a:lnTo>
                    <a:pt x="623023" y="526148"/>
                  </a:lnTo>
                  <a:lnTo>
                    <a:pt x="614108" y="525132"/>
                  </a:lnTo>
                  <a:lnTo>
                    <a:pt x="605790" y="527507"/>
                  </a:lnTo>
                  <a:lnTo>
                    <a:pt x="598970" y="532841"/>
                  </a:lnTo>
                  <a:lnTo>
                    <a:pt x="594575" y="540639"/>
                  </a:lnTo>
                  <a:lnTo>
                    <a:pt x="593534" y="549554"/>
                  </a:lnTo>
                  <a:lnTo>
                    <a:pt x="595922" y="557872"/>
                  </a:lnTo>
                  <a:lnTo>
                    <a:pt x="601243" y="564692"/>
                  </a:lnTo>
                  <a:lnTo>
                    <a:pt x="609066" y="569087"/>
                  </a:lnTo>
                  <a:lnTo>
                    <a:pt x="617969" y="570115"/>
                  </a:lnTo>
                  <a:lnTo>
                    <a:pt x="626287" y="567740"/>
                  </a:lnTo>
                  <a:lnTo>
                    <a:pt x="633107" y="562406"/>
                  </a:lnTo>
                  <a:lnTo>
                    <a:pt x="637514" y="554596"/>
                  </a:lnTo>
                  <a:lnTo>
                    <a:pt x="638530" y="545693"/>
                  </a:lnTo>
                  <a:close/>
                </a:path>
                <a:path w="5307965" h="1044575">
                  <a:moveTo>
                    <a:pt x="656869" y="1879"/>
                  </a:moveTo>
                  <a:lnTo>
                    <a:pt x="656272" y="711"/>
                  </a:lnTo>
                  <a:lnTo>
                    <a:pt x="654126" y="0"/>
                  </a:lnTo>
                  <a:lnTo>
                    <a:pt x="652957" y="596"/>
                  </a:lnTo>
                  <a:lnTo>
                    <a:pt x="652259" y="2755"/>
                  </a:lnTo>
                  <a:lnTo>
                    <a:pt x="652856" y="3898"/>
                  </a:lnTo>
                  <a:lnTo>
                    <a:pt x="655015" y="4597"/>
                  </a:lnTo>
                  <a:lnTo>
                    <a:pt x="656170" y="4025"/>
                  </a:lnTo>
                  <a:lnTo>
                    <a:pt x="656869" y="1879"/>
                  </a:lnTo>
                  <a:close/>
                </a:path>
                <a:path w="5307965" h="1044575">
                  <a:moveTo>
                    <a:pt x="657275" y="324256"/>
                  </a:moveTo>
                  <a:lnTo>
                    <a:pt x="655320" y="320471"/>
                  </a:lnTo>
                  <a:lnTo>
                    <a:pt x="648220" y="318160"/>
                  </a:lnTo>
                  <a:lnTo>
                    <a:pt x="644436" y="320090"/>
                  </a:lnTo>
                  <a:lnTo>
                    <a:pt x="642124" y="327202"/>
                  </a:lnTo>
                  <a:lnTo>
                    <a:pt x="644055" y="330987"/>
                  </a:lnTo>
                  <a:lnTo>
                    <a:pt x="651154" y="333286"/>
                  </a:lnTo>
                  <a:lnTo>
                    <a:pt x="654964" y="331368"/>
                  </a:lnTo>
                  <a:lnTo>
                    <a:pt x="657275" y="324256"/>
                  </a:lnTo>
                  <a:close/>
                </a:path>
                <a:path w="5307965" h="1044575">
                  <a:moveTo>
                    <a:pt x="698512" y="112420"/>
                  </a:moveTo>
                  <a:lnTo>
                    <a:pt x="697585" y="110604"/>
                  </a:lnTo>
                  <a:lnTo>
                    <a:pt x="694194" y="109512"/>
                  </a:lnTo>
                  <a:lnTo>
                    <a:pt x="692365" y="110426"/>
                  </a:lnTo>
                  <a:lnTo>
                    <a:pt x="691273" y="113804"/>
                  </a:lnTo>
                  <a:lnTo>
                    <a:pt x="692200" y="115633"/>
                  </a:lnTo>
                  <a:lnTo>
                    <a:pt x="695591" y="116738"/>
                  </a:lnTo>
                  <a:lnTo>
                    <a:pt x="697420" y="115798"/>
                  </a:lnTo>
                  <a:lnTo>
                    <a:pt x="698512" y="112420"/>
                  </a:lnTo>
                  <a:close/>
                </a:path>
                <a:path w="5307965" h="1044575">
                  <a:moveTo>
                    <a:pt x="712266" y="438556"/>
                  </a:moveTo>
                  <a:lnTo>
                    <a:pt x="710361" y="431850"/>
                  </a:lnTo>
                  <a:lnTo>
                    <a:pt x="706069" y="426364"/>
                  </a:lnTo>
                  <a:lnTo>
                    <a:pt x="699782" y="422808"/>
                  </a:lnTo>
                  <a:lnTo>
                    <a:pt x="692607" y="421982"/>
                  </a:lnTo>
                  <a:lnTo>
                    <a:pt x="685901" y="423913"/>
                  </a:lnTo>
                  <a:lnTo>
                    <a:pt x="680402" y="428205"/>
                  </a:lnTo>
                  <a:lnTo>
                    <a:pt x="676859" y="434492"/>
                  </a:lnTo>
                  <a:lnTo>
                    <a:pt x="676033" y="441667"/>
                  </a:lnTo>
                  <a:lnTo>
                    <a:pt x="677951" y="448373"/>
                  </a:lnTo>
                  <a:lnTo>
                    <a:pt x="682244" y="453859"/>
                  </a:lnTo>
                  <a:lnTo>
                    <a:pt x="688543" y="457403"/>
                  </a:lnTo>
                  <a:lnTo>
                    <a:pt x="695718" y="458241"/>
                  </a:lnTo>
                  <a:lnTo>
                    <a:pt x="702411" y="456311"/>
                  </a:lnTo>
                  <a:lnTo>
                    <a:pt x="707898" y="452018"/>
                  </a:lnTo>
                  <a:lnTo>
                    <a:pt x="711441" y="445731"/>
                  </a:lnTo>
                  <a:lnTo>
                    <a:pt x="712266" y="438556"/>
                  </a:lnTo>
                  <a:close/>
                </a:path>
                <a:path w="5307965" h="1044575">
                  <a:moveTo>
                    <a:pt x="746861" y="222567"/>
                  </a:moveTo>
                  <a:lnTo>
                    <a:pt x="744080" y="217106"/>
                  </a:lnTo>
                  <a:lnTo>
                    <a:pt x="733920" y="213804"/>
                  </a:lnTo>
                  <a:lnTo>
                    <a:pt x="728459" y="216585"/>
                  </a:lnTo>
                  <a:lnTo>
                    <a:pt x="725157" y="226758"/>
                  </a:lnTo>
                  <a:lnTo>
                    <a:pt x="727938" y="232219"/>
                  </a:lnTo>
                  <a:lnTo>
                    <a:pt x="738098" y="235521"/>
                  </a:lnTo>
                  <a:lnTo>
                    <a:pt x="743546" y="232740"/>
                  </a:lnTo>
                  <a:lnTo>
                    <a:pt x="746861" y="222567"/>
                  </a:lnTo>
                  <a:close/>
                </a:path>
                <a:path w="5307965" h="1044575">
                  <a:moveTo>
                    <a:pt x="789927" y="18262"/>
                  </a:moveTo>
                  <a:lnTo>
                    <a:pt x="789495" y="17411"/>
                  </a:lnTo>
                  <a:lnTo>
                    <a:pt x="787958" y="16916"/>
                  </a:lnTo>
                  <a:lnTo>
                    <a:pt x="787133" y="17360"/>
                  </a:lnTo>
                  <a:lnTo>
                    <a:pt x="786638" y="18884"/>
                  </a:lnTo>
                  <a:lnTo>
                    <a:pt x="787057" y="19710"/>
                  </a:lnTo>
                  <a:lnTo>
                    <a:pt x="788593" y="20205"/>
                  </a:lnTo>
                  <a:lnTo>
                    <a:pt x="789419" y="19786"/>
                  </a:lnTo>
                  <a:lnTo>
                    <a:pt x="789927" y="18262"/>
                  </a:lnTo>
                  <a:close/>
                </a:path>
                <a:path w="5307965" h="1044575">
                  <a:moveTo>
                    <a:pt x="794092" y="335635"/>
                  </a:moveTo>
                  <a:lnTo>
                    <a:pt x="792391" y="329679"/>
                  </a:lnTo>
                  <a:lnTo>
                    <a:pt x="788593" y="324802"/>
                  </a:lnTo>
                  <a:lnTo>
                    <a:pt x="783018" y="321652"/>
                  </a:lnTo>
                  <a:lnTo>
                    <a:pt x="776643" y="320929"/>
                  </a:lnTo>
                  <a:lnTo>
                    <a:pt x="770699" y="322630"/>
                  </a:lnTo>
                  <a:lnTo>
                    <a:pt x="765822" y="326453"/>
                  </a:lnTo>
                  <a:lnTo>
                    <a:pt x="762685" y="332016"/>
                  </a:lnTo>
                  <a:lnTo>
                    <a:pt x="761949" y="338391"/>
                  </a:lnTo>
                  <a:lnTo>
                    <a:pt x="763651" y="344347"/>
                  </a:lnTo>
                  <a:lnTo>
                    <a:pt x="767448" y="349224"/>
                  </a:lnTo>
                  <a:lnTo>
                    <a:pt x="773036" y="352361"/>
                  </a:lnTo>
                  <a:lnTo>
                    <a:pt x="779399" y="353098"/>
                  </a:lnTo>
                  <a:lnTo>
                    <a:pt x="785342" y="351396"/>
                  </a:lnTo>
                  <a:lnTo>
                    <a:pt x="790219" y="347573"/>
                  </a:lnTo>
                  <a:lnTo>
                    <a:pt x="793369" y="341985"/>
                  </a:lnTo>
                  <a:lnTo>
                    <a:pt x="794092" y="335635"/>
                  </a:lnTo>
                  <a:close/>
                </a:path>
                <a:path w="5307965" h="1044575">
                  <a:moveTo>
                    <a:pt x="830122" y="127762"/>
                  </a:moveTo>
                  <a:lnTo>
                    <a:pt x="829449" y="126428"/>
                  </a:lnTo>
                  <a:lnTo>
                    <a:pt x="826973" y="125628"/>
                  </a:lnTo>
                  <a:lnTo>
                    <a:pt x="825652" y="126314"/>
                  </a:lnTo>
                  <a:lnTo>
                    <a:pt x="824865" y="128765"/>
                  </a:lnTo>
                  <a:lnTo>
                    <a:pt x="825525" y="130098"/>
                  </a:lnTo>
                  <a:lnTo>
                    <a:pt x="828001" y="130898"/>
                  </a:lnTo>
                  <a:lnTo>
                    <a:pt x="829322" y="130213"/>
                  </a:lnTo>
                  <a:lnTo>
                    <a:pt x="830122" y="127762"/>
                  </a:lnTo>
                  <a:close/>
                </a:path>
                <a:path w="5307965" h="1044575">
                  <a:moveTo>
                    <a:pt x="884186" y="235407"/>
                  </a:moveTo>
                  <a:lnTo>
                    <a:pt x="879881" y="226999"/>
                  </a:lnTo>
                  <a:lnTo>
                    <a:pt x="864158" y="221881"/>
                  </a:lnTo>
                  <a:lnTo>
                    <a:pt x="855726" y="226174"/>
                  </a:lnTo>
                  <a:lnTo>
                    <a:pt x="850620" y="241884"/>
                  </a:lnTo>
                  <a:lnTo>
                    <a:pt x="854913" y="250329"/>
                  </a:lnTo>
                  <a:lnTo>
                    <a:pt x="870635" y="255435"/>
                  </a:lnTo>
                  <a:lnTo>
                    <a:pt x="879081" y="251129"/>
                  </a:lnTo>
                  <a:lnTo>
                    <a:pt x="884186" y="235407"/>
                  </a:lnTo>
                  <a:close/>
                </a:path>
                <a:path w="5307965" h="1044575">
                  <a:moveTo>
                    <a:pt x="931443" y="35331"/>
                  </a:moveTo>
                  <a:lnTo>
                    <a:pt x="929513" y="31534"/>
                  </a:lnTo>
                  <a:lnTo>
                    <a:pt x="922439" y="29235"/>
                  </a:lnTo>
                  <a:lnTo>
                    <a:pt x="918616" y="31165"/>
                  </a:lnTo>
                  <a:lnTo>
                    <a:pt x="916305" y="38265"/>
                  </a:lnTo>
                  <a:lnTo>
                    <a:pt x="918260" y="42049"/>
                  </a:lnTo>
                  <a:lnTo>
                    <a:pt x="925347" y="44361"/>
                  </a:lnTo>
                  <a:lnTo>
                    <a:pt x="929144" y="42430"/>
                  </a:lnTo>
                  <a:lnTo>
                    <a:pt x="931443" y="35331"/>
                  </a:lnTo>
                  <a:close/>
                </a:path>
                <a:path w="5307965" h="1044575">
                  <a:moveTo>
                    <a:pt x="965288" y="144703"/>
                  </a:moveTo>
                  <a:lnTo>
                    <a:pt x="964463" y="143040"/>
                  </a:lnTo>
                  <a:lnTo>
                    <a:pt x="961390" y="142036"/>
                  </a:lnTo>
                  <a:lnTo>
                    <a:pt x="959726" y="142900"/>
                  </a:lnTo>
                  <a:lnTo>
                    <a:pt x="958735" y="145948"/>
                  </a:lnTo>
                  <a:lnTo>
                    <a:pt x="959573" y="147624"/>
                  </a:lnTo>
                  <a:lnTo>
                    <a:pt x="962647" y="148615"/>
                  </a:lnTo>
                  <a:lnTo>
                    <a:pt x="964298" y="147751"/>
                  </a:lnTo>
                  <a:lnTo>
                    <a:pt x="965288" y="144703"/>
                  </a:lnTo>
                  <a:close/>
                </a:path>
                <a:path w="5307965" h="1044575">
                  <a:moveTo>
                    <a:pt x="1068158" y="56045"/>
                  </a:moveTo>
                  <a:lnTo>
                    <a:pt x="1066482" y="52743"/>
                  </a:lnTo>
                  <a:lnTo>
                    <a:pt x="1060310" y="50736"/>
                  </a:lnTo>
                  <a:lnTo>
                    <a:pt x="1057021" y="52425"/>
                  </a:lnTo>
                  <a:lnTo>
                    <a:pt x="1055014" y="58585"/>
                  </a:lnTo>
                  <a:lnTo>
                    <a:pt x="1056690" y="61899"/>
                  </a:lnTo>
                  <a:lnTo>
                    <a:pt x="1062863" y="63893"/>
                  </a:lnTo>
                  <a:lnTo>
                    <a:pt x="1066152" y="62191"/>
                  </a:lnTo>
                  <a:lnTo>
                    <a:pt x="1068158" y="56045"/>
                  </a:lnTo>
                  <a:close/>
                </a:path>
                <a:path w="5307965" h="1044575">
                  <a:moveTo>
                    <a:pt x="4137063" y="14363"/>
                  </a:moveTo>
                  <a:lnTo>
                    <a:pt x="4135717" y="11709"/>
                  </a:lnTo>
                  <a:lnTo>
                    <a:pt x="4130776" y="10096"/>
                  </a:lnTo>
                  <a:lnTo>
                    <a:pt x="4128135" y="11468"/>
                  </a:lnTo>
                  <a:lnTo>
                    <a:pt x="4126534" y="16383"/>
                  </a:lnTo>
                  <a:lnTo>
                    <a:pt x="4127881" y="19024"/>
                  </a:lnTo>
                  <a:lnTo>
                    <a:pt x="4132821" y="20624"/>
                  </a:lnTo>
                  <a:lnTo>
                    <a:pt x="4135463" y="19291"/>
                  </a:lnTo>
                  <a:lnTo>
                    <a:pt x="4137063" y="14363"/>
                  </a:lnTo>
                  <a:close/>
                </a:path>
                <a:path w="5307965" h="1044575">
                  <a:moveTo>
                    <a:pt x="4239323" y="99542"/>
                  </a:moveTo>
                  <a:lnTo>
                    <a:pt x="4237901" y="96748"/>
                  </a:lnTo>
                  <a:lnTo>
                    <a:pt x="4232656" y="95046"/>
                  </a:lnTo>
                  <a:lnTo>
                    <a:pt x="4229849" y="96469"/>
                  </a:lnTo>
                  <a:lnTo>
                    <a:pt x="4228147" y="101739"/>
                  </a:lnTo>
                  <a:lnTo>
                    <a:pt x="4229582" y="104533"/>
                  </a:lnTo>
                  <a:lnTo>
                    <a:pt x="4234815" y="106235"/>
                  </a:lnTo>
                  <a:lnTo>
                    <a:pt x="4237621" y="104813"/>
                  </a:lnTo>
                  <a:lnTo>
                    <a:pt x="4239323" y="99542"/>
                  </a:lnTo>
                  <a:close/>
                </a:path>
                <a:path w="5307965" h="1044575">
                  <a:moveTo>
                    <a:pt x="4327944" y="35445"/>
                  </a:moveTo>
                  <a:lnTo>
                    <a:pt x="4326166" y="31978"/>
                  </a:lnTo>
                  <a:lnTo>
                    <a:pt x="4319702" y="29883"/>
                  </a:lnTo>
                  <a:lnTo>
                    <a:pt x="4316234" y="31648"/>
                  </a:lnTo>
                  <a:lnTo>
                    <a:pt x="4314126" y="38112"/>
                  </a:lnTo>
                  <a:lnTo>
                    <a:pt x="4315904" y="41605"/>
                  </a:lnTo>
                  <a:lnTo>
                    <a:pt x="4322356" y="43700"/>
                  </a:lnTo>
                  <a:lnTo>
                    <a:pt x="4325836" y="41922"/>
                  </a:lnTo>
                  <a:lnTo>
                    <a:pt x="4327944" y="35445"/>
                  </a:lnTo>
                  <a:close/>
                </a:path>
                <a:path w="5307965" h="1044575">
                  <a:moveTo>
                    <a:pt x="4424667" y="126873"/>
                  </a:moveTo>
                  <a:lnTo>
                    <a:pt x="4422826" y="123228"/>
                  </a:lnTo>
                  <a:lnTo>
                    <a:pt x="4416031" y="121031"/>
                  </a:lnTo>
                  <a:lnTo>
                    <a:pt x="4412412" y="122885"/>
                  </a:lnTo>
                  <a:lnTo>
                    <a:pt x="4410214" y="129667"/>
                  </a:lnTo>
                  <a:lnTo>
                    <a:pt x="4412043" y="133299"/>
                  </a:lnTo>
                  <a:lnTo>
                    <a:pt x="4418825" y="135509"/>
                  </a:lnTo>
                  <a:lnTo>
                    <a:pt x="4422470" y="133654"/>
                  </a:lnTo>
                  <a:lnTo>
                    <a:pt x="4424667" y="126873"/>
                  </a:lnTo>
                  <a:close/>
                </a:path>
                <a:path w="5307965" h="1044575">
                  <a:moveTo>
                    <a:pt x="4515790" y="62979"/>
                  </a:moveTo>
                  <a:lnTo>
                    <a:pt x="4512742" y="57035"/>
                  </a:lnTo>
                  <a:lnTo>
                    <a:pt x="4501654" y="53428"/>
                  </a:lnTo>
                  <a:lnTo>
                    <a:pt x="4495698" y="56451"/>
                  </a:lnTo>
                  <a:lnTo>
                    <a:pt x="4492091" y="67551"/>
                  </a:lnTo>
                  <a:lnTo>
                    <a:pt x="4495127" y="73507"/>
                  </a:lnTo>
                  <a:lnTo>
                    <a:pt x="4506214" y="77114"/>
                  </a:lnTo>
                  <a:lnTo>
                    <a:pt x="4512183" y="74079"/>
                  </a:lnTo>
                  <a:lnTo>
                    <a:pt x="4515790" y="62979"/>
                  </a:lnTo>
                  <a:close/>
                </a:path>
                <a:path w="5307965" h="1044575">
                  <a:moveTo>
                    <a:pt x="4517809" y="222961"/>
                  </a:moveTo>
                  <a:lnTo>
                    <a:pt x="4515523" y="218490"/>
                  </a:lnTo>
                  <a:lnTo>
                    <a:pt x="4507204" y="215785"/>
                  </a:lnTo>
                  <a:lnTo>
                    <a:pt x="4502747" y="218071"/>
                  </a:lnTo>
                  <a:lnTo>
                    <a:pt x="4500042" y="226390"/>
                  </a:lnTo>
                  <a:lnTo>
                    <a:pt x="4502302" y="230860"/>
                  </a:lnTo>
                  <a:lnTo>
                    <a:pt x="4510633" y="233565"/>
                  </a:lnTo>
                  <a:lnTo>
                    <a:pt x="4515104" y="231279"/>
                  </a:lnTo>
                  <a:lnTo>
                    <a:pt x="4517809" y="222961"/>
                  </a:lnTo>
                  <a:close/>
                </a:path>
                <a:path w="5307965" h="1044575">
                  <a:moveTo>
                    <a:pt x="4591037" y="2197"/>
                  </a:moveTo>
                  <a:lnTo>
                    <a:pt x="4590872" y="1879"/>
                  </a:lnTo>
                  <a:lnTo>
                    <a:pt x="4590250" y="1676"/>
                  </a:lnTo>
                  <a:lnTo>
                    <a:pt x="4589919" y="1841"/>
                  </a:lnTo>
                  <a:lnTo>
                    <a:pt x="4589729" y="2463"/>
                  </a:lnTo>
                  <a:lnTo>
                    <a:pt x="4589881" y="2781"/>
                  </a:lnTo>
                  <a:lnTo>
                    <a:pt x="4590516" y="2984"/>
                  </a:lnTo>
                  <a:lnTo>
                    <a:pt x="4590834" y="2819"/>
                  </a:lnTo>
                  <a:lnTo>
                    <a:pt x="4591037" y="2197"/>
                  </a:lnTo>
                  <a:close/>
                </a:path>
                <a:path w="5307965" h="1044575">
                  <a:moveTo>
                    <a:pt x="4603813" y="160439"/>
                  </a:moveTo>
                  <a:lnTo>
                    <a:pt x="4601540" y="155968"/>
                  </a:lnTo>
                  <a:lnTo>
                    <a:pt x="4593221" y="153276"/>
                  </a:lnTo>
                  <a:lnTo>
                    <a:pt x="4588751" y="155549"/>
                  </a:lnTo>
                  <a:lnTo>
                    <a:pt x="4586059" y="163868"/>
                  </a:lnTo>
                  <a:lnTo>
                    <a:pt x="4588332" y="168325"/>
                  </a:lnTo>
                  <a:lnTo>
                    <a:pt x="4596650" y="171030"/>
                  </a:lnTo>
                  <a:lnTo>
                    <a:pt x="4601121" y="168770"/>
                  </a:lnTo>
                  <a:lnTo>
                    <a:pt x="4603813" y="160439"/>
                  </a:lnTo>
                  <a:close/>
                </a:path>
                <a:path w="5307965" h="1044575">
                  <a:moveTo>
                    <a:pt x="4605096" y="323811"/>
                  </a:moveTo>
                  <a:lnTo>
                    <a:pt x="4602569" y="318858"/>
                  </a:lnTo>
                  <a:lnTo>
                    <a:pt x="4593323" y="315861"/>
                  </a:lnTo>
                  <a:lnTo>
                    <a:pt x="4588383" y="318376"/>
                  </a:lnTo>
                  <a:lnTo>
                    <a:pt x="4585373" y="327621"/>
                  </a:lnTo>
                  <a:lnTo>
                    <a:pt x="4587887" y="332600"/>
                  </a:lnTo>
                  <a:lnTo>
                    <a:pt x="4597120" y="335597"/>
                  </a:lnTo>
                  <a:lnTo>
                    <a:pt x="4602099" y="333057"/>
                  </a:lnTo>
                  <a:lnTo>
                    <a:pt x="4605096" y="323811"/>
                  </a:lnTo>
                  <a:close/>
                </a:path>
                <a:path w="5307965" h="1044575">
                  <a:moveTo>
                    <a:pt x="4681867" y="99466"/>
                  </a:moveTo>
                  <a:lnTo>
                    <a:pt x="4681626" y="98945"/>
                  </a:lnTo>
                  <a:lnTo>
                    <a:pt x="4680712" y="98640"/>
                  </a:lnTo>
                  <a:lnTo>
                    <a:pt x="4680204" y="98920"/>
                  </a:lnTo>
                  <a:lnTo>
                    <a:pt x="4679899" y="99847"/>
                  </a:lnTo>
                  <a:lnTo>
                    <a:pt x="4680153" y="100330"/>
                  </a:lnTo>
                  <a:lnTo>
                    <a:pt x="4681067" y="100634"/>
                  </a:lnTo>
                  <a:lnTo>
                    <a:pt x="4681575" y="100393"/>
                  </a:lnTo>
                  <a:lnTo>
                    <a:pt x="4681867" y="99466"/>
                  </a:lnTo>
                  <a:close/>
                </a:path>
                <a:path w="5307965" h="1044575">
                  <a:moveTo>
                    <a:pt x="4686973" y="429082"/>
                  </a:moveTo>
                  <a:lnTo>
                    <a:pt x="4684230" y="423608"/>
                  </a:lnTo>
                  <a:lnTo>
                    <a:pt x="4674057" y="420306"/>
                  </a:lnTo>
                  <a:lnTo>
                    <a:pt x="4668583" y="423113"/>
                  </a:lnTo>
                  <a:lnTo>
                    <a:pt x="4665281" y="433273"/>
                  </a:lnTo>
                  <a:lnTo>
                    <a:pt x="4668075" y="438721"/>
                  </a:lnTo>
                  <a:lnTo>
                    <a:pt x="4678235" y="442023"/>
                  </a:lnTo>
                  <a:lnTo>
                    <a:pt x="4683671" y="439254"/>
                  </a:lnTo>
                  <a:lnTo>
                    <a:pt x="4686973" y="429082"/>
                  </a:lnTo>
                  <a:close/>
                </a:path>
                <a:path w="5307965" h="1044575">
                  <a:moveTo>
                    <a:pt x="4695075" y="260731"/>
                  </a:moveTo>
                  <a:lnTo>
                    <a:pt x="4691443" y="253644"/>
                  </a:lnTo>
                  <a:lnTo>
                    <a:pt x="4678210" y="249339"/>
                  </a:lnTo>
                  <a:lnTo>
                    <a:pt x="4671085" y="252933"/>
                  </a:lnTo>
                  <a:lnTo>
                    <a:pt x="4666780" y="266204"/>
                  </a:lnTo>
                  <a:lnTo>
                    <a:pt x="4670412" y="273316"/>
                  </a:lnTo>
                  <a:lnTo>
                    <a:pt x="4683645" y="277622"/>
                  </a:lnTo>
                  <a:lnTo>
                    <a:pt x="4690757" y="273989"/>
                  </a:lnTo>
                  <a:lnTo>
                    <a:pt x="4695075" y="260731"/>
                  </a:lnTo>
                  <a:close/>
                </a:path>
                <a:path w="5307965" h="1044575">
                  <a:moveTo>
                    <a:pt x="4764227" y="538213"/>
                  </a:moveTo>
                  <a:lnTo>
                    <a:pt x="4760950" y="531761"/>
                  </a:lnTo>
                  <a:lnTo>
                    <a:pt x="4748936" y="527850"/>
                  </a:lnTo>
                  <a:lnTo>
                    <a:pt x="4742472" y="531152"/>
                  </a:lnTo>
                  <a:lnTo>
                    <a:pt x="4738560" y="543166"/>
                  </a:lnTo>
                  <a:lnTo>
                    <a:pt x="4741862" y="549617"/>
                  </a:lnTo>
                  <a:lnTo>
                    <a:pt x="4753876" y="553516"/>
                  </a:lnTo>
                  <a:lnTo>
                    <a:pt x="4760328" y="550240"/>
                  </a:lnTo>
                  <a:lnTo>
                    <a:pt x="4764227" y="538213"/>
                  </a:lnTo>
                  <a:close/>
                </a:path>
                <a:path w="5307965" h="1044575">
                  <a:moveTo>
                    <a:pt x="4768964" y="367614"/>
                  </a:moveTo>
                  <a:lnTo>
                    <a:pt x="4767084" y="363956"/>
                  </a:lnTo>
                  <a:lnTo>
                    <a:pt x="4760328" y="361759"/>
                  </a:lnTo>
                  <a:lnTo>
                    <a:pt x="4756670" y="363613"/>
                  </a:lnTo>
                  <a:lnTo>
                    <a:pt x="4754473" y="370382"/>
                  </a:lnTo>
                  <a:lnTo>
                    <a:pt x="4756340" y="374040"/>
                  </a:lnTo>
                  <a:lnTo>
                    <a:pt x="4763097" y="376237"/>
                  </a:lnTo>
                  <a:lnTo>
                    <a:pt x="4766767" y="374383"/>
                  </a:lnTo>
                  <a:lnTo>
                    <a:pt x="4768964" y="367614"/>
                  </a:lnTo>
                  <a:close/>
                </a:path>
                <a:path w="5307965" h="1044575">
                  <a:moveTo>
                    <a:pt x="4835004" y="651281"/>
                  </a:moveTo>
                  <a:lnTo>
                    <a:pt x="4831372" y="644169"/>
                  </a:lnTo>
                  <a:lnTo>
                    <a:pt x="4818113" y="639864"/>
                  </a:lnTo>
                  <a:lnTo>
                    <a:pt x="4811001" y="643483"/>
                  </a:lnTo>
                  <a:lnTo>
                    <a:pt x="4806696" y="656729"/>
                  </a:lnTo>
                  <a:lnTo>
                    <a:pt x="4810328" y="663841"/>
                  </a:lnTo>
                  <a:lnTo>
                    <a:pt x="4823587" y="668147"/>
                  </a:lnTo>
                  <a:lnTo>
                    <a:pt x="4830699" y="664527"/>
                  </a:lnTo>
                  <a:lnTo>
                    <a:pt x="4835004" y="651281"/>
                  </a:lnTo>
                  <a:close/>
                </a:path>
                <a:path w="5307965" h="1044575">
                  <a:moveTo>
                    <a:pt x="4848263" y="306641"/>
                  </a:moveTo>
                  <a:lnTo>
                    <a:pt x="4848022" y="306146"/>
                  </a:lnTo>
                  <a:lnTo>
                    <a:pt x="4847094" y="305841"/>
                  </a:lnTo>
                  <a:lnTo>
                    <a:pt x="4846586" y="306095"/>
                  </a:lnTo>
                  <a:lnTo>
                    <a:pt x="4846282" y="307022"/>
                  </a:lnTo>
                  <a:lnTo>
                    <a:pt x="4846548" y="307505"/>
                  </a:lnTo>
                  <a:lnTo>
                    <a:pt x="4847488" y="307809"/>
                  </a:lnTo>
                  <a:lnTo>
                    <a:pt x="4847971" y="307568"/>
                  </a:lnTo>
                  <a:lnTo>
                    <a:pt x="4848263" y="306641"/>
                  </a:lnTo>
                  <a:close/>
                </a:path>
                <a:path w="5307965" h="1044575">
                  <a:moveTo>
                    <a:pt x="4851908" y="475602"/>
                  </a:moveTo>
                  <a:lnTo>
                    <a:pt x="4848123" y="468147"/>
                  </a:lnTo>
                  <a:lnTo>
                    <a:pt x="4834242" y="463638"/>
                  </a:lnTo>
                  <a:lnTo>
                    <a:pt x="4826813" y="467448"/>
                  </a:lnTo>
                  <a:lnTo>
                    <a:pt x="4822304" y="481317"/>
                  </a:lnTo>
                  <a:lnTo>
                    <a:pt x="4826089" y="488734"/>
                  </a:lnTo>
                  <a:lnTo>
                    <a:pt x="4839970" y="493255"/>
                  </a:lnTo>
                  <a:lnTo>
                    <a:pt x="4847399" y="489470"/>
                  </a:lnTo>
                  <a:lnTo>
                    <a:pt x="4851908" y="475602"/>
                  </a:lnTo>
                  <a:close/>
                </a:path>
                <a:path w="5307965" h="1044575">
                  <a:moveTo>
                    <a:pt x="4900053" y="767753"/>
                  </a:moveTo>
                  <a:lnTo>
                    <a:pt x="4896002" y="759815"/>
                  </a:lnTo>
                  <a:lnTo>
                    <a:pt x="4881219" y="755015"/>
                  </a:lnTo>
                  <a:lnTo>
                    <a:pt x="4873282" y="759053"/>
                  </a:lnTo>
                  <a:lnTo>
                    <a:pt x="4868469" y="773849"/>
                  </a:lnTo>
                  <a:lnTo>
                    <a:pt x="4872533" y="781786"/>
                  </a:lnTo>
                  <a:lnTo>
                    <a:pt x="4887315" y="786587"/>
                  </a:lnTo>
                  <a:lnTo>
                    <a:pt x="4895253" y="782548"/>
                  </a:lnTo>
                  <a:lnTo>
                    <a:pt x="4900053" y="767753"/>
                  </a:lnTo>
                  <a:close/>
                </a:path>
                <a:path w="5307965" h="1044575">
                  <a:moveTo>
                    <a:pt x="4921034" y="588822"/>
                  </a:moveTo>
                  <a:lnTo>
                    <a:pt x="4917427" y="581685"/>
                  </a:lnTo>
                  <a:lnTo>
                    <a:pt x="4904168" y="577380"/>
                  </a:lnTo>
                  <a:lnTo>
                    <a:pt x="4897056" y="581025"/>
                  </a:lnTo>
                  <a:lnTo>
                    <a:pt x="4892751" y="594271"/>
                  </a:lnTo>
                  <a:lnTo>
                    <a:pt x="4896370" y="601383"/>
                  </a:lnTo>
                  <a:lnTo>
                    <a:pt x="4909629" y="605688"/>
                  </a:lnTo>
                  <a:lnTo>
                    <a:pt x="4916741" y="602068"/>
                  </a:lnTo>
                  <a:lnTo>
                    <a:pt x="4921034" y="588822"/>
                  </a:lnTo>
                  <a:close/>
                </a:path>
                <a:path w="5307965" h="1044575">
                  <a:moveTo>
                    <a:pt x="4923777" y="416026"/>
                  </a:moveTo>
                  <a:lnTo>
                    <a:pt x="4923523" y="415544"/>
                  </a:lnTo>
                  <a:lnTo>
                    <a:pt x="4922583" y="415239"/>
                  </a:lnTo>
                  <a:lnTo>
                    <a:pt x="4922101" y="415480"/>
                  </a:lnTo>
                  <a:lnTo>
                    <a:pt x="4921796" y="416407"/>
                  </a:lnTo>
                  <a:lnTo>
                    <a:pt x="4922050" y="416890"/>
                  </a:lnTo>
                  <a:lnTo>
                    <a:pt x="4922990" y="417195"/>
                  </a:lnTo>
                  <a:lnTo>
                    <a:pt x="4923472" y="416941"/>
                  </a:lnTo>
                  <a:lnTo>
                    <a:pt x="4923777" y="416026"/>
                  </a:lnTo>
                  <a:close/>
                </a:path>
                <a:path w="5307965" h="1044575">
                  <a:moveTo>
                    <a:pt x="4958435" y="889304"/>
                  </a:moveTo>
                  <a:lnTo>
                    <a:pt x="4956645" y="883031"/>
                  </a:lnTo>
                  <a:lnTo>
                    <a:pt x="4952631" y="877900"/>
                  </a:lnTo>
                  <a:lnTo>
                    <a:pt x="4946739" y="874572"/>
                  </a:lnTo>
                  <a:lnTo>
                    <a:pt x="4940020" y="873810"/>
                  </a:lnTo>
                  <a:lnTo>
                    <a:pt x="4933759" y="875601"/>
                  </a:lnTo>
                  <a:lnTo>
                    <a:pt x="4928616" y="879614"/>
                  </a:lnTo>
                  <a:lnTo>
                    <a:pt x="4925314" y="885482"/>
                  </a:lnTo>
                  <a:lnTo>
                    <a:pt x="4924526" y="892200"/>
                  </a:lnTo>
                  <a:lnTo>
                    <a:pt x="4926330" y="898486"/>
                  </a:lnTo>
                  <a:lnTo>
                    <a:pt x="4930343" y="903630"/>
                  </a:lnTo>
                  <a:lnTo>
                    <a:pt x="4936236" y="906945"/>
                  </a:lnTo>
                  <a:lnTo>
                    <a:pt x="4942941" y="907719"/>
                  </a:lnTo>
                  <a:lnTo>
                    <a:pt x="4949215" y="905916"/>
                  </a:lnTo>
                  <a:lnTo>
                    <a:pt x="4954346" y="901890"/>
                  </a:lnTo>
                  <a:lnTo>
                    <a:pt x="4957673" y="895997"/>
                  </a:lnTo>
                  <a:lnTo>
                    <a:pt x="4958435" y="889304"/>
                  </a:lnTo>
                  <a:close/>
                </a:path>
                <a:path w="5307965" h="1044575">
                  <a:moveTo>
                    <a:pt x="4987569" y="706589"/>
                  </a:moveTo>
                  <a:lnTo>
                    <a:pt x="4985804" y="700430"/>
                  </a:lnTo>
                  <a:lnTo>
                    <a:pt x="4981867" y="695375"/>
                  </a:lnTo>
                  <a:lnTo>
                    <a:pt x="4976088" y="692099"/>
                  </a:lnTo>
                  <a:lnTo>
                    <a:pt x="4969497" y="691349"/>
                  </a:lnTo>
                  <a:lnTo>
                    <a:pt x="4963338" y="693127"/>
                  </a:lnTo>
                  <a:lnTo>
                    <a:pt x="4958283" y="697077"/>
                  </a:lnTo>
                  <a:lnTo>
                    <a:pt x="4955032" y="702843"/>
                  </a:lnTo>
                  <a:lnTo>
                    <a:pt x="4954257" y="709447"/>
                  </a:lnTo>
                  <a:lnTo>
                    <a:pt x="4956022" y="715606"/>
                  </a:lnTo>
                  <a:lnTo>
                    <a:pt x="4959972" y="720648"/>
                  </a:lnTo>
                  <a:lnTo>
                    <a:pt x="4965751" y="723900"/>
                  </a:lnTo>
                  <a:lnTo>
                    <a:pt x="4972342" y="724674"/>
                  </a:lnTo>
                  <a:lnTo>
                    <a:pt x="4978501" y="722909"/>
                  </a:lnTo>
                  <a:lnTo>
                    <a:pt x="4983556" y="718959"/>
                  </a:lnTo>
                  <a:lnTo>
                    <a:pt x="4986820" y="713168"/>
                  </a:lnTo>
                  <a:lnTo>
                    <a:pt x="4987569" y="706589"/>
                  </a:lnTo>
                  <a:close/>
                </a:path>
                <a:path w="5307965" h="1044575">
                  <a:moveTo>
                    <a:pt x="4993894" y="528916"/>
                  </a:moveTo>
                  <a:lnTo>
                    <a:pt x="4993627" y="528408"/>
                  </a:lnTo>
                  <a:lnTo>
                    <a:pt x="4992725" y="528116"/>
                  </a:lnTo>
                  <a:lnTo>
                    <a:pt x="4992217" y="528370"/>
                  </a:lnTo>
                  <a:lnTo>
                    <a:pt x="4991925" y="529297"/>
                  </a:lnTo>
                  <a:lnTo>
                    <a:pt x="4992179" y="529805"/>
                  </a:lnTo>
                  <a:lnTo>
                    <a:pt x="4993081" y="530098"/>
                  </a:lnTo>
                  <a:lnTo>
                    <a:pt x="4993589" y="529844"/>
                  </a:lnTo>
                  <a:lnTo>
                    <a:pt x="4993894" y="528916"/>
                  </a:lnTo>
                  <a:close/>
                </a:path>
                <a:path w="5307965" h="1044575">
                  <a:moveTo>
                    <a:pt x="5010455" y="1011986"/>
                  </a:moveTo>
                  <a:lnTo>
                    <a:pt x="5008537" y="1005281"/>
                  </a:lnTo>
                  <a:lnTo>
                    <a:pt x="5004244" y="999794"/>
                  </a:lnTo>
                  <a:lnTo>
                    <a:pt x="4997970" y="996251"/>
                  </a:lnTo>
                  <a:lnTo>
                    <a:pt x="4990782" y="995426"/>
                  </a:lnTo>
                  <a:lnTo>
                    <a:pt x="4984077" y="997343"/>
                  </a:lnTo>
                  <a:lnTo>
                    <a:pt x="4978578" y="1001623"/>
                  </a:lnTo>
                  <a:lnTo>
                    <a:pt x="4975034" y="1007910"/>
                  </a:lnTo>
                  <a:lnTo>
                    <a:pt x="4974209" y="1015098"/>
                  </a:lnTo>
                  <a:lnTo>
                    <a:pt x="4976126" y="1021791"/>
                  </a:lnTo>
                  <a:lnTo>
                    <a:pt x="4980432" y="1027277"/>
                  </a:lnTo>
                  <a:lnTo>
                    <a:pt x="4986744" y="1030820"/>
                  </a:lnTo>
                  <a:lnTo>
                    <a:pt x="4993906" y="1031659"/>
                  </a:lnTo>
                  <a:lnTo>
                    <a:pt x="5000599" y="1029741"/>
                  </a:lnTo>
                  <a:lnTo>
                    <a:pt x="5006086" y="1025448"/>
                  </a:lnTo>
                  <a:lnTo>
                    <a:pt x="5009642" y="1019149"/>
                  </a:lnTo>
                  <a:lnTo>
                    <a:pt x="5010455" y="1011986"/>
                  </a:lnTo>
                  <a:close/>
                </a:path>
                <a:path w="5307965" h="1044575">
                  <a:moveTo>
                    <a:pt x="5039880" y="825423"/>
                  </a:moveTo>
                  <a:lnTo>
                    <a:pt x="5037086" y="819988"/>
                  </a:lnTo>
                  <a:lnTo>
                    <a:pt x="5026901" y="816673"/>
                  </a:lnTo>
                  <a:lnTo>
                    <a:pt x="5021465" y="819442"/>
                  </a:lnTo>
                  <a:lnTo>
                    <a:pt x="5018163" y="829627"/>
                  </a:lnTo>
                  <a:lnTo>
                    <a:pt x="5020919" y="835088"/>
                  </a:lnTo>
                  <a:lnTo>
                    <a:pt x="5031105" y="838390"/>
                  </a:lnTo>
                  <a:lnTo>
                    <a:pt x="5036566" y="835609"/>
                  </a:lnTo>
                  <a:lnTo>
                    <a:pt x="5039880" y="825423"/>
                  </a:lnTo>
                  <a:close/>
                </a:path>
                <a:path w="5307965" h="1044575">
                  <a:moveTo>
                    <a:pt x="5092878" y="947534"/>
                  </a:moveTo>
                  <a:lnTo>
                    <a:pt x="5089830" y="941603"/>
                  </a:lnTo>
                  <a:lnTo>
                    <a:pt x="5078742" y="938009"/>
                  </a:lnTo>
                  <a:lnTo>
                    <a:pt x="5072786" y="941006"/>
                  </a:lnTo>
                  <a:lnTo>
                    <a:pt x="5069179" y="952119"/>
                  </a:lnTo>
                  <a:lnTo>
                    <a:pt x="5072227" y="958062"/>
                  </a:lnTo>
                  <a:lnTo>
                    <a:pt x="5083314" y="961669"/>
                  </a:lnTo>
                  <a:lnTo>
                    <a:pt x="5089271" y="958646"/>
                  </a:lnTo>
                  <a:lnTo>
                    <a:pt x="5092878" y="947534"/>
                  </a:lnTo>
                  <a:close/>
                </a:path>
                <a:path w="5307965" h="1044575">
                  <a:moveTo>
                    <a:pt x="5117058" y="764260"/>
                  </a:moveTo>
                  <a:lnTo>
                    <a:pt x="5116868" y="763930"/>
                  </a:lnTo>
                  <a:lnTo>
                    <a:pt x="5116271" y="763739"/>
                  </a:lnTo>
                  <a:lnTo>
                    <a:pt x="5115915" y="763892"/>
                  </a:lnTo>
                  <a:lnTo>
                    <a:pt x="5115712" y="764514"/>
                  </a:lnTo>
                  <a:lnTo>
                    <a:pt x="5115903" y="764844"/>
                  </a:lnTo>
                  <a:lnTo>
                    <a:pt x="5116512" y="765035"/>
                  </a:lnTo>
                  <a:lnTo>
                    <a:pt x="5116855" y="764882"/>
                  </a:lnTo>
                  <a:lnTo>
                    <a:pt x="5117058" y="764260"/>
                  </a:lnTo>
                  <a:close/>
                </a:path>
                <a:path w="5307965" h="1044575">
                  <a:moveTo>
                    <a:pt x="5170462" y="886040"/>
                  </a:moveTo>
                  <a:lnTo>
                    <a:pt x="5170195" y="885545"/>
                  </a:lnTo>
                  <a:lnTo>
                    <a:pt x="5169281" y="885253"/>
                  </a:lnTo>
                  <a:lnTo>
                    <a:pt x="5168773" y="885494"/>
                  </a:lnTo>
                  <a:lnTo>
                    <a:pt x="5168468" y="886409"/>
                  </a:lnTo>
                  <a:lnTo>
                    <a:pt x="5168747" y="886929"/>
                  </a:lnTo>
                  <a:lnTo>
                    <a:pt x="5169649" y="887222"/>
                  </a:lnTo>
                  <a:lnTo>
                    <a:pt x="5170170" y="886968"/>
                  </a:lnTo>
                  <a:lnTo>
                    <a:pt x="5170462" y="886040"/>
                  </a:lnTo>
                  <a:close/>
                </a:path>
                <a:path w="5307965" h="1044575">
                  <a:moveTo>
                    <a:pt x="5217909" y="1010246"/>
                  </a:moveTo>
                  <a:lnTo>
                    <a:pt x="5217592" y="1009586"/>
                  </a:lnTo>
                  <a:lnTo>
                    <a:pt x="5216334" y="1009180"/>
                  </a:lnTo>
                  <a:lnTo>
                    <a:pt x="5215687" y="1009523"/>
                  </a:lnTo>
                  <a:lnTo>
                    <a:pt x="5215280" y="1010767"/>
                  </a:lnTo>
                  <a:lnTo>
                    <a:pt x="5215610" y="1011415"/>
                  </a:lnTo>
                  <a:lnTo>
                    <a:pt x="5216855" y="1011821"/>
                  </a:lnTo>
                  <a:lnTo>
                    <a:pt x="5217515" y="1011504"/>
                  </a:lnTo>
                  <a:lnTo>
                    <a:pt x="5217909" y="1010246"/>
                  </a:lnTo>
                  <a:close/>
                </a:path>
                <a:path w="5307965" h="1044575">
                  <a:moveTo>
                    <a:pt x="5258663" y="822515"/>
                  </a:moveTo>
                  <a:lnTo>
                    <a:pt x="5258409" y="822032"/>
                  </a:lnTo>
                  <a:lnTo>
                    <a:pt x="5257482" y="821728"/>
                  </a:lnTo>
                  <a:lnTo>
                    <a:pt x="5256987" y="821969"/>
                  </a:lnTo>
                  <a:lnTo>
                    <a:pt x="5256695" y="822896"/>
                  </a:lnTo>
                  <a:lnTo>
                    <a:pt x="5256949" y="823404"/>
                  </a:lnTo>
                  <a:lnTo>
                    <a:pt x="5257863" y="823696"/>
                  </a:lnTo>
                  <a:lnTo>
                    <a:pt x="5258371" y="823442"/>
                  </a:lnTo>
                  <a:lnTo>
                    <a:pt x="5258663" y="822515"/>
                  </a:lnTo>
                  <a:close/>
                </a:path>
                <a:path w="5307965" h="1044575">
                  <a:moveTo>
                    <a:pt x="5307698" y="946200"/>
                  </a:moveTo>
                  <a:lnTo>
                    <a:pt x="5307266" y="945375"/>
                  </a:lnTo>
                  <a:lnTo>
                    <a:pt x="5305730" y="944867"/>
                  </a:lnTo>
                  <a:lnTo>
                    <a:pt x="5304904" y="945299"/>
                  </a:lnTo>
                  <a:lnTo>
                    <a:pt x="5304396" y="946835"/>
                  </a:lnTo>
                  <a:lnTo>
                    <a:pt x="5304815" y="947661"/>
                  </a:lnTo>
                  <a:lnTo>
                    <a:pt x="5306352" y="948169"/>
                  </a:lnTo>
                  <a:lnTo>
                    <a:pt x="5307190" y="947750"/>
                  </a:lnTo>
                  <a:lnTo>
                    <a:pt x="5307698" y="946200"/>
                  </a:lnTo>
                  <a:close/>
                </a:path>
              </a:pathLst>
            </a:custGeom>
            <a:solidFill>
              <a:srgbClr val="FFFFFF">
                <a:alpha val="22999"/>
              </a:srgbClr>
            </a:solidFill>
          </p:spPr>
          <p:txBody>
            <a:bodyPr wrap="square" lIns="0" tIns="0" rIns="0" bIns="0" rtlCol="0"/>
            <a:lstStyle/>
            <a:p>
              <a:endParaRPr/>
            </a:p>
          </p:txBody>
        </p:sp>
        <p:sp>
          <p:nvSpPr>
            <p:cNvPr id="9" name="object 9"/>
            <p:cNvSpPr/>
            <p:nvPr/>
          </p:nvSpPr>
          <p:spPr>
            <a:xfrm>
              <a:off x="5006645" y="37883"/>
              <a:ext cx="5461000" cy="974090"/>
            </a:xfrm>
            <a:custGeom>
              <a:avLst/>
              <a:gdLst/>
              <a:ahLst/>
              <a:cxnLst/>
              <a:rect l="l" t="t" r="r" b="b"/>
              <a:pathLst>
                <a:path w="5461000" h="974090">
                  <a:moveTo>
                    <a:pt x="520" y="605447"/>
                  </a:moveTo>
                  <a:lnTo>
                    <a:pt x="419" y="605129"/>
                  </a:lnTo>
                  <a:lnTo>
                    <a:pt x="177" y="605040"/>
                  </a:lnTo>
                  <a:lnTo>
                    <a:pt x="0" y="605129"/>
                  </a:lnTo>
                  <a:lnTo>
                    <a:pt x="0" y="605586"/>
                  </a:lnTo>
                  <a:lnTo>
                    <a:pt x="292" y="605688"/>
                  </a:lnTo>
                  <a:lnTo>
                    <a:pt x="520" y="605447"/>
                  </a:lnTo>
                  <a:close/>
                </a:path>
                <a:path w="5461000" h="974090">
                  <a:moveTo>
                    <a:pt x="62966" y="487959"/>
                  </a:moveTo>
                  <a:lnTo>
                    <a:pt x="62877" y="487781"/>
                  </a:lnTo>
                  <a:lnTo>
                    <a:pt x="62572" y="487680"/>
                  </a:lnTo>
                  <a:lnTo>
                    <a:pt x="62407" y="487781"/>
                  </a:lnTo>
                  <a:lnTo>
                    <a:pt x="62306" y="488086"/>
                  </a:lnTo>
                  <a:lnTo>
                    <a:pt x="62382" y="488238"/>
                  </a:lnTo>
                  <a:lnTo>
                    <a:pt x="62699" y="488340"/>
                  </a:lnTo>
                  <a:lnTo>
                    <a:pt x="62865" y="488264"/>
                  </a:lnTo>
                  <a:lnTo>
                    <a:pt x="62966" y="487959"/>
                  </a:lnTo>
                  <a:close/>
                </a:path>
                <a:path w="5461000" h="974090">
                  <a:moveTo>
                    <a:pt x="131406" y="373532"/>
                  </a:moveTo>
                  <a:lnTo>
                    <a:pt x="131165" y="372999"/>
                  </a:lnTo>
                  <a:lnTo>
                    <a:pt x="130238" y="372706"/>
                  </a:lnTo>
                  <a:lnTo>
                    <a:pt x="129743" y="372986"/>
                  </a:lnTo>
                  <a:lnTo>
                    <a:pt x="129438" y="373913"/>
                  </a:lnTo>
                  <a:lnTo>
                    <a:pt x="129692" y="374396"/>
                  </a:lnTo>
                  <a:lnTo>
                    <a:pt x="130606" y="374700"/>
                  </a:lnTo>
                  <a:lnTo>
                    <a:pt x="131114" y="374459"/>
                  </a:lnTo>
                  <a:lnTo>
                    <a:pt x="131406" y="373532"/>
                  </a:lnTo>
                  <a:close/>
                </a:path>
                <a:path w="5461000" h="974090">
                  <a:moveTo>
                    <a:pt x="203771" y="262597"/>
                  </a:moveTo>
                  <a:lnTo>
                    <a:pt x="203695" y="262445"/>
                  </a:lnTo>
                  <a:lnTo>
                    <a:pt x="203390" y="262343"/>
                  </a:lnTo>
                  <a:lnTo>
                    <a:pt x="203225" y="262420"/>
                  </a:lnTo>
                  <a:lnTo>
                    <a:pt x="203111" y="262750"/>
                  </a:lnTo>
                  <a:lnTo>
                    <a:pt x="203212" y="262915"/>
                  </a:lnTo>
                  <a:lnTo>
                    <a:pt x="203517" y="263017"/>
                  </a:lnTo>
                  <a:lnTo>
                    <a:pt x="203720" y="262763"/>
                  </a:lnTo>
                  <a:lnTo>
                    <a:pt x="203771" y="262597"/>
                  </a:lnTo>
                  <a:close/>
                </a:path>
                <a:path w="5461000" h="974090">
                  <a:moveTo>
                    <a:pt x="281901" y="155105"/>
                  </a:moveTo>
                  <a:lnTo>
                    <a:pt x="281813" y="154927"/>
                  </a:lnTo>
                  <a:lnTo>
                    <a:pt x="281508" y="154825"/>
                  </a:lnTo>
                  <a:lnTo>
                    <a:pt x="281305" y="155067"/>
                  </a:lnTo>
                  <a:lnTo>
                    <a:pt x="281254" y="155206"/>
                  </a:lnTo>
                  <a:lnTo>
                    <a:pt x="281330" y="155384"/>
                  </a:lnTo>
                  <a:lnTo>
                    <a:pt x="281622" y="155486"/>
                  </a:lnTo>
                  <a:lnTo>
                    <a:pt x="281813" y="155384"/>
                  </a:lnTo>
                  <a:lnTo>
                    <a:pt x="281901" y="155105"/>
                  </a:lnTo>
                  <a:close/>
                </a:path>
                <a:path w="5461000" h="974090">
                  <a:moveTo>
                    <a:pt x="4697603" y="787"/>
                  </a:moveTo>
                  <a:lnTo>
                    <a:pt x="4697349" y="292"/>
                  </a:lnTo>
                  <a:lnTo>
                    <a:pt x="4696447" y="0"/>
                  </a:lnTo>
                  <a:lnTo>
                    <a:pt x="4695939" y="254"/>
                  </a:lnTo>
                  <a:lnTo>
                    <a:pt x="4695622" y="1193"/>
                  </a:lnTo>
                  <a:lnTo>
                    <a:pt x="4695901" y="1689"/>
                  </a:lnTo>
                  <a:lnTo>
                    <a:pt x="4696803" y="1981"/>
                  </a:lnTo>
                  <a:lnTo>
                    <a:pt x="4697298" y="1739"/>
                  </a:lnTo>
                  <a:lnTo>
                    <a:pt x="4697603" y="787"/>
                  </a:lnTo>
                  <a:close/>
                </a:path>
                <a:path w="5461000" h="974090">
                  <a:moveTo>
                    <a:pt x="5009654" y="430288"/>
                  </a:moveTo>
                  <a:lnTo>
                    <a:pt x="5009400" y="429806"/>
                  </a:lnTo>
                  <a:lnTo>
                    <a:pt x="5008486" y="429501"/>
                  </a:lnTo>
                  <a:lnTo>
                    <a:pt x="5007991" y="429742"/>
                  </a:lnTo>
                  <a:lnTo>
                    <a:pt x="5007686" y="430669"/>
                  </a:lnTo>
                  <a:lnTo>
                    <a:pt x="5007953" y="431177"/>
                  </a:lnTo>
                  <a:lnTo>
                    <a:pt x="5008854" y="431469"/>
                  </a:lnTo>
                  <a:lnTo>
                    <a:pt x="5009362" y="431215"/>
                  </a:lnTo>
                  <a:lnTo>
                    <a:pt x="5009654" y="430288"/>
                  </a:lnTo>
                  <a:close/>
                </a:path>
                <a:path w="5461000" h="974090">
                  <a:moveTo>
                    <a:pt x="5188458" y="786333"/>
                  </a:moveTo>
                  <a:lnTo>
                    <a:pt x="5188204" y="785850"/>
                  </a:lnTo>
                  <a:lnTo>
                    <a:pt x="5187277" y="785545"/>
                  </a:lnTo>
                  <a:lnTo>
                    <a:pt x="5186781" y="785787"/>
                  </a:lnTo>
                  <a:lnTo>
                    <a:pt x="5186489" y="786714"/>
                  </a:lnTo>
                  <a:lnTo>
                    <a:pt x="5186743" y="787222"/>
                  </a:lnTo>
                  <a:lnTo>
                    <a:pt x="5187658" y="787514"/>
                  </a:lnTo>
                  <a:lnTo>
                    <a:pt x="5188166" y="787260"/>
                  </a:lnTo>
                  <a:lnTo>
                    <a:pt x="5188458" y="786333"/>
                  </a:lnTo>
                  <a:close/>
                </a:path>
                <a:path w="5461000" h="974090">
                  <a:moveTo>
                    <a:pt x="5326621" y="846137"/>
                  </a:moveTo>
                  <a:lnTo>
                    <a:pt x="5326202" y="845312"/>
                  </a:lnTo>
                  <a:lnTo>
                    <a:pt x="5324665" y="844816"/>
                  </a:lnTo>
                  <a:lnTo>
                    <a:pt x="5323827" y="845235"/>
                  </a:lnTo>
                  <a:lnTo>
                    <a:pt x="5323319" y="846785"/>
                  </a:lnTo>
                  <a:lnTo>
                    <a:pt x="5323764" y="847585"/>
                  </a:lnTo>
                  <a:lnTo>
                    <a:pt x="5325300" y="848093"/>
                  </a:lnTo>
                  <a:lnTo>
                    <a:pt x="5326113" y="847686"/>
                  </a:lnTo>
                  <a:lnTo>
                    <a:pt x="5326621" y="846137"/>
                  </a:lnTo>
                  <a:close/>
                </a:path>
                <a:path w="5461000" h="974090">
                  <a:moveTo>
                    <a:pt x="5370855" y="971524"/>
                  </a:moveTo>
                  <a:lnTo>
                    <a:pt x="5370334" y="970534"/>
                  </a:lnTo>
                  <a:lnTo>
                    <a:pt x="5368493" y="969937"/>
                  </a:lnTo>
                  <a:lnTo>
                    <a:pt x="5367515" y="970445"/>
                  </a:lnTo>
                  <a:lnTo>
                    <a:pt x="5366918" y="972273"/>
                  </a:lnTo>
                  <a:lnTo>
                    <a:pt x="5367401" y="973277"/>
                  </a:lnTo>
                  <a:lnTo>
                    <a:pt x="5369255" y="973874"/>
                  </a:lnTo>
                  <a:lnTo>
                    <a:pt x="5370258" y="973353"/>
                  </a:lnTo>
                  <a:lnTo>
                    <a:pt x="5370855" y="971524"/>
                  </a:lnTo>
                  <a:close/>
                </a:path>
                <a:path w="5461000" h="974090">
                  <a:moveTo>
                    <a:pt x="5414861" y="782485"/>
                  </a:moveTo>
                  <a:lnTo>
                    <a:pt x="5414594" y="781989"/>
                  </a:lnTo>
                  <a:lnTo>
                    <a:pt x="5413680" y="781697"/>
                  </a:lnTo>
                  <a:lnTo>
                    <a:pt x="5413184" y="781939"/>
                  </a:lnTo>
                  <a:lnTo>
                    <a:pt x="5412879" y="782853"/>
                  </a:lnTo>
                  <a:lnTo>
                    <a:pt x="5413146" y="783348"/>
                  </a:lnTo>
                  <a:lnTo>
                    <a:pt x="5414061" y="783640"/>
                  </a:lnTo>
                  <a:lnTo>
                    <a:pt x="5414556" y="783399"/>
                  </a:lnTo>
                  <a:lnTo>
                    <a:pt x="5414861" y="782485"/>
                  </a:lnTo>
                  <a:close/>
                </a:path>
                <a:path w="5461000" h="974090">
                  <a:moveTo>
                    <a:pt x="5460682" y="907364"/>
                  </a:moveTo>
                  <a:lnTo>
                    <a:pt x="5460250" y="906513"/>
                  </a:lnTo>
                  <a:lnTo>
                    <a:pt x="5458701" y="906018"/>
                  </a:lnTo>
                  <a:lnTo>
                    <a:pt x="5457876" y="906449"/>
                  </a:lnTo>
                  <a:lnTo>
                    <a:pt x="5457380" y="907986"/>
                  </a:lnTo>
                  <a:lnTo>
                    <a:pt x="5457799" y="908812"/>
                  </a:lnTo>
                  <a:lnTo>
                    <a:pt x="5459349" y="909307"/>
                  </a:lnTo>
                  <a:lnTo>
                    <a:pt x="5460174" y="908888"/>
                  </a:lnTo>
                  <a:lnTo>
                    <a:pt x="5460682" y="907364"/>
                  </a:lnTo>
                  <a:close/>
                </a:path>
              </a:pathLst>
            </a:custGeom>
            <a:solidFill>
              <a:srgbClr val="FFFFFF">
                <a:alpha val="22999"/>
              </a:srgbClr>
            </a:solidFill>
          </p:spPr>
          <p:txBody>
            <a:bodyPr wrap="square" lIns="0" tIns="0" rIns="0" bIns="0" rtlCol="0"/>
            <a:lstStyle/>
            <a:p>
              <a:endParaRPr/>
            </a:p>
          </p:txBody>
        </p:sp>
      </p:grpSp>
      <p:sp>
        <p:nvSpPr>
          <p:cNvPr id="10" name="object 10"/>
          <p:cNvSpPr txBox="1"/>
          <p:nvPr/>
        </p:nvSpPr>
        <p:spPr>
          <a:xfrm>
            <a:off x="-950695" y="691370"/>
            <a:ext cx="3102571" cy="7147468"/>
          </a:xfrm>
          <a:prstGeom prst="rect">
            <a:avLst/>
          </a:prstGeom>
        </p:spPr>
        <p:txBody>
          <a:bodyPr vert="horz" wrap="square" lIns="0" tIns="14604" rIns="0" bIns="0" rtlCol="0">
            <a:spAutoFit/>
          </a:bodyPr>
          <a:lstStyle/>
          <a:p>
            <a:pPr marL="12700">
              <a:lnSpc>
                <a:spcPct val="100000"/>
              </a:lnSpc>
              <a:spcBef>
                <a:spcPts val="114"/>
              </a:spcBef>
              <a:tabLst>
                <a:tab pos="8078470" algn="l"/>
              </a:tabLst>
            </a:pPr>
            <a:r>
              <a:rPr sz="46350" b="1" u="sng" spc="-1155" dirty="0">
                <a:solidFill>
                  <a:srgbClr val="6D6E71"/>
                </a:solidFill>
                <a:uFill>
                  <a:solidFill>
                    <a:srgbClr val="C0C0C0"/>
                  </a:solidFill>
                </a:uFill>
                <a:latin typeface="Times New Roman"/>
                <a:cs typeface="Times New Roman"/>
              </a:rPr>
              <a:t> </a:t>
            </a:r>
            <a:endParaRPr sz="46350" dirty="0">
              <a:latin typeface="Times New Roman"/>
              <a:cs typeface="Times New Roman"/>
            </a:endParaRPr>
          </a:p>
        </p:txBody>
      </p:sp>
      <p:sp>
        <p:nvSpPr>
          <p:cNvPr id="11" name="object 11"/>
          <p:cNvSpPr txBox="1"/>
          <p:nvPr/>
        </p:nvSpPr>
        <p:spPr>
          <a:xfrm>
            <a:off x="4454118" y="381000"/>
            <a:ext cx="1743075" cy="330200"/>
          </a:xfrm>
          <a:prstGeom prst="rect">
            <a:avLst/>
          </a:prstGeom>
        </p:spPr>
        <p:txBody>
          <a:bodyPr vert="horz" wrap="square" lIns="0" tIns="12700" rIns="0" bIns="0" rtlCol="0">
            <a:spAutoFit/>
          </a:bodyPr>
          <a:lstStyle/>
          <a:p>
            <a:pPr marL="12700">
              <a:lnSpc>
                <a:spcPct val="100000"/>
              </a:lnSpc>
              <a:spcBef>
                <a:spcPts val="100"/>
              </a:spcBef>
            </a:pPr>
            <a:r>
              <a:rPr sz="2000" b="1" dirty="0">
                <a:solidFill>
                  <a:srgbClr val="FFFFFF"/>
                </a:solidFill>
                <a:latin typeface="TeXGyreAdventor"/>
                <a:cs typeface="TeXGyreAdventor"/>
              </a:rPr>
              <a:t>OUR</a:t>
            </a:r>
            <a:r>
              <a:rPr sz="2000" b="1" spc="-85" dirty="0">
                <a:solidFill>
                  <a:srgbClr val="FFFFFF"/>
                </a:solidFill>
                <a:latin typeface="TeXGyreAdventor"/>
                <a:cs typeface="TeXGyreAdventor"/>
              </a:rPr>
              <a:t> </a:t>
            </a:r>
            <a:r>
              <a:rPr sz="2000" b="1" dirty="0">
                <a:solidFill>
                  <a:srgbClr val="FFFFFF"/>
                </a:solidFill>
                <a:latin typeface="TeXGyreAdventor"/>
                <a:cs typeface="TeXGyreAdventor"/>
              </a:rPr>
              <a:t>SERVICES</a:t>
            </a:r>
            <a:endParaRPr sz="2000">
              <a:latin typeface="TeXGyreAdventor"/>
              <a:cs typeface="TeXGyreAdventor"/>
            </a:endParaRPr>
          </a:p>
        </p:txBody>
      </p:sp>
      <p:sp>
        <p:nvSpPr>
          <p:cNvPr id="12" name="object 12"/>
          <p:cNvSpPr txBox="1"/>
          <p:nvPr/>
        </p:nvSpPr>
        <p:spPr>
          <a:xfrm>
            <a:off x="3945166" y="7186955"/>
            <a:ext cx="2802255" cy="223520"/>
          </a:xfrm>
          <a:prstGeom prst="rect">
            <a:avLst/>
          </a:prstGeom>
        </p:spPr>
        <p:txBody>
          <a:bodyPr vert="horz" wrap="square" lIns="0" tIns="12700" rIns="0" bIns="0" rtlCol="0">
            <a:spAutoFit/>
          </a:bodyPr>
          <a:lstStyle/>
          <a:p>
            <a:pPr marL="12700">
              <a:lnSpc>
                <a:spcPct val="100000"/>
              </a:lnSpc>
              <a:spcBef>
                <a:spcPts val="100"/>
              </a:spcBef>
            </a:pPr>
            <a:r>
              <a:rPr sz="1300" spc="-40" dirty="0">
                <a:solidFill>
                  <a:srgbClr val="6D6E71"/>
                </a:solidFill>
                <a:latin typeface="Verdana"/>
                <a:cs typeface="Verdana"/>
              </a:rPr>
              <a:t>COMPLETE </a:t>
            </a:r>
            <a:r>
              <a:rPr sz="1300" spc="-80" dirty="0">
                <a:solidFill>
                  <a:srgbClr val="6D6E71"/>
                </a:solidFill>
                <a:latin typeface="Verdana"/>
                <a:cs typeface="Verdana"/>
              </a:rPr>
              <a:t>OFFER </a:t>
            </a:r>
            <a:r>
              <a:rPr sz="1800" spc="104" baseline="4629" dirty="0">
                <a:solidFill>
                  <a:srgbClr val="6D6E71"/>
                </a:solidFill>
                <a:latin typeface="Verdana"/>
                <a:cs typeface="Verdana"/>
              </a:rPr>
              <a:t>• </a:t>
            </a:r>
            <a:r>
              <a:rPr sz="1300" spc="-114" dirty="0">
                <a:solidFill>
                  <a:srgbClr val="6D6E71"/>
                </a:solidFill>
                <a:latin typeface="Verdana"/>
                <a:cs typeface="Verdana"/>
              </a:rPr>
              <a:t>MULTIPLE</a:t>
            </a:r>
            <a:r>
              <a:rPr sz="1300" spc="-305" dirty="0">
                <a:solidFill>
                  <a:srgbClr val="6D6E71"/>
                </a:solidFill>
                <a:latin typeface="Verdana"/>
                <a:cs typeface="Verdana"/>
              </a:rPr>
              <a:t> </a:t>
            </a:r>
            <a:r>
              <a:rPr sz="1300" spc="-195" dirty="0">
                <a:solidFill>
                  <a:srgbClr val="6D6E71"/>
                </a:solidFill>
                <a:latin typeface="Verdana"/>
                <a:cs typeface="Verdana"/>
              </a:rPr>
              <a:t>SKILLS</a:t>
            </a:r>
            <a:endParaRPr sz="1300">
              <a:latin typeface="Verdana"/>
              <a:cs typeface="Verdana"/>
            </a:endParaRPr>
          </a:p>
        </p:txBody>
      </p:sp>
      <p:sp>
        <p:nvSpPr>
          <p:cNvPr id="13" name="object 13"/>
          <p:cNvSpPr/>
          <p:nvPr/>
        </p:nvSpPr>
        <p:spPr>
          <a:xfrm>
            <a:off x="2949003" y="3166211"/>
            <a:ext cx="4793995" cy="3448799"/>
          </a:xfrm>
          <a:prstGeom prst="rect">
            <a:avLst/>
          </a:prstGeom>
          <a:blipFill>
            <a:blip r:embed="rId3" cstate="print"/>
            <a:stretch>
              <a:fillRect/>
            </a:stretch>
          </a:blipFill>
        </p:spPr>
        <p:txBody>
          <a:bodyPr wrap="square" lIns="0" tIns="0" rIns="0" bIns="0" rtlCol="0"/>
          <a:lstStyle/>
          <a:p>
            <a:endParaRPr/>
          </a:p>
        </p:txBody>
      </p:sp>
      <p:grpSp>
        <p:nvGrpSpPr>
          <p:cNvPr id="19" name="object 19"/>
          <p:cNvGrpSpPr/>
          <p:nvPr/>
        </p:nvGrpSpPr>
        <p:grpSpPr>
          <a:xfrm>
            <a:off x="3564001" y="2619501"/>
            <a:ext cx="3564254" cy="201295"/>
            <a:chOff x="3564001" y="2619501"/>
            <a:chExt cx="3564254" cy="201295"/>
          </a:xfrm>
        </p:grpSpPr>
        <p:sp>
          <p:nvSpPr>
            <p:cNvPr id="20" name="object 20"/>
            <p:cNvSpPr/>
            <p:nvPr/>
          </p:nvSpPr>
          <p:spPr>
            <a:xfrm>
              <a:off x="3564001" y="2716936"/>
              <a:ext cx="3564254" cy="0"/>
            </a:xfrm>
            <a:custGeom>
              <a:avLst/>
              <a:gdLst/>
              <a:ahLst/>
              <a:cxnLst/>
              <a:rect l="l" t="t" r="r" b="b"/>
              <a:pathLst>
                <a:path w="3564254">
                  <a:moveTo>
                    <a:pt x="3564001" y="0"/>
                  </a:moveTo>
                  <a:lnTo>
                    <a:pt x="0" y="0"/>
                  </a:lnTo>
                </a:path>
              </a:pathLst>
            </a:custGeom>
            <a:ln w="6350">
              <a:solidFill>
                <a:srgbClr val="C0C0C0"/>
              </a:solidFill>
            </a:ln>
          </p:spPr>
          <p:txBody>
            <a:bodyPr wrap="square" lIns="0" tIns="0" rIns="0" bIns="0" rtlCol="0"/>
            <a:lstStyle/>
            <a:p>
              <a:endParaRPr/>
            </a:p>
          </p:txBody>
        </p:sp>
        <p:sp>
          <p:nvSpPr>
            <p:cNvPr id="21" name="object 21"/>
            <p:cNvSpPr/>
            <p:nvPr/>
          </p:nvSpPr>
          <p:spPr>
            <a:xfrm>
              <a:off x="5245392" y="2619501"/>
              <a:ext cx="201218" cy="201206"/>
            </a:xfrm>
            <a:prstGeom prst="rect">
              <a:avLst/>
            </a:prstGeom>
            <a:blipFill>
              <a:blip r:embed="rId4" cstate="print"/>
              <a:stretch>
                <a:fillRect/>
              </a:stretch>
            </a:blipFill>
          </p:spPr>
          <p:txBody>
            <a:bodyPr wrap="square" lIns="0" tIns="0" rIns="0" bIns="0" rtlCol="0"/>
            <a:lstStyle/>
            <a:p>
              <a:endParaRPr/>
            </a:p>
          </p:txBody>
        </p:sp>
        <p:sp>
          <p:nvSpPr>
            <p:cNvPr id="22" name="object 22"/>
            <p:cNvSpPr/>
            <p:nvPr/>
          </p:nvSpPr>
          <p:spPr>
            <a:xfrm>
              <a:off x="5248225" y="2685948"/>
              <a:ext cx="145415" cy="20320"/>
            </a:xfrm>
            <a:custGeom>
              <a:avLst/>
              <a:gdLst/>
              <a:ahLst/>
              <a:cxnLst/>
              <a:rect l="l" t="t" r="r" b="b"/>
              <a:pathLst>
                <a:path w="145414" h="20319">
                  <a:moveTo>
                    <a:pt x="145122" y="0"/>
                  </a:moveTo>
                  <a:lnTo>
                    <a:pt x="4063" y="0"/>
                  </a:lnTo>
                  <a:lnTo>
                    <a:pt x="0" y="20129"/>
                  </a:lnTo>
                  <a:lnTo>
                    <a:pt x="145122" y="20129"/>
                  </a:lnTo>
                  <a:lnTo>
                    <a:pt x="145122" y="0"/>
                  </a:lnTo>
                  <a:close/>
                </a:path>
              </a:pathLst>
            </a:custGeom>
            <a:solidFill>
              <a:srgbClr val="EFEEED"/>
            </a:solidFill>
          </p:spPr>
          <p:txBody>
            <a:bodyPr wrap="square" lIns="0" tIns="0" rIns="0" bIns="0" rtlCol="0"/>
            <a:lstStyle/>
            <a:p>
              <a:endParaRPr/>
            </a:p>
          </p:txBody>
        </p:sp>
        <p:sp>
          <p:nvSpPr>
            <p:cNvPr id="23" name="object 23"/>
            <p:cNvSpPr/>
            <p:nvPr/>
          </p:nvSpPr>
          <p:spPr>
            <a:xfrm>
              <a:off x="5250459" y="2751759"/>
              <a:ext cx="191071" cy="19354"/>
            </a:xfrm>
            <a:prstGeom prst="rect">
              <a:avLst/>
            </a:prstGeom>
            <a:blipFill>
              <a:blip r:embed="rId5" cstate="print"/>
              <a:stretch>
                <a:fillRect/>
              </a:stretch>
            </a:blipFill>
          </p:spPr>
          <p:txBody>
            <a:bodyPr wrap="square" lIns="0" tIns="0" rIns="0" bIns="0" rtlCol="0"/>
            <a:lstStyle/>
            <a:p>
              <a:endParaRPr/>
            </a:p>
          </p:txBody>
        </p:sp>
        <p:sp>
          <p:nvSpPr>
            <p:cNvPr id="24" name="object 24"/>
            <p:cNvSpPr/>
            <p:nvPr/>
          </p:nvSpPr>
          <p:spPr>
            <a:xfrm>
              <a:off x="5360835" y="2634678"/>
              <a:ext cx="54737" cy="136436"/>
            </a:xfrm>
            <a:prstGeom prst="rect">
              <a:avLst/>
            </a:prstGeom>
            <a:blipFill>
              <a:blip r:embed="rId6" cstate="print"/>
              <a:stretch>
                <a:fillRect/>
              </a:stretch>
            </a:blipFill>
          </p:spPr>
          <p:txBody>
            <a:bodyPr wrap="square" lIns="0" tIns="0" rIns="0" bIns="0" rtlCol="0"/>
            <a:lstStyle/>
            <a:p>
              <a:endParaRPr/>
            </a:p>
          </p:txBody>
        </p:sp>
      </p:grpSp>
      <p:sp>
        <p:nvSpPr>
          <p:cNvPr id="25" name="object 25"/>
          <p:cNvSpPr txBox="1"/>
          <p:nvPr/>
        </p:nvSpPr>
        <p:spPr>
          <a:xfrm>
            <a:off x="4562094" y="3646297"/>
            <a:ext cx="1568450" cy="223520"/>
          </a:xfrm>
          <a:prstGeom prst="rect">
            <a:avLst/>
          </a:prstGeom>
        </p:spPr>
        <p:txBody>
          <a:bodyPr vert="horz" wrap="square" lIns="0" tIns="12700" rIns="0" bIns="0" rtlCol="0">
            <a:spAutoFit/>
          </a:bodyPr>
          <a:lstStyle/>
          <a:p>
            <a:pPr marL="12700">
              <a:lnSpc>
                <a:spcPct val="100000"/>
              </a:lnSpc>
              <a:spcBef>
                <a:spcPts val="100"/>
              </a:spcBef>
            </a:pPr>
            <a:r>
              <a:rPr sz="1300" spc="-35" dirty="0">
                <a:solidFill>
                  <a:srgbClr val="FFFFFF"/>
                </a:solidFill>
                <a:latin typeface="Verdana"/>
                <a:cs typeface="Verdana"/>
              </a:rPr>
              <a:t>LEGAL</a:t>
            </a:r>
            <a:r>
              <a:rPr sz="1300" spc="-165" dirty="0">
                <a:solidFill>
                  <a:srgbClr val="FFFFFF"/>
                </a:solidFill>
                <a:latin typeface="Verdana"/>
                <a:cs typeface="Verdana"/>
              </a:rPr>
              <a:t> </a:t>
            </a:r>
            <a:r>
              <a:rPr sz="1300" spc="-110" dirty="0">
                <a:solidFill>
                  <a:srgbClr val="FFFFFF"/>
                </a:solidFill>
                <a:latin typeface="Verdana"/>
                <a:cs typeface="Verdana"/>
              </a:rPr>
              <a:t>FORMALITIES</a:t>
            </a:r>
            <a:endParaRPr sz="1300" dirty="0">
              <a:latin typeface="Verdana"/>
              <a:cs typeface="Verdana"/>
            </a:endParaRPr>
          </a:p>
        </p:txBody>
      </p:sp>
      <p:sp>
        <p:nvSpPr>
          <p:cNvPr id="26" name="object 26"/>
          <p:cNvSpPr txBox="1"/>
          <p:nvPr/>
        </p:nvSpPr>
        <p:spPr>
          <a:xfrm>
            <a:off x="4480026" y="4258538"/>
            <a:ext cx="2543074" cy="212879"/>
          </a:xfrm>
          <a:prstGeom prst="rect">
            <a:avLst/>
          </a:prstGeom>
        </p:spPr>
        <p:txBody>
          <a:bodyPr vert="horz" wrap="square" lIns="0" tIns="12700" rIns="0" bIns="0" rtlCol="0">
            <a:spAutoFit/>
          </a:bodyPr>
          <a:lstStyle/>
          <a:p>
            <a:pPr marL="12700">
              <a:lnSpc>
                <a:spcPct val="100000"/>
              </a:lnSpc>
              <a:spcBef>
                <a:spcPts val="100"/>
              </a:spcBef>
            </a:pPr>
            <a:r>
              <a:rPr sz="1300" spc="50" dirty="0">
                <a:solidFill>
                  <a:srgbClr val="FFFFFF"/>
                </a:solidFill>
                <a:latin typeface="Verdana"/>
                <a:cs typeface="Verdana"/>
              </a:rPr>
              <a:t>COMPANY</a:t>
            </a:r>
            <a:r>
              <a:rPr sz="1300" spc="-155" dirty="0">
                <a:solidFill>
                  <a:srgbClr val="FFFFFF"/>
                </a:solidFill>
                <a:latin typeface="Verdana"/>
                <a:cs typeface="Verdana"/>
              </a:rPr>
              <a:t> </a:t>
            </a:r>
            <a:r>
              <a:rPr sz="1300" spc="-60" dirty="0">
                <a:solidFill>
                  <a:srgbClr val="FFFFFF"/>
                </a:solidFill>
                <a:latin typeface="Verdana"/>
                <a:cs typeface="Verdana"/>
              </a:rPr>
              <a:t>DOMICIL</a:t>
            </a:r>
            <a:r>
              <a:rPr lang="fr-FR" sz="1300" spc="-60" dirty="0">
                <a:solidFill>
                  <a:srgbClr val="FFFFFF"/>
                </a:solidFill>
                <a:latin typeface="Verdana"/>
                <a:cs typeface="Verdana"/>
              </a:rPr>
              <a:t>IATION</a:t>
            </a:r>
            <a:endParaRPr sz="1300" dirty="0">
              <a:latin typeface="Verdana"/>
              <a:cs typeface="Verdana"/>
            </a:endParaRPr>
          </a:p>
        </p:txBody>
      </p:sp>
      <p:sp>
        <p:nvSpPr>
          <p:cNvPr id="27" name="object 27"/>
          <p:cNvSpPr txBox="1"/>
          <p:nvPr/>
        </p:nvSpPr>
        <p:spPr>
          <a:xfrm>
            <a:off x="5283276" y="4528667"/>
            <a:ext cx="125730" cy="223520"/>
          </a:xfrm>
          <a:prstGeom prst="rect">
            <a:avLst/>
          </a:prstGeom>
        </p:spPr>
        <p:txBody>
          <a:bodyPr vert="horz" wrap="square" lIns="0" tIns="12700" rIns="0" bIns="0" rtlCol="0">
            <a:spAutoFit/>
          </a:bodyPr>
          <a:lstStyle/>
          <a:p>
            <a:pPr marL="12700">
              <a:lnSpc>
                <a:spcPct val="100000"/>
              </a:lnSpc>
              <a:spcBef>
                <a:spcPts val="100"/>
              </a:spcBef>
            </a:pPr>
            <a:r>
              <a:rPr sz="1300" spc="75" dirty="0">
                <a:solidFill>
                  <a:srgbClr val="FFFFFF"/>
                </a:solidFill>
                <a:latin typeface="Verdana"/>
                <a:cs typeface="Verdana"/>
              </a:rPr>
              <a:t>•</a:t>
            </a:r>
            <a:endParaRPr sz="1300">
              <a:latin typeface="Verdana"/>
              <a:cs typeface="Verdana"/>
            </a:endParaRPr>
          </a:p>
        </p:txBody>
      </p:sp>
      <p:sp>
        <p:nvSpPr>
          <p:cNvPr id="28" name="object 28"/>
          <p:cNvSpPr txBox="1"/>
          <p:nvPr/>
        </p:nvSpPr>
        <p:spPr>
          <a:xfrm>
            <a:off x="3458716" y="4870780"/>
            <a:ext cx="4271023" cy="212879"/>
          </a:xfrm>
          <a:prstGeom prst="rect">
            <a:avLst/>
          </a:prstGeom>
        </p:spPr>
        <p:txBody>
          <a:bodyPr vert="horz" wrap="square" lIns="0" tIns="12700" rIns="0" bIns="0" rtlCol="0">
            <a:spAutoFit/>
          </a:bodyPr>
          <a:lstStyle/>
          <a:p>
            <a:pPr marL="12700">
              <a:lnSpc>
                <a:spcPct val="100000"/>
              </a:lnSpc>
              <a:spcBef>
                <a:spcPts val="100"/>
              </a:spcBef>
            </a:pPr>
            <a:r>
              <a:rPr sz="1300" spc="-5" dirty="0">
                <a:solidFill>
                  <a:srgbClr val="FFFFFF"/>
                </a:solidFill>
                <a:latin typeface="Verdana"/>
                <a:cs typeface="Verdana"/>
              </a:rPr>
              <a:t>ACCOUNTING </a:t>
            </a:r>
            <a:r>
              <a:rPr sz="1300" spc="-45" dirty="0">
                <a:solidFill>
                  <a:srgbClr val="FFFFFF"/>
                </a:solidFill>
                <a:latin typeface="Verdana"/>
                <a:cs typeface="Verdana"/>
              </a:rPr>
              <a:t>FOR </a:t>
            </a:r>
            <a:r>
              <a:rPr sz="1300" spc="-40" dirty="0">
                <a:solidFill>
                  <a:srgbClr val="FFFFFF"/>
                </a:solidFill>
                <a:latin typeface="Verdana"/>
                <a:cs typeface="Verdana"/>
              </a:rPr>
              <a:t>OUR </a:t>
            </a:r>
            <a:r>
              <a:rPr sz="1300" spc="-60" dirty="0">
                <a:solidFill>
                  <a:srgbClr val="FFFFFF"/>
                </a:solidFill>
                <a:latin typeface="Verdana"/>
                <a:cs typeface="Verdana"/>
              </a:rPr>
              <a:t>DOMICILE</a:t>
            </a:r>
            <a:r>
              <a:rPr sz="1300" spc="-350" dirty="0">
                <a:solidFill>
                  <a:srgbClr val="FFFFFF"/>
                </a:solidFill>
                <a:latin typeface="Verdana"/>
                <a:cs typeface="Verdana"/>
              </a:rPr>
              <a:t> </a:t>
            </a:r>
            <a:r>
              <a:rPr lang="fr-FR" sz="1300" spc="-350" dirty="0">
                <a:solidFill>
                  <a:srgbClr val="FFFFFF"/>
                </a:solidFill>
                <a:latin typeface="Verdana"/>
                <a:cs typeface="Verdana"/>
              </a:rPr>
              <a:t>D      </a:t>
            </a:r>
            <a:r>
              <a:rPr sz="1300" spc="-80" dirty="0">
                <a:solidFill>
                  <a:srgbClr val="FFFFFF"/>
                </a:solidFill>
                <a:latin typeface="Verdana"/>
                <a:cs typeface="Verdana"/>
              </a:rPr>
              <a:t>CUSTOMERS</a:t>
            </a:r>
            <a:endParaRPr sz="1300" dirty="0">
              <a:latin typeface="Verdana"/>
              <a:cs typeface="Verdana"/>
            </a:endParaRPr>
          </a:p>
        </p:txBody>
      </p:sp>
      <p:sp>
        <p:nvSpPr>
          <p:cNvPr id="29" name="object 29"/>
          <p:cNvSpPr txBox="1"/>
          <p:nvPr/>
        </p:nvSpPr>
        <p:spPr>
          <a:xfrm>
            <a:off x="5283276" y="5140909"/>
            <a:ext cx="125730" cy="223520"/>
          </a:xfrm>
          <a:prstGeom prst="rect">
            <a:avLst/>
          </a:prstGeom>
        </p:spPr>
        <p:txBody>
          <a:bodyPr vert="horz" wrap="square" lIns="0" tIns="12700" rIns="0" bIns="0" rtlCol="0">
            <a:spAutoFit/>
          </a:bodyPr>
          <a:lstStyle/>
          <a:p>
            <a:pPr marL="12700">
              <a:lnSpc>
                <a:spcPct val="100000"/>
              </a:lnSpc>
              <a:spcBef>
                <a:spcPts val="100"/>
              </a:spcBef>
            </a:pPr>
            <a:r>
              <a:rPr sz="1300" spc="75" dirty="0">
                <a:solidFill>
                  <a:srgbClr val="FFFFFF"/>
                </a:solidFill>
                <a:latin typeface="Verdana"/>
                <a:cs typeface="Verdana"/>
              </a:rPr>
              <a:t>•</a:t>
            </a:r>
            <a:endParaRPr sz="1300">
              <a:latin typeface="Verdana"/>
              <a:cs typeface="Verdana"/>
            </a:endParaRPr>
          </a:p>
        </p:txBody>
      </p:sp>
      <p:sp>
        <p:nvSpPr>
          <p:cNvPr id="30" name="object 30"/>
          <p:cNvSpPr txBox="1"/>
          <p:nvPr/>
        </p:nvSpPr>
        <p:spPr>
          <a:xfrm>
            <a:off x="4386313" y="5483021"/>
            <a:ext cx="1920239" cy="223520"/>
          </a:xfrm>
          <a:prstGeom prst="rect">
            <a:avLst/>
          </a:prstGeom>
        </p:spPr>
        <p:txBody>
          <a:bodyPr vert="horz" wrap="square" lIns="0" tIns="12700" rIns="0" bIns="0" rtlCol="0">
            <a:spAutoFit/>
          </a:bodyPr>
          <a:lstStyle/>
          <a:p>
            <a:pPr marL="12700">
              <a:lnSpc>
                <a:spcPct val="100000"/>
              </a:lnSpc>
              <a:spcBef>
                <a:spcPts val="100"/>
              </a:spcBef>
            </a:pPr>
            <a:r>
              <a:rPr sz="1300" spc="-90" dirty="0">
                <a:solidFill>
                  <a:srgbClr val="FFFFFF"/>
                </a:solidFill>
                <a:latin typeface="Verdana"/>
                <a:cs typeface="Verdana"/>
              </a:rPr>
              <a:t>LEGALIZATION</a:t>
            </a:r>
            <a:r>
              <a:rPr sz="1300" spc="-110" dirty="0">
                <a:solidFill>
                  <a:srgbClr val="FFFFFF"/>
                </a:solidFill>
                <a:latin typeface="Verdana"/>
                <a:cs typeface="Verdana"/>
              </a:rPr>
              <a:t> </a:t>
            </a:r>
            <a:r>
              <a:rPr sz="1300" spc="-125" dirty="0">
                <a:solidFill>
                  <a:srgbClr val="FFFFFF"/>
                </a:solidFill>
                <a:latin typeface="Verdana"/>
                <a:cs typeface="Verdana"/>
              </a:rPr>
              <a:t>SERVICES</a:t>
            </a:r>
            <a:endParaRPr sz="1300" dirty="0">
              <a:latin typeface="Verdana"/>
              <a:cs typeface="Verdana"/>
            </a:endParaRPr>
          </a:p>
        </p:txBody>
      </p:sp>
      <p:sp>
        <p:nvSpPr>
          <p:cNvPr id="31" name="object 31"/>
          <p:cNvSpPr txBox="1"/>
          <p:nvPr/>
        </p:nvSpPr>
        <p:spPr>
          <a:xfrm>
            <a:off x="5283276" y="5825147"/>
            <a:ext cx="125730" cy="223520"/>
          </a:xfrm>
          <a:prstGeom prst="rect">
            <a:avLst/>
          </a:prstGeom>
        </p:spPr>
        <p:txBody>
          <a:bodyPr vert="horz" wrap="square" lIns="0" tIns="12700" rIns="0" bIns="0" rtlCol="0">
            <a:spAutoFit/>
          </a:bodyPr>
          <a:lstStyle/>
          <a:p>
            <a:pPr marL="12700">
              <a:lnSpc>
                <a:spcPct val="100000"/>
              </a:lnSpc>
              <a:spcBef>
                <a:spcPts val="100"/>
              </a:spcBef>
            </a:pPr>
            <a:r>
              <a:rPr sz="1300" spc="75" dirty="0">
                <a:solidFill>
                  <a:srgbClr val="FFFFFF"/>
                </a:solidFill>
                <a:latin typeface="Verdana"/>
                <a:cs typeface="Verdana"/>
              </a:rPr>
              <a:t>•</a:t>
            </a:r>
            <a:endParaRPr sz="1300">
              <a:latin typeface="Verdana"/>
              <a:cs typeface="Verdana"/>
            </a:endParaRPr>
          </a:p>
        </p:txBody>
      </p:sp>
      <p:sp>
        <p:nvSpPr>
          <p:cNvPr id="32" name="object 32"/>
          <p:cNvSpPr txBox="1"/>
          <p:nvPr/>
        </p:nvSpPr>
        <p:spPr>
          <a:xfrm>
            <a:off x="4153496" y="6167262"/>
            <a:ext cx="2385695" cy="223520"/>
          </a:xfrm>
          <a:prstGeom prst="rect">
            <a:avLst/>
          </a:prstGeom>
        </p:spPr>
        <p:txBody>
          <a:bodyPr vert="horz" wrap="square" lIns="0" tIns="12700" rIns="0" bIns="0" rtlCol="0">
            <a:spAutoFit/>
          </a:bodyPr>
          <a:lstStyle/>
          <a:p>
            <a:pPr marL="12700">
              <a:lnSpc>
                <a:spcPct val="100000"/>
              </a:lnSpc>
              <a:spcBef>
                <a:spcPts val="100"/>
              </a:spcBef>
            </a:pPr>
            <a:r>
              <a:rPr sz="1300" spc="-60" dirty="0">
                <a:solidFill>
                  <a:srgbClr val="FFFFFF"/>
                </a:solidFill>
                <a:latin typeface="Verdana"/>
                <a:cs typeface="Verdana"/>
              </a:rPr>
              <a:t>FOREIGN </a:t>
            </a:r>
            <a:r>
              <a:rPr sz="1300" spc="-110" dirty="0">
                <a:solidFill>
                  <a:srgbClr val="FFFFFF"/>
                </a:solidFill>
                <a:latin typeface="Verdana"/>
                <a:cs typeface="Verdana"/>
              </a:rPr>
              <a:t>REGISTRATION</a:t>
            </a:r>
            <a:r>
              <a:rPr sz="1300" spc="-175" dirty="0">
                <a:solidFill>
                  <a:srgbClr val="FFFFFF"/>
                </a:solidFill>
                <a:latin typeface="Verdana"/>
                <a:cs typeface="Verdana"/>
              </a:rPr>
              <a:t> </a:t>
            </a:r>
            <a:r>
              <a:rPr sz="1300" spc="-105" dirty="0">
                <a:solidFill>
                  <a:srgbClr val="FFFFFF"/>
                </a:solidFill>
                <a:latin typeface="Verdana"/>
                <a:cs typeface="Verdana"/>
              </a:rPr>
              <a:t>(USA)</a:t>
            </a:r>
            <a:endParaRPr sz="1300" dirty="0">
              <a:latin typeface="Verdana"/>
              <a:cs typeface="Verdana"/>
            </a:endParaRPr>
          </a:p>
        </p:txBody>
      </p:sp>
      <p:grpSp>
        <p:nvGrpSpPr>
          <p:cNvPr id="33" name="object 33"/>
          <p:cNvGrpSpPr/>
          <p:nvPr/>
        </p:nvGrpSpPr>
        <p:grpSpPr>
          <a:xfrm>
            <a:off x="5183441" y="3300641"/>
            <a:ext cx="325120" cy="2779395"/>
            <a:chOff x="5183441" y="3300641"/>
            <a:chExt cx="325120" cy="2779395"/>
          </a:xfrm>
        </p:grpSpPr>
        <p:sp>
          <p:nvSpPr>
            <p:cNvPr id="34" name="object 34"/>
            <p:cNvSpPr/>
            <p:nvPr/>
          </p:nvSpPr>
          <p:spPr>
            <a:xfrm>
              <a:off x="5183441" y="3300641"/>
              <a:ext cx="325120" cy="325120"/>
            </a:xfrm>
            <a:custGeom>
              <a:avLst/>
              <a:gdLst/>
              <a:ahLst/>
              <a:cxnLst/>
              <a:rect l="l" t="t" r="r" b="b"/>
              <a:pathLst>
                <a:path w="325120" h="325120">
                  <a:moveTo>
                    <a:pt x="162560" y="0"/>
                  </a:moveTo>
                  <a:lnTo>
                    <a:pt x="119346" y="5806"/>
                  </a:lnTo>
                  <a:lnTo>
                    <a:pt x="80514" y="22191"/>
                  </a:lnTo>
                  <a:lnTo>
                    <a:pt x="47613" y="47607"/>
                  </a:lnTo>
                  <a:lnTo>
                    <a:pt x="22194" y="80504"/>
                  </a:lnTo>
                  <a:lnTo>
                    <a:pt x="5807" y="119334"/>
                  </a:lnTo>
                  <a:lnTo>
                    <a:pt x="0" y="162547"/>
                  </a:lnTo>
                  <a:lnTo>
                    <a:pt x="5807" y="205761"/>
                  </a:lnTo>
                  <a:lnTo>
                    <a:pt x="22194" y="244593"/>
                  </a:lnTo>
                  <a:lnTo>
                    <a:pt x="47613" y="277493"/>
                  </a:lnTo>
                  <a:lnTo>
                    <a:pt x="80514" y="302912"/>
                  </a:lnTo>
                  <a:lnTo>
                    <a:pt x="119346" y="319300"/>
                  </a:lnTo>
                  <a:lnTo>
                    <a:pt x="162560" y="325107"/>
                  </a:lnTo>
                  <a:lnTo>
                    <a:pt x="205773" y="319300"/>
                  </a:lnTo>
                  <a:lnTo>
                    <a:pt x="244605" y="302912"/>
                  </a:lnTo>
                  <a:lnTo>
                    <a:pt x="277506" y="277493"/>
                  </a:lnTo>
                  <a:lnTo>
                    <a:pt x="302925" y="244593"/>
                  </a:lnTo>
                  <a:lnTo>
                    <a:pt x="319312" y="205761"/>
                  </a:lnTo>
                  <a:lnTo>
                    <a:pt x="325120" y="162547"/>
                  </a:lnTo>
                  <a:lnTo>
                    <a:pt x="319312" y="119334"/>
                  </a:lnTo>
                  <a:lnTo>
                    <a:pt x="302925" y="80504"/>
                  </a:lnTo>
                  <a:lnTo>
                    <a:pt x="277506" y="47607"/>
                  </a:lnTo>
                  <a:lnTo>
                    <a:pt x="244605" y="22191"/>
                  </a:lnTo>
                  <a:lnTo>
                    <a:pt x="205773" y="5806"/>
                  </a:lnTo>
                  <a:lnTo>
                    <a:pt x="162560" y="0"/>
                  </a:lnTo>
                  <a:close/>
                </a:path>
              </a:pathLst>
            </a:custGeom>
            <a:solidFill>
              <a:srgbClr val="FFFFFF"/>
            </a:solidFill>
          </p:spPr>
          <p:txBody>
            <a:bodyPr wrap="square" lIns="0" tIns="0" rIns="0" bIns="0" rtlCol="0"/>
            <a:lstStyle/>
            <a:p>
              <a:endParaRPr/>
            </a:p>
          </p:txBody>
        </p:sp>
        <p:sp>
          <p:nvSpPr>
            <p:cNvPr id="35" name="object 35"/>
            <p:cNvSpPr/>
            <p:nvPr/>
          </p:nvSpPr>
          <p:spPr>
            <a:xfrm>
              <a:off x="5215991" y="3336150"/>
              <a:ext cx="252517" cy="255041"/>
            </a:xfrm>
            <a:prstGeom prst="rect">
              <a:avLst/>
            </a:prstGeom>
            <a:blipFill>
              <a:blip r:embed="rId7" cstate="print"/>
              <a:stretch>
                <a:fillRect/>
              </a:stretch>
            </a:blipFill>
          </p:spPr>
          <p:txBody>
            <a:bodyPr wrap="square" lIns="0" tIns="0" rIns="0" bIns="0" rtlCol="0"/>
            <a:lstStyle/>
            <a:p>
              <a:endParaRPr/>
            </a:p>
          </p:txBody>
        </p:sp>
        <p:sp>
          <p:nvSpPr>
            <p:cNvPr id="36" name="object 36"/>
            <p:cNvSpPr/>
            <p:nvPr/>
          </p:nvSpPr>
          <p:spPr>
            <a:xfrm>
              <a:off x="5183441" y="5754611"/>
              <a:ext cx="325120" cy="325120"/>
            </a:xfrm>
            <a:custGeom>
              <a:avLst/>
              <a:gdLst/>
              <a:ahLst/>
              <a:cxnLst/>
              <a:rect l="l" t="t" r="r" b="b"/>
              <a:pathLst>
                <a:path w="325120" h="325120">
                  <a:moveTo>
                    <a:pt x="162560" y="0"/>
                  </a:moveTo>
                  <a:lnTo>
                    <a:pt x="119346" y="5806"/>
                  </a:lnTo>
                  <a:lnTo>
                    <a:pt x="80514" y="22191"/>
                  </a:lnTo>
                  <a:lnTo>
                    <a:pt x="47613" y="47607"/>
                  </a:lnTo>
                  <a:lnTo>
                    <a:pt x="22194" y="80504"/>
                  </a:lnTo>
                  <a:lnTo>
                    <a:pt x="5807" y="119334"/>
                  </a:lnTo>
                  <a:lnTo>
                    <a:pt x="0" y="162547"/>
                  </a:lnTo>
                  <a:lnTo>
                    <a:pt x="5807" y="205761"/>
                  </a:lnTo>
                  <a:lnTo>
                    <a:pt x="22194" y="244593"/>
                  </a:lnTo>
                  <a:lnTo>
                    <a:pt x="47613" y="277493"/>
                  </a:lnTo>
                  <a:lnTo>
                    <a:pt x="80514" y="302912"/>
                  </a:lnTo>
                  <a:lnTo>
                    <a:pt x="119346" y="319300"/>
                  </a:lnTo>
                  <a:lnTo>
                    <a:pt x="162560" y="325107"/>
                  </a:lnTo>
                  <a:lnTo>
                    <a:pt x="205773" y="319300"/>
                  </a:lnTo>
                  <a:lnTo>
                    <a:pt x="244605" y="302912"/>
                  </a:lnTo>
                  <a:lnTo>
                    <a:pt x="277506" y="277493"/>
                  </a:lnTo>
                  <a:lnTo>
                    <a:pt x="302925" y="244593"/>
                  </a:lnTo>
                  <a:lnTo>
                    <a:pt x="319312" y="205761"/>
                  </a:lnTo>
                  <a:lnTo>
                    <a:pt x="325120" y="162547"/>
                  </a:lnTo>
                  <a:lnTo>
                    <a:pt x="319312" y="119334"/>
                  </a:lnTo>
                  <a:lnTo>
                    <a:pt x="302925" y="80504"/>
                  </a:lnTo>
                  <a:lnTo>
                    <a:pt x="277506" y="47607"/>
                  </a:lnTo>
                  <a:lnTo>
                    <a:pt x="244605" y="22191"/>
                  </a:lnTo>
                  <a:lnTo>
                    <a:pt x="205773" y="5806"/>
                  </a:lnTo>
                  <a:lnTo>
                    <a:pt x="162560" y="0"/>
                  </a:lnTo>
                  <a:close/>
                </a:path>
              </a:pathLst>
            </a:custGeom>
            <a:solidFill>
              <a:srgbClr val="FFFFFF"/>
            </a:solidFill>
          </p:spPr>
          <p:txBody>
            <a:bodyPr wrap="square" lIns="0" tIns="0" rIns="0" bIns="0" rtlCol="0"/>
            <a:lstStyle/>
            <a:p>
              <a:endParaRPr/>
            </a:p>
          </p:txBody>
        </p:sp>
        <p:sp>
          <p:nvSpPr>
            <p:cNvPr id="37" name="object 37"/>
            <p:cNvSpPr/>
            <p:nvPr/>
          </p:nvSpPr>
          <p:spPr>
            <a:xfrm>
              <a:off x="5214451" y="5785916"/>
              <a:ext cx="263525" cy="262890"/>
            </a:xfrm>
            <a:custGeom>
              <a:avLst/>
              <a:gdLst/>
              <a:ahLst/>
              <a:cxnLst/>
              <a:rect l="l" t="t" r="r" b="b"/>
              <a:pathLst>
                <a:path w="263525" h="262889">
                  <a:moveTo>
                    <a:pt x="147082" y="1270"/>
                  </a:moveTo>
                  <a:lnTo>
                    <a:pt x="116056" y="1270"/>
                  </a:lnTo>
                  <a:lnTo>
                    <a:pt x="111522" y="2540"/>
                  </a:lnTo>
                  <a:lnTo>
                    <a:pt x="92846" y="6350"/>
                  </a:lnTo>
                  <a:lnTo>
                    <a:pt x="86795" y="8890"/>
                  </a:lnTo>
                  <a:lnTo>
                    <a:pt x="76531" y="12700"/>
                  </a:lnTo>
                  <a:lnTo>
                    <a:pt x="66708" y="17780"/>
                  </a:lnTo>
                  <a:lnTo>
                    <a:pt x="32315" y="45720"/>
                  </a:lnTo>
                  <a:lnTo>
                    <a:pt x="11204" y="80010"/>
                  </a:lnTo>
                  <a:lnTo>
                    <a:pt x="1895" y="113030"/>
                  </a:lnTo>
                  <a:lnTo>
                    <a:pt x="524" y="119380"/>
                  </a:lnTo>
                  <a:lnTo>
                    <a:pt x="371" y="120650"/>
                  </a:lnTo>
                  <a:lnTo>
                    <a:pt x="99" y="127000"/>
                  </a:lnTo>
                  <a:lnTo>
                    <a:pt x="0" y="134620"/>
                  </a:lnTo>
                  <a:lnTo>
                    <a:pt x="352" y="142240"/>
                  </a:lnTo>
                  <a:lnTo>
                    <a:pt x="10756" y="184150"/>
                  </a:lnTo>
                  <a:lnTo>
                    <a:pt x="17008" y="194310"/>
                  </a:lnTo>
                  <a:lnTo>
                    <a:pt x="19828" y="200660"/>
                  </a:lnTo>
                  <a:lnTo>
                    <a:pt x="53477" y="237490"/>
                  </a:lnTo>
                  <a:lnTo>
                    <a:pt x="93665" y="257810"/>
                  </a:lnTo>
                  <a:lnTo>
                    <a:pt x="116894" y="262890"/>
                  </a:lnTo>
                  <a:lnTo>
                    <a:pt x="135690" y="262890"/>
                  </a:lnTo>
                  <a:lnTo>
                    <a:pt x="150511" y="261620"/>
                  </a:lnTo>
                  <a:lnTo>
                    <a:pt x="164697" y="259080"/>
                  </a:lnTo>
                  <a:lnTo>
                    <a:pt x="180622" y="254000"/>
                  </a:lnTo>
                  <a:lnTo>
                    <a:pt x="185381" y="251460"/>
                  </a:lnTo>
                  <a:lnTo>
                    <a:pt x="123917" y="251460"/>
                  </a:lnTo>
                  <a:lnTo>
                    <a:pt x="115294" y="247650"/>
                  </a:lnTo>
                  <a:lnTo>
                    <a:pt x="113808" y="246380"/>
                  </a:lnTo>
                  <a:lnTo>
                    <a:pt x="97488" y="246380"/>
                  </a:lnTo>
                  <a:lnTo>
                    <a:pt x="54495" y="223520"/>
                  </a:lnTo>
                  <a:lnTo>
                    <a:pt x="26457" y="189230"/>
                  </a:lnTo>
                  <a:lnTo>
                    <a:pt x="250048" y="189230"/>
                  </a:lnTo>
                  <a:lnTo>
                    <a:pt x="254762" y="177800"/>
                  </a:lnTo>
                  <a:lnTo>
                    <a:pt x="20412" y="177800"/>
                  </a:lnTo>
                  <a:lnTo>
                    <a:pt x="17415" y="168910"/>
                  </a:lnTo>
                  <a:lnTo>
                    <a:pt x="11689" y="129540"/>
                  </a:lnTo>
                  <a:lnTo>
                    <a:pt x="11687" y="127000"/>
                  </a:lnTo>
                  <a:lnTo>
                    <a:pt x="74260" y="127000"/>
                  </a:lnTo>
                  <a:lnTo>
                    <a:pt x="74273" y="125730"/>
                  </a:lnTo>
                  <a:lnTo>
                    <a:pt x="263181" y="125730"/>
                  </a:lnTo>
                  <a:lnTo>
                    <a:pt x="262868" y="120650"/>
                  </a:lnTo>
                  <a:lnTo>
                    <a:pt x="262106" y="115570"/>
                  </a:lnTo>
                  <a:lnTo>
                    <a:pt x="13020" y="115570"/>
                  </a:lnTo>
                  <a:lnTo>
                    <a:pt x="12792" y="114300"/>
                  </a:lnTo>
                  <a:lnTo>
                    <a:pt x="12970" y="114300"/>
                  </a:lnTo>
                  <a:lnTo>
                    <a:pt x="15784" y="100330"/>
                  </a:lnTo>
                  <a:lnTo>
                    <a:pt x="19809" y="88900"/>
                  </a:lnTo>
                  <a:lnTo>
                    <a:pt x="25128" y="76200"/>
                  </a:lnTo>
                  <a:lnTo>
                    <a:pt x="32566" y="63500"/>
                  </a:lnTo>
                  <a:lnTo>
                    <a:pt x="244453" y="63500"/>
                  </a:lnTo>
                  <a:lnTo>
                    <a:pt x="240452" y="57150"/>
                  </a:lnTo>
                  <a:lnTo>
                    <a:pt x="237595" y="54610"/>
                  </a:lnTo>
                  <a:lnTo>
                    <a:pt x="235766" y="52070"/>
                  </a:lnTo>
                  <a:lnTo>
                    <a:pt x="42116" y="52070"/>
                  </a:lnTo>
                  <a:lnTo>
                    <a:pt x="75657" y="25400"/>
                  </a:lnTo>
                  <a:lnTo>
                    <a:pt x="84860" y="21590"/>
                  </a:lnTo>
                  <a:lnTo>
                    <a:pt x="93026" y="17780"/>
                  </a:lnTo>
                  <a:lnTo>
                    <a:pt x="97958" y="16510"/>
                  </a:lnTo>
                  <a:lnTo>
                    <a:pt x="114811" y="16510"/>
                  </a:lnTo>
                  <a:lnTo>
                    <a:pt x="116564" y="15240"/>
                  </a:lnTo>
                  <a:lnTo>
                    <a:pt x="123803" y="12700"/>
                  </a:lnTo>
                  <a:lnTo>
                    <a:pt x="186309" y="12700"/>
                  </a:lnTo>
                  <a:lnTo>
                    <a:pt x="183732" y="11430"/>
                  </a:lnTo>
                  <a:lnTo>
                    <a:pt x="175746" y="7620"/>
                  </a:lnTo>
                  <a:lnTo>
                    <a:pt x="168418" y="5080"/>
                  </a:lnTo>
                  <a:lnTo>
                    <a:pt x="160950" y="3810"/>
                  </a:lnTo>
                  <a:lnTo>
                    <a:pt x="147082" y="1270"/>
                  </a:lnTo>
                  <a:close/>
                </a:path>
                <a:path w="263525" h="262889">
                  <a:moveTo>
                    <a:pt x="137544" y="189230"/>
                  </a:moveTo>
                  <a:lnTo>
                    <a:pt x="126101" y="189230"/>
                  </a:lnTo>
                  <a:lnTo>
                    <a:pt x="126101" y="251460"/>
                  </a:lnTo>
                  <a:lnTo>
                    <a:pt x="137646" y="251460"/>
                  </a:lnTo>
                  <a:lnTo>
                    <a:pt x="137544" y="189230"/>
                  </a:lnTo>
                  <a:close/>
                </a:path>
                <a:path w="263525" h="262889">
                  <a:moveTo>
                    <a:pt x="193830" y="189230"/>
                  </a:moveTo>
                  <a:lnTo>
                    <a:pt x="182223" y="189230"/>
                  </a:lnTo>
                  <a:lnTo>
                    <a:pt x="181600" y="191770"/>
                  </a:lnTo>
                  <a:lnTo>
                    <a:pt x="181092" y="193040"/>
                  </a:lnTo>
                  <a:lnTo>
                    <a:pt x="166877" y="226060"/>
                  </a:lnTo>
                  <a:lnTo>
                    <a:pt x="163322" y="232410"/>
                  </a:lnTo>
                  <a:lnTo>
                    <a:pt x="159343" y="237490"/>
                  </a:lnTo>
                  <a:lnTo>
                    <a:pt x="154854" y="241300"/>
                  </a:lnTo>
                  <a:lnTo>
                    <a:pt x="150676" y="245110"/>
                  </a:lnTo>
                  <a:lnTo>
                    <a:pt x="145989" y="248920"/>
                  </a:lnTo>
                  <a:lnTo>
                    <a:pt x="139665" y="251460"/>
                  </a:lnTo>
                  <a:lnTo>
                    <a:pt x="185381" y="251460"/>
                  </a:lnTo>
                  <a:lnTo>
                    <a:pt x="190139" y="248920"/>
                  </a:lnTo>
                  <a:lnTo>
                    <a:pt x="196208" y="246380"/>
                  </a:lnTo>
                  <a:lnTo>
                    <a:pt x="166525" y="246380"/>
                  </a:lnTo>
                  <a:lnTo>
                    <a:pt x="166754" y="245110"/>
                  </a:lnTo>
                  <a:lnTo>
                    <a:pt x="167084" y="245110"/>
                  </a:lnTo>
                  <a:lnTo>
                    <a:pt x="172796" y="237490"/>
                  </a:lnTo>
                  <a:lnTo>
                    <a:pt x="190249" y="201930"/>
                  </a:lnTo>
                  <a:lnTo>
                    <a:pt x="193310" y="191770"/>
                  </a:lnTo>
                  <a:lnTo>
                    <a:pt x="193830" y="189230"/>
                  </a:lnTo>
                  <a:close/>
                </a:path>
                <a:path w="263525" h="262889">
                  <a:moveTo>
                    <a:pt x="97452" y="246330"/>
                  </a:moveTo>
                  <a:lnTo>
                    <a:pt x="97602" y="246380"/>
                  </a:lnTo>
                  <a:lnTo>
                    <a:pt x="97452" y="246330"/>
                  </a:lnTo>
                  <a:close/>
                </a:path>
                <a:path w="263525" h="262889">
                  <a:moveTo>
                    <a:pt x="81575" y="189230"/>
                  </a:moveTo>
                  <a:lnTo>
                    <a:pt x="69777" y="189230"/>
                  </a:lnTo>
                  <a:lnTo>
                    <a:pt x="70094" y="190500"/>
                  </a:lnTo>
                  <a:lnTo>
                    <a:pt x="87417" y="232410"/>
                  </a:lnTo>
                  <a:lnTo>
                    <a:pt x="93805" y="241300"/>
                  </a:lnTo>
                  <a:lnTo>
                    <a:pt x="97452" y="246330"/>
                  </a:lnTo>
                  <a:lnTo>
                    <a:pt x="97602" y="246380"/>
                  </a:lnTo>
                  <a:lnTo>
                    <a:pt x="113808" y="246380"/>
                  </a:lnTo>
                  <a:lnTo>
                    <a:pt x="109350" y="242570"/>
                  </a:lnTo>
                  <a:lnTo>
                    <a:pt x="104194" y="236220"/>
                  </a:lnTo>
                  <a:lnTo>
                    <a:pt x="99377" y="231140"/>
                  </a:lnTo>
                  <a:lnTo>
                    <a:pt x="95182" y="223520"/>
                  </a:lnTo>
                  <a:lnTo>
                    <a:pt x="91555" y="217170"/>
                  </a:lnTo>
                  <a:lnTo>
                    <a:pt x="88446" y="209550"/>
                  </a:lnTo>
                  <a:lnTo>
                    <a:pt x="85906" y="203200"/>
                  </a:lnTo>
                  <a:lnTo>
                    <a:pt x="83899" y="196850"/>
                  </a:lnTo>
                  <a:lnTo>
                    <a:pt x="81575" y="189230"/>
                  </a:lnTo>
                  <a:close/>
                </a:path>
                <a:path w="263525" h="262889">
                  <a:moveTo>
                    <a:pt x="250048" y="189230"/>
                  </a:moveTo>
                  <a:lnTo>
                    <a:pt x="237302" y="189230"/>
                  </a:lnTo>
                  <a:lnTo>
                    <a:pt x="230582" y="199390"/>
                  </a:lnTo>
                  <a:lnTo>
                    <a:pt x="222893" y="209550"/>
                  </a:lnTo>
                  <a:lnTo>
                    <a:pt x="183594" y="240030"/>
                  </a:lnTo>
                  <a:lnTo>
                    <a:pt x="166525" y="246380"/>
                  </a:lnTo>
                  <a:lnTo>
                    <a:pt x="196208" y="246380"/>
                  </a:lnTo>
                  <a:lnTo>
                    <a:pt x="228714" y="220980"/>
                  </a:lnTo>
                  <a:lnTo>
                    <a:pt x="248476" y="193040"/>
                  </a:lnTo>
                  <a:lnTo>
                    <a:pt x="250048" y="189230"/>
                  </a:lnTo>
                  <a:close/>
                </a:path>
                <a:path w="263525" h="262889">
                  <a:moveTo>
                    <a:pt x="74260" y="127000"/>
                  </a:moveTo>
                  <a:lnTo>
                    <a:pt x="63173" y="127000"/>
                  </a:lnTo>
                  <a:lnTo>
                    <a:pt x="63260" y="132080"/>
                  </a:lnTo>
                  <a:lnTo>
                    <a:pt x="63372" y="144780"/>
                  </a:lnTo>
                  <a:lnTo>
                    <a:pt x="64443" y="158750"/>
                  </a:lnTo>
                  <a:lnTo>
                    <a:pt x="65725" y="166370"/>
                  </a:lnTo>
                  <a:lnTo>
                    <a:pt x="67173" y="177800"/>
                  </a:lnTo>
                  <a:lnTo>
                    <a:pt x="78667" y="177800"/>
                  </a:lnTo>
                  <a:lnTo>
                    <a:pt x="77625" y="171450"/>
                  </a:lnTo>
                  <a:lnTo>
                    <a:pt x="76749" y="166370"/>
                  </a:lnTo>
                  <a:lnTo>
                    <a:pt x="76114" y="161290"/>
                  </a:lnTo>
                  <a:lnTo>
                    <a:pt x="75188" y="152400"/>
                  </a:lnTo>
                  <a:lnTo>
                    <a:pt x="74585" y="144780"/>
                  </a:lnTo>
                  <a:lnTo>
                    <a:pt x="74324" y="137160"/>
                  </a:lnTo>
                  <a:lnTo>
                    <a:pt x="74260" y="127000"/>
                  </a:lnTo>
                  <a:close/>
                </a:path>
                <a:path w="263525" h="262889">
                  <a:moveTo>
                    <a:pt x="137455" y="127000"/>
                  </a:moveTo>
                  <a:lnTo>
                    <a:pt x="126127" y="127000"/>
                  </a:lnTo>
                  <a:lnTo>
                    <a:pt x="126139" y="177800"/>
                  </a:lnTo>
                  <a:lnTo>
                    <a:pt x="137607" y="177800"/>
                  </a:lnTo>
                  <a:lnTo>
                    <a:pt x="137633" y="129540"/>
                  </a:lnTo>
                  <a:lnTo>
                    <a:pt x="137455" y="127000"/>
                  </a:lnTo>
                  <a:close/>
                </a:path>
                <a:path w="263525" h="262889">
                  <a:moveTo>
                    <a:pt x="200485" y="125730"/>
                  </a:moveTo>
                  <a:lnTo>
                    <a:pt x="200130" y="127000"/>
                  </a:lnTo>
                  <a:lnTo>
                    <a:pt x="189398" y="127000"/>
                  </a:lnTo>
                  <a:lnTo>
                    <a:pt x="189351" y="137160"/>
                  </a:lnTo>
                  <a:lnTo>
                    <a:pt x="185880" y="171450"/>
                  </a:lnTo>
                  <a:lnTo>
                    <a:pt x="185055" y="177800"/>
                  </a:lnTo>
                  <a:lnTo>
                    <a:pt x="196561" y="177800"/>
                  </a:lnTo>
                  <a:lnTo>
                    <a:pt x="198301" y="165100"/>
                  </a:lnTo>
                  <a:lnTo>
                    <a:pt x="200386" y="140970"/>
                  </a:lnTo>
                  <a:lnTo>
                    <a:pt x="200485" y="125730"/>
                  </a:lnTo>
                  <a:close/>
                </a:path>
                <a:path w="263525" h="262889">
                  <a:moveTo>
                    <a:pt x="263181" y="125730"/>
                  </a:moveTo>
                  <a:lnTo>
                    <a:pt x="200485" y="125730"/>
                  </a:lnTo>
                  <a:lnTo>
                    <a:pt x="200494" y="127000"/>
                  </a:lnTo>
                  <a:lnTo>
                    <a:pt x="251958" y="127000"/>
                  </a:lnTo>
                  <a:lnTo>
                    <a:pt x="251958" y="137160"/>
                  </a:lnTo>
                  <a:lnTo>
                    <a:pt x="243551" y="176530"/>
                  </a:lnTo>
                  <a:lnTo>
                    <a:pt x="243221" y="177800"/>
                  </a:lnTo>
                  <a:lnTo>
                    <a:pt x="254762" y="177800"/>
                  </a:lnTo>
                  <a:lnTo>
                    <a:pt x="255286" y="176530"/>
                  </a:lnTo>
                  <a:lnTo>
                    <a:pt x="263050" y="137160"/>
                  </a:lnTo>
                  <a:lnTo>
                    <a:pt x="263160" y="130810"/>
                  </a:lnTo>
                  <a:lnTo>
                    <a:pt x="263249" y="129540"/>
                  </a:lnTo>
                  <a:lnTo>
                    <a:pt x="263181" y="125730"/>
                  </a:lnTo>
                  <a:close/>
                </a:path>
                <a:path w="263525" h="262889">
                  <a:moveTo>
                    <a:pt x="200485" y="125730"/>
                  </a:moveTo>
                  <a:lnTo>
                    <a:pt x="74273" y="125730"/>
                  </a:lnTo>
                  <a:lnTo>
                    <a:pt x="75073" y="127000"/>
                  </a:lnTo>
                  <a:lnTo>
                    <a:pt x="200130" y="127000"/>
                  </a:lnTo>
                  <a:lnTo>
                    <a:pt x="200485" y="125730"/>
                  </a:lnTo>
                  <a:close/>
                </a:path>
                <a:path w="263525" h="262889">
                  <a:moveTo>
                    <a:pt x="84902" y="63500"/>
                  </a:moveTo>
                  <a:lnTo>
                    <a:pt x="72698" y="63500"/>
                  </a:lnTo>
                  <a:lnTo>
                    <a:pt x="71872" y="67310"/>
                  </a:lnTo>
                  <a:lnTo>
                    <a:pt x="71479" y="68580"/>
                  </a:lnTo>
                  <a:lnTo>
                    <a:pt x="63617" y="115570"/>
                  </a:lnTo>
                  <a:lnTo>
                    <a:pt x="74768" y="115570"/>
                  </a:lnTo>
                  <a:lnTo>
                    <a:pt x="75606" y="107950"/>
                  </a:lnTo>
                  <a:lnTo>
                    <a:pt x="76089" y="101600"/>
                  </a:lnTo>
                  <a:lnTo>
                    <a:pt x="77638" y="91440"/>
                  </a:lnTo>
                  <a:lnTo>
                    <a:pt x="78565" y="86360"/>
                  </a:lnTo>
                  <a:lnTo>
                    <a:pt x="81016" y="76200"/>
                  </a:lnTo>
                  <a:lnTo>
                    <a:pt x="82667" y="71120"/>
                  </a:lnTo>
                  <a:lnTo>
                    <a:pt x="84433" y="64770"/>
                  </a:lnTo>
                  <a:lnTo>
                    <a:pt x="84902" y="63500"/>
                  </a:lnTo>
                  <a:close/>
                </a:path>
                <a:path w="263525" h="262889">
                  <a:moveTo>
                    <a:pt x="137557" y="63500"/>
                  </a:moveTo>
                  <a:lnTo>
                    <a:pt x="126101" y="63500"/>
                  </a:lnTo>
                  <a:lnTo>
                    <a:pt x="126127" y="114300"/>
                  </a:lnTo>
                  <a:lnTo>
                    <a:pt x="125885" y="115570"/>
                  </a:lnTo>
                  <a:lnTo>
                    <a:pt x="137849" y="115570"/>
                  </a:lnTo>
                  <a:lnTo>
                    <a:pt x="137531" y="114300"/>
                  </a:lnTo>
                  <a:lnTo>
                    <a:pt x="137557" y="63500"/>
                  </a:lnTo>
                  <a:close/>
                </a:path>
                <a:path w="263525" h="262889">
                  <a:moveTo>
                    <a:pt x="190998" y="63500"/>
                  </a:moveTo>
                  <a:lnTo>
                    <a:pt x="178654" y="63500"/>
                  </a:lnTo>
                  <a:lnTo>
                    <a:pt x="179200" y="64770"/>
                  </a:lnTo>
                  <a:lnTo>
                    <a:pt x="180991" y="71120"/>
                  </a:lnTo>
                  <a:lnTo>
                    <a:pt x="188077" y="107950"/>
                  </a:lnTo>
                  <a:lnTo>
                    <a:pt x="188865" y="115570"/>
                  </a:lnTo>
                  <a:lnTo>
                    <a:pt x="200396" y="115570"/>
                  </a:lnTo>
                  <a:lnTo>
                    <a:pt x="200003" y="114300"/>
                  </a:lnTo>
                  <a:lnTo>
                    <a:pt x="198771" y="101600"/>
                  </a:lnTo>
                  <a:lnTo>
                    <a:pt x="197209" y="90170"/>
                  </a:lnTo>
                  <a:lnTo>
                    <a:pt x="196281" y="85090"/>
                  </a:lnTo>
                  <a:lnTo>
                    <a:pt x="194059" y="74930"/>
                  </a:lnTo>
                  <a:lnTo>
                    <a:pt x="192586" y="69850"/>
                  </a:lnTo>
                  <a:lnTo>
                    <a:pt x="191290" y="64770"/>
                  </a:lnTo>
                  <a:lnTo>
                    <a:pt x="190998" y="63500"/>
                  </a:lnTo>
                  <a:close/>
                </a:path>
                <a:path w="263525" h="262889">
                  <a:moveTo>
                    <a:pt x="244453" y="63500"/>
                  </a:moveTo>
                  <a:lnTo>
                    <a:pt x="231003" y="63500"/>
                  </a:lnTo>
                  <a:lnTo>
                    <a:pt x="231549" y="64770"/>
                  </a:lnTo>
                  <a:lnTo>
                    <a:pt x="236034" y="72390"/>
                  </a:lnTo>
                  <a:lnTo>
                    <a:pt x="239973" y="78740"/>
                  </a:lnTo>
                  <a:lnTo>
                    <a:pt x="243326" y="87630"/>
                  </a:lnTo>
                  <a:lnTo>
                    <a:pt x="250777" y="115570"/>
                  </a:lnTo>
                  <a:lnTo>
                    <a:pt x="262106" y="115570"/>
                  </a:lnTo>
                  <a:lnTo>
                    <a:pt x="250079" y="73660"/>
                  </a:lnTo>
                  <a:lnTo>
                    <a:pt x="246853" y="67310"/>
                  </a:lnTo>
                  <a:lnTo>
                    <a:pt x="244453" y="63500"/>
                  </a:lnTo>
                  <a:close/>
                </a:path>
                <a:path w="263525" h="262889">
                  <a:moveTo>
                    <a:pt x="114811" y="16510"/>
                  </a:moveTo>
                  <a:lnTo>
                    <a:pt x="97958" y="16510"/>
                  </a:lnTo>
                  <a:lnTo>
                    <a:pt x="97717" y="17780"/>
                  </a:lnTo>
                  <a:lnTo>
                    <a:pt x="97552" y="17780"/>
                  </a:lnTo>
                  <a:lnTo>
                    <a:pt x="91940" y="24130"/>
                  </a:lnTo>
                  <a:lnTo>
                    <a:pt x="87206" y="31750"/>
                  </a:lnTo>
                  <a:lnTo>
                    <a:pt x="83050" y="38100"/>
                  </a:lnTo>
                  <a:lnTo>
                    <a:pt x="79391" y="45720"/>
                  </a:lnTo>
                  <a:lnTo>
                    <a:pt x="77079" y="52070"/>
                  </a:lnTo>
                  <a:lnTo>
                    <a:pt x="89271" y="52070"/>
                  </a:lnTo>
                  <a:lnTo>
                    <a:pt x="89906" y="50800"/>
                  </a:lnTo>
                  <a:lnTo>
                    <a:pt x="90414" y="49530"/>
                  </a:lnTo>
                  <a:lnTo>
                    <a:pt x="90973" y="48260"/>
                  </a:lnTo>
                  <a:lnTo>
                    <a:pt x="94222" y="41910"/>
                  </a:lnTo>
                  <a:lnTo>
                    <a:pt x="97860" y="35560"/>
                  </a:lnTo>
                  <a:lnTo>
                    <a:pt x="101978" y="29210"/>
                  </a:lnTo>
                  <a:lnTo>
                    <a:pt x="106670" y="24130"/>
                  </a:lnTo>
                  <a:lnTo>
                    <a:pt x="111306" y="19050"/>
                  </a:lnTo>
                  <a:lnTo>
                    <a:pt x="114811" y="16510"/>
                  </a:lnTo>
                  <a:close/>
                </a:path>
                <a:path w="263525" h="262889">
                  <a:moveTo>
                    <a:pt x="137620" y="12700"/>
                  </a:moveTo>
                  <a:lnTo>
                    <a:pt x="126101" y="12700"/>
                  </a:lnTo>
                  <a:lnTo>
                    <a:pt x="126101" y="52070"/>
                  </a:lnTo>
                  <a:lnTo>
                    <a:pt x="137531" y="52070"/>
                  </a:lnTo>
                  <a:lnTo>
                    <a:pt x="137620" y="12700"/>
                  </a:lnTo>
                  <a:close/>
                </a:path>
                <a:path w="263525" h="262889">
                  <a:moveTo>
                    <a:pt x="186309" y="12700"/>
                  </a:moveTo>
                  <a:lnTo>
                    <a:pt x="140948" y="12700"/>
                  </a:lnTo>
                  <a:lnTo>
                    <a:pt x="143818" y="13970"/>
                  </a:lnTo>
                  <a:lnTo>
                    <a:pt x="153889" y="20320"/>
                  </a:lnTo>
                  <a:lnTo>
                    <a:pt x="174234" y="52070"/>
                  </a:lnTo>
                  <a:lnTo>
                    <a:pt x="186579" y="52070"/>
                  </a:lnTo>
                  <a:lnTo>
                    <a:pt x="186096" y="50800"/>
                  </a:lnTo>
                  <a:lnTo>
                    <a:pt x="183012" y="43180"/>
                  </a:lnTo>
                  <a:lnTo>
                    <a:pt x="179533" y="36830"/>
                  </a:lnTo>
                  <a:lnTo>
                    <a:pt x="175602" y="29210"/>
                  </a:lnTo>
                  <a:lnTo>
                    <a:pt x="171161" y="24130"/>
                  </a:lnTo>
                  <a:lnTo>
                    <a:pt x="169700" y="21590"/>
                  </a:lnTo>
                  <a:lnTo>
                    <a:pt x="168100" y="20320"/>
                  </a:lnTo>
                  <a:lnTo>
                    <a:pt x="165992" y="17780"/>
                  </a:lnTo>
                  <a:lnTo>
                    <a:pt x="165827" y="16510"/>
                  </a:lnTo>
                  <a:lnTo>
                    <a:pt x="193955" y="16510"/>
                  </a:lnTo>
                  <a:lnTo>
                    <a:pt x="191463" y="15240"/>
                  </a:lnTo>
                  <a:lnTo>
                    <a:pt x="186309" y="12700"/>
                  </a:lnTo>
                  <a:close/>
                </a:path>
                <a:path w="263525" h="262889">
                  <a:moveTo>
                    <a:pt x="193955" y="16510"/>
                  </a:moveTo>
                  <a:lnTo>
                    <a:pt x="165827" y="16510"/>
                  </a:lnTo>
                  <a:lnTo>
                    <a:pt x="181473" y="22860"/>
                  </a:lnTo>
                  <a:lnTo>
                    <a:pt x="195905" y="30480"/>
                  </a:lnTo>
                  <a:lnTo>
                    <a:pt x="209145" y="39370"/>
                  </a:lnTo>
                  <a:lnTo>
                    <a:pt x="221212" y="50800"/>
                  </a:lnTo>
                  <a:lnTo>
                    <a:pt x="221034" y="52070"/>
                  </a:lnTo>
                  <a:lnTo>
                    <a:pt x="235766" y="52070"/>
                  </a:lnTo>
                  <a:lnTo>
                    <a:pt x="206162" y="24130"/>
                  </a:lnTo>
                  <a:lnTo>
                    <a:pt x="198940" y="19050"/>
                  </a:lnTo>
                  <a:lnTo>
                    <a:pt x="193955" y="16510"/>
                  </a:lnTo>
                  <a:close/>
                </a:path>
                <a:path w="263525" h="262889">
                  <a:moveTo>
                    <a:pt x="131524" y="0"/>
                  </a:moveTo>
                  <a:lnTo>
                    <a:pt x="128324" y="0"/>
                  </a:lnTo>
                  <a:lnTo>
                    <a:pt x="120615" y="1270"/>
                  </a:lnTo>
                  <a:lnTo>
                    <a:pt x="140871" y="1270"/>
                  </a:lnTo>
                  <a:lnTo>
                    <a:pt x="131524" y="0"/>
                  </a:lnTo>
                  <a:close/>
                </a:path>
              </a:pathLst>
            </a:custGeom>
            <a:solidFill>
              <a:srgbClr val="2684C6"/>
            </a:solidFill>
          </p:spPr>
          <p:txBody>
            <a:bodyPr wrap="square" lIns="0" tIns="0" rIns="0" bIns="0" rtlCol="0"/>
            <a:lstStyle/>
            <a:p>
              <a:endParaRPr/>
            </a:p>
          </p:txBody>
        </p:sp>
        <p:sp>
          <p:nvSpPr>
            <p:cNvPr id="38" name="object 38"/>
            <p:cNvSpPr/>
            <p:nvPr/>
          </p:nvSpPr>
          <p:spPr>
            <a:xfrm>
              <a:off x="5183441" y="5125796"/>
              <a:ext cx="325120" cy="325120"/>
            </a:xfrm>
            <a:custGeom>
              <a:avLst/>
              <a:gdLst/>
              <a:ahLst/>
              <a:cxnLst/>
              <a:rect l="l" t="t" r="r" b="b"/>
              <a:pathLst>
                <a:path w="325120" h="325120">
                  <a:moveTo>
                    <a:pt x="162560" y="0"/>
                  </a:moveTo>
                  <a:lnTo>
                    <a:pt x="119346" y="5806"/>
                  </a:lnTo>
                  <a:lnTo>
                    <a:pt x="80514" y="22191"/>
                  </a:lnTo>
                  <a:lnTo>
                    <a:pt x="47613" y="47607"/>
                  </a:lnTo>
                  <a:lnTo>
                    <a:pt x="22194" y="80504"/>
                  </a:lnTo>
                  <a:lnTo>
                    <a:pt x="5807" y="119334"/>
                  </a:lnTo>
                  <a:lnTo>
                    <a:pt x="0" y="162547"/>
                  </a:lnTo>
                  <a:lnTo>
                    <a:pt x="5807" y="205761"/>
                  </a:lnTo>
                  <a:lnTo>
                    <a:pt x="22194" y="244593"/>
                  </a:lnTo>
                  <a:lnTo>
                    <a:pt x="47613" y="277493"/>
                  </a:lnTo>
                  <a:lnTo>
                    <a:pt x="80514" y="302912"/>
                  </a:lnTo>
                  <a:lnTo>
                    <a:pt x="119346" y="319300"/>
                  </a:lnTo>
                  <a:lnTo>
                    <a:pt x="162560" y="325107"/>
                  </a:lnTo>
                  <a:lnTo>
                    <a:pt x="205773" y="319300"/>
                  </a:lnTo>
                  <a:lnTo>
                    <a:pt x="244605" y="302912"/>
                  </a:lnTo>
                  <a:lnTo>
                    <a:pt x="277506" y="277493"/>
                  </a:lnTo>
                  <a:lnTo>
                    <a:pt x="302925" y="244593"/>
                  </a:lnTo>
                  <a:lnTo>
                    <a:pt x="319312" y="205761"/>
                  </a:lnTo>
                  <a:lnTo>
                    <a:pt x="325120" y="162547"/>
                  </a:lnTo>
                  <a:lnTo>
                    <a:pt x="319312" y="119334"/>
                  </a:lnTo>
                  <a:lnTo>
                    <a:pt x="302925" y="80504"/>
                  </a:lnTo>
                  <a:lnTo>
                    <a:pt x="277506" y="47607"/>
                  </a:lnTo>
                  <a:lnTo>
                    <a:pt x="244605" y="22191"/>
                  </a:lnTo>
                  <a:lnTo>
                    <a:pt x="205773" y="5806"/>
                  </a:lnTo>
                  <a:lnTo>
                    <a:pt x="162560" y="0"/>
                  </a:lnTo>
                  <a:close/>
                </a:path>
              </a:pathLst>
            </a:custGeom>
            <a:solidFill>
              <a:srgbClr val="FFFFFF"/>
            </a:solidFill>
          </p:spPr>
          <p:txBody>
            <a:bodyPr wrap="square" lIns="0" tIns="0" rIns="0" bIns="0" rtlCol="0"/>
            <a:lstStyle/>
            <a:p>
              <a:endParaRPr/>
            </a:p>
          </p:txBody>
        </p:sp>
        <p:sp>
          <p:nvSpPr>
            <p:cNvPr id="39" name="object 39"/>
            <p:cNvSpPr/>
            <p:nvPr/>
          </p:nvSpPr>
          <p:spPr>
            <a:xfrm>
              <a:off x="5217598" y="5163083"/>
              <a:ext cx="257104" cy="250804"/>
            </a:xfrm>
            <a:prstGeom prst="rect">
              <a:avLst/>
            </a:prstGeom>
            <a:blipFill>
              <a:blip r:embed="rId8" cstate="print"/>
              <a:stretch>
                <a:fillRect/>
              </a:stretch>
            </a:blipFill>
          </p:spPr>
          <p:txBody>
            <a:bodyPr wrap="square" lIns="0" tIns="0" rIns="0" bIns="0" rtlCol="0"/>
            <a:lstStyle/>
            <a:p>
              <a:endParaRPr/>
            </a:p>
          </p:txBody>
        </p:sp>
        <p:sp>
          <p:nvSpPr>
            <p:cNvPr id="40" name="object 40"/>
            <p:cNvSpPr/>
            <p:nvPr/>
          </p:nvSpPr>
          <p:spPr>
            <a:xfrm>
              <a:off x="5183441" y="4521606"/>
              <a:ext cx="325120" cy="325120"/>
            </a:xfrm>
            <a:custGeom>
              <a:avLst/>
              <a:gdLst/>
              <a:ahLst/>
              <a:cxnLst/>
              <a:rect l="l" t="t" r="r" b="b"/>
              <a:pathLst>
                <a:path w="325120" h="325120">
                  <a:moveTo>
                    <a:pt x="162560" y="0"/>
                  </a:moveTo>
                  <a:lnTo>
                    <a:pt x="119346" y="5806"/>
                  </a:lnTo>
                  <a:lnTo>
                    <a:pt x="80514" y="22191"/>
                  </a:lnTo>
                  <a:lnTo>
                    <a:pt x="47613" y="47607"/>
                  </a:lnTo>
                  <a:lnTo>
                    <a:pt x="22194" y="80504"/>
                  </a:lnTo>
                  <a:lnTo>
                    <a:pt x="5807" y="119334"/>
                  </a:lnTo>
                  <a:lnTo>
                    <a:pt x="0" y="162547"/>
                  </a:lnTo>
                  <a:lnTo>
                    <a:pt x="5807" y="205761"/>
                  </a:lnTo>
                  <a:lnTo>
                    <a:pt x="22194" y="244593"/>
                  </a:lnTo>
                  <a:lnTo>
                    <a:pt x="47613" y="277493"/>
                  </a:lnTo>
                  <a:lnTo>
                    <a:pt x="80514" y="302912"/>
                  </a:lnTo>
                  <a:lnTo>
                    <a:pt x="119346" y="319300"/>
                  </a:lnTo>
                  <a:lnTo>
                    <a:pt x="162560" y="325107"/>
                  </a:lnTo>
                  <a:lnTo>
                    <a:pt x="205773" y="319300"/>
                  </a:lnTo>
                  <a:lnTo>
                    <a:pt x="244605" y="302912"/>
                  </a:lnTo>
                  <a:lnTo>
                    <a:pt x="277506" y="277493"/>
                  </a:lnTo>
                  <a:lnTo>
                    <a:pt x="302925" y="244593"/>
                  </a:lnTo>
                  <a:lnTo>
                    <a:pt x="319312" y="205761"/>
                  </a:lnTo>
                  <a:lnTo>
                    <a:pt x="325120" y="162547"/>
                  </a:lnTo>
                  <a:lnTo>
                    <a:pt x="319312" y="119334"/>
                  </a:lnTo>
                  <a:lnTo>
                    <a:pt x="302925" y="80504"/>
                  </a:lnTo>
                  <a:lnTo>
                    <a:pt x="277506" y="47607"/>
                  </a:lnTo>
                  <a:lnTo>
                    <a:pt x="244605" y="22191"/>
                  </a:lnTo>
                  <a:lnTo>
                    <a:pt x="205773" y="5806"/>
                  </a:lnTo>
                  <a:lnTo>
                    <a:pt x="162560" y="0"/>
                  </a:lnTo>
                  <a:close/>
                </a:path>
              </a:pathLst>
            </a:custGeom>
            <a:solidFill>
              <a:srgbClr val="FFFFFF"/>
            </a:solidFill>
          </p:spPr>
          <p:txBody>
            <a:bodyPr wrap="square" lIns="0" tIns="0" rIns="0" bIns="0" rtlCol="0"/>
            <a:lstStyle/>
            <a:p>
              <a:endParaRPr/>
            </a:p>
          </p:txBody>
        </p:sp>
        <p:sp>
          <p:nvSpPr>
            <p:cNvPr id="41" name="object 41"/>
            <p:cNvSpPr/>
            <p:nvPr/>
          </p:nvSpPr>
          <p:spPr>
            <a:xfrm>
              <a:off x="5226329" y="4564545"/>
              <a:ext cx="239179" cy="239191"/>
            </a:xfrm>
            <a:prstGeom prst="rect">
              <a:avLst/>
            </a:prstGeom>
            <a:blipFill>
              <a:blip r:embed="rId9" cstate="print"/>
              <a:stretch>
                <a:fillRect/>
              </a:stretch>
            </a:blipFill>
          </p:spPr>
          <p:txBody>
            <a:bodyPr wrap="square" lIns="0" tIns="0" rIns="0" bIns="0" rtlCol="0"/>
            <a:lstStyle/>
            <a:p>
              <a:endParaRPr/>
            </a:p>
          </p:txBody>
        </p:sp>
        <p:sp>
          <p:nvSpPr>
            <p:cNvPr id="42" name="object 42"/>
            <p:cNvSpPr/>
            <p:nvPr/>
          </p:nvSpPr>
          <p:spPr>
            <a:xfrm>
              <a:off x="5183441" y="3924630"/>
              <a:ext cx="325120" cy="325120"/>
            </a:xfrm>
            <a:custGeom>
              <a:avLst/>
              <a:gdLst/>
              <a:ahLst/>
              <a:cxnLst/>
              <a:rect l="l" t="t" r="r" b="b"/>
              <a:pathLst>
                <a:path w="325120" h="325120">
                  <a:moveTo>
                    <a:pt x="162560" y="0"/>
                  </a:moveTo>
                  <a:lnTo>
                    <a:pt x="119346" y="5806"/>
                  </a:lnTo>
                  <a:lnTo>
                    <a:pt x="80514" y="22191"/>
                  </a:lnTo>
                  <a:lnTo>
                    <a:pt x="47613" y="47607"/>
                  </a:lnTo>
                  <a:lnTo>
                    <a:pt x="22194" y="80504"/>
                  </a:lnTo>
                  <a:lnTo>
                    <a:pt x="5807" y="119334"/>
                  </a:lnTo>
                  <a:lnTo>
                    <a:pt x="0" y="162547"/>
                  </a:lnTo>
                  <a:lnTo>
                    <a:pt x="5807" y="205761"/>
                  </a:lnTo>
                  <a:lnTo>
                    <a:pt x="22194" y="244593"/>
                  </a:lnTo>
                  <a:lnTo>
                    <a:pt x="47613" y="277493"/>
                  </a:lnTo>
                  <a:lnTo>
                    <a:pt x="80514" y="302912"/>
                  </a:lnTo>
                  <a:lnTo>
                    <a:pt x="119346" y="319300"/>
                  </a:lnTo>
                  <a:lnTo>
                    <a:pt x="162560" y="325107"/>
                  </a:lnTo>
                  <a:lnTo>
                    <a:pt x="205773" y="319300"/>
                  </a:lnTo>
                  <a:lnTo>
                    <a:pt x="244605" y="302912"/>
                  </a:lnTo>
                  <a:lnTo>
                    <a:pt x="277506" y="277493"/>
                  </a:lnTo>
                  <a:lnTo>
                    <a:pt x="302925" y="244593"/>
                  </a:lnTo>
                  <a:lnTo>
                    <a:pt x="319312" y="205761"/>
                  </a:lnTo>
                  <a:lnTo>
                    <a:pt x="325120" y="162547"/>
                  </a:lnTo>
                  <a:lnTo>
                    <a:pt x="319312" y="119334"/>
                  </a:lnTo>
                  <a:lnTo>
                    <a:pt x="302925" y="80504"/>
                  </a:lnTo>
                  <a:lnTo>
                    <a:pt x="277506" y="47607"/>
                  </a:lnTo>
                  <a:lnTo>
                    <a:pt x="244605" y="22191"/>
                  </a:lnTo>
                  <a:lnTo>
                    <a:pt x="205773" y="5806"/>
                  </a:lnTo>
                  <a:lnTo>
                    <a:pt x="162560" y="0"/>
                  </a:lnTo>
                  <a:close/>
                </a:path>
              </a:pathLst>
            </a:custGeom>
            <a:solidFill>
              <a:srgbClr val="FFFFFF"/>
            </a:solidFill>
          </p:spPr>
          <p:txBody>
            <a:bodyPr wrap="square" lIns="0" tIns="0" rIns="0" bIns="0" rtlCol="0"/>
            <a:lstStyle/>
            <a:p>
              <a:endParaRPr/>
            </a:p>
          </p:txBody>
        </p:sp>
        <p:sp>
          <p:nvSpPr>
            <p:cNvPr id="43" name="object 43"/>
            <p:cNvSpPr/>
            <p:nvPr/>
          </p:nvSpPr>
          <p:spPr>
            <a:xfrm>
              <a:off x="5224957" y="4001549"/>
              <a:ext cx="242125" cy="171327"/>
            </a:xfrm>
            <a:prstGeom prst="rect">
              <a:avLst/>
            </a:prstGeom>
            <a:blipFill>
              <a:blip r:embed="rId10" cstate="print"/>
              <a:stretch>
                <a:fillRect/>
              </a:stretch>
            </a:blipFill>
          </p:spPr>
          <p:txBody>
            <a:bodyPr wrap="square" lIns="0" tIns="0" rIns="0" bIns="0" rtlCol="0"/>
            <a:lstStyle/>
            <a:p>
              <a:endParaRPr/>
            </a:p>
          </p:txBody>
        </p:sp>
      </p:grpSp>
      <p:sp>
        <p:nvSpPr>
          <p:cNvPr id="44" name="object 44"/>
          <p:cNvSpPr txBox="1"/>
          <p:nvPr/>
        </p:nvSpPr>
        <p:spPr>
          <a:xfrm>
            <a:off x="3906202" y="1661515"/>
            <a:ext cx="4869498" cy="423193"/>
          </a:xfrm>
          <a:prstGeom prst="rect">
            <a:avLst/>
          </a:prstGeom>
        </p:spPr>
        <p:txBody>
          <a:bodyPr vert="horz" wrap="square" lIns="0" tIns="12700" rIns="0" bIns="0" rtlCol="0">
            <a:spAutoFit/>
          </a:bodyPr>
          <a:lstStyle/>
          <a:p>
            <a:pPr marL="12700">
              <a:lnSpc>
                <a:spcPts val="1639"/>
              </a:lnSpc>
              <a:spcBef>
                <a:spcPts val="100"/>
              </a:spcBef>
            </a:pPr>
            <a:r>
              <a:rPr sz="1400" b="1" dirty="0">
                <a:solidFill>
                  <a:srgbClr val="2684C6"/>
                </a:solidFill>
                <a:latin typeface="Verdana" panose="020B0604030504040204" pitchFamily="34" charset="0"/>
                <a:ea typeface="Verdana" panose="020B0604030504040204" pitchFamily="34" charset="0"/>
                <a:cs typeface="TeXGyreAdventor"/>
              </a:rPr>
              <a:t>For </a:t>
            </a:r>
            <a:r>
              <a:rPr sz="1400" b="1" spc="-5" dirty="0">
                <a:solidFill>
                  <a:srgbClr val="2684C6"/>
                </a:solidFill>
                <a:latin typeface="Verdana" panose="020B0604030504040204" pitchFamily="34" charset="0"/>
                <a:ea typeface="Verdana" panose="020B0604030504040204" pitchFamily="34" charset="0"/>
                <a:cs typeface="TeXGyreAdventor"/>
              </a:rPr>
              <a:t>your Ease, </a:t>
            </a:r>
            <a:r>
              <a:rPr sz="1400" b="1" dirty="0">
                <a:solidFill>
                  <a:srgbClr val="2684C6"/>
                </a:solidFill>
                <a:latin typeface="Verdana" panose="020B0604030504040204" pitchFamily="34" charset="0"/>
                <a:ea typeface="Verdana" panose="020B0604030504040204" pitchFamily="34" charset="0"/>
                <a:cs typeface="TeXGyreAdventor"/>
              </a:rPr>
              <a:t>we </a:t>
            </a:r>
            <a:r>
              <a:rPr sz="1400" b="1" spc="-5" dirty="0">
                <a:solidFill>
                  <a:srgbClr val="2684C6"/>
                </a:solidFill>
                <a:latin typeface="Verdana" panose="020B0604030504040204" pitchFamily="34" charset="0"/>
                <a:ea typeface="Verdana" panose="020B0604030504040204" pitchFamily="34" charset="0"/>
                <a:cs typeface="TeXGyreAdventor"/>
              </a:rPr>
              <a:t>offer</a:t>
            </a:r>
            <a:r>
              <a:rPr sz="1400" b="1" spc="-85" dirty="0">
                <a:solidFill>
                  <a:srgbClr val="2684C6"/>
                </a:solidFill>
                <a:latin typeface="Verdana" panose="020B0604030504040204" pitchFamily="34" charset="0"/>
                <a:ea typeface="Verdana" panose="020B0604030504040204" pitchFamily="34" charset="0"/>
                <a:cs typeface="TeXGyreAdventor"/>
              </a:rPr>
              <a:t> </a:t>
            </a:r>
            <a:r>
              <a:rPr sz="1400" b="1" spc="-5" dirty="0">
                <a:solidFill>
                  <a:srgbClr val="2684C6"/>
                </a:solidFill>
                <a:latin typeface="Verdana" panose="020B0604030504040204" pitchFamily="34" charset="0"/>
                <a:ea typeface="Verdana" panose="020B0604030504040204" pitchFamily="34" charset="0"/>
                <a:cs typeface="TeXGyreAdventor"/>
              </a:rPr>
              <a:t>Personalized</a:t>
            </a:r>
            <a:endParaRPr sz="1400" dirty="0">
              <a:latin typeface="Verdana" panose="020B0604030504040204" pitchFamily="34" charset="0"/>
              <a:ea typeface="Verdana" panose="020B0604030504040204" pitchFamily="34" charset="0"/>
              <a:cs typeface="TeXGyreAdventor"/>
            </a:endParaRPr>
          </a:p>
          <a:p>
            <a:pPr marL="12700">
              <a:lnSpc>
                <a:spcPts val="1639"/>
              </a:lnSpc>
            </a:pPr>
            <a:r>
              <a:rPr sz="1400" b="1" spc="-114" dirty="0">
                <a:solidFill>
                  <a:srgbClr val="2684C6"/>
                </a:solidFill>
                <a:latin typeface="Verdana" panose="020B0604030504040204" pitchFamily="34" charset="0"/>
                <a:ea typeface="Verdana" panose="020B0604030504040204" pitchFamily="34" charset="0"/>
                <a:cs typeface="Verdana"/>
              </a:rPr>
              <a:t>Quality</a:t>
            </a:r>
            <a:r>
              <a:rPr sz="1400" b="1" spc="-95" dirty="0">
                <a:solidFill>
                  <a:srgbClr val="2684C6"/>
                </a:solidFill>
                <a:latin typeface="Verdana" panose="020B0604030504040204" pitchFamily="34" charset="0"/>
                <a:ea typeface="Verdana" panose="020B0604030504040204" pitchFamily="34" charset="0"/>
                <a:cs typeface="Verdana"/>
              </a:rPr>
              <a:t> </a:t>
            </a:r>
            <a:r>
              <a:rPr sz="1400" b="1" spc="-125" dirty="0">
                <a:solidFill>
                  <a:srgbClr val="2684C6"/>
                </a:solidFill>
                <a:latin typeface="Verdana" panose="020B0604030504040204" pitchFamily="34" charset="0"/>
                <a:ea typeface="Verdana" panose="020B0604030504040204" pitchFamily="34" charset="0"/>
                <a:cs typeface="Verdana"/>
              </a:rPr>
              <a:t>Services.</a:t>
            </a:r>
            <a:endParaRPr sz="1400" dirty="0">
              <a:latin typeface="Verdana" panose="020B0604030504040204" pitchFamily="34" charset="0"/>
              <a:ea typeface="Verdana" panose="020B0604030504040204" pitchFamily="34" charset="0"/>
              <a:cs typeface="Verdana"/>
            </a:endParaRPr>
          </a:p>
        </p:txBody>
      </p:sp>
      <p:sp>
        <p:nvSpPr>
          <p:cNvPr id="45" name="object 45"/>
          <p:cNvSpPr txBox="1"/>
          <p:nvPr/>
        </p:nvSpPr>
        <p:spPr>
          <a:xfrm>
            <a:off x="3434702" y="1291463"/>
            <a:ext cx="371475" cy="1092200"/>
          </a:xfrm>
          <a:prstGeom prst="rect">
            <a:avLst/>
          </a:prstGeom>
        </p:spPr>
        <p:txBody>
          <a:bodyPr vert="horz" wrap="square" lIns="0" tIns="12700" rIns="0" bIns="0" rtlCol="0">
            <a:spAutoFit/>
          </a:bodyPr>
          <a:lstStyle/>
          <a:p>
            <a:pPr marL="12700">
              <a:lnSpc>
                <a:spcPct val="100000"/>
              </a:lnSpc>
              <a:spcBef>
                <a:spcPts val="100"/>
              </a:spcBef>
            </a:pPr>
            <a:r>
              <a:rPr sz="7000" spc="-150" dirty="0">
                <a:solidFill>
                  <a:srgbClr val="2684C6"/>
                </a:solidFill>
                <a:latin typeface="Georgia"/>
                <a:cs typeface="Georgia"/>
              </a:rPr>
              <a:t>“</a:t>
            </a:r>
            <a:endParaRPr sz="7000" dirty="0">
              <a:latin typeface="Georgia"/>
              <a:cs typeface="Georgia"/>
            </a:endParaRPr>
          </a:p>
        </p:txBody>
      </p:sp>
      <p:grpSp>
        <p:nvGrpSpPr>
          <p:cNvPr id="46" name="object 11">
            <a:extLst>
              <a:ext uri="{FF2B5EF4-FFF2-40B4-BE49-F238E27FC236}">
                <a16:creationId xmlns:a16="http://schemas.microsoft.com/office/drawing/2014/main" id="{6AEB6C6F-ADD8-4FE3-BA9C-36E97DC2AD37}"/>
              </a:ext>
            </a:extLst>
          </p:cNvPr>
          <p:cNvGrpSpPr/>
          <p:nvPr/>
        </p:nvGrpSpPr>
        <p:grpSpPr>
          <a:xfrm>
            <a:off x="745948" y="2383663"/>
            <a:ext cx="1197610" cy="1305560"/>
            <a:chOff x="2081682" y="1999907"/>
            <a:chExt cx="1197610" cy="1305560"/>
          </a:xfrm>
        </p:grpSpPr>
        <p:sp>
          <p:nvSpPr>
            <p:cNvPr id="47" name="object 12">
              <a:extLst>
                <a:ext uri="{FF2B5EF4-FFF2-40B4-BE49-F238E27FC236}">
                  <a16:creationId xmlns:a16="http://schemas.microsoft.com/office/drawing/2014/main" id="{4699A3F1-FA7A-4D06-A05E-F6C41991D470}"/>
                </a:ext>
              </a:extLst>
            </p:cNvPr>
            <p:cNvSpPr/>
            <p:nvPr/>
          </p:nvSpPr>
          <p:spPr>
            <a:xfrm>
              <a:off x="2962681" y="2111984"/>
              <a:ext cx="33655" cy="170815"/>
            </a:xfrm>
            <a:custGeom>
              <a:avLst/>
              <a:gdLst/>
              <a:ahLst/>
              <a:cxnLst/>
              <a:rect l="l" t="t" r="r" b="b"/>
              <a:pathLst>
                <a:path w="33655" h="170814">
                  <a:moveTo>
                    <a:pt x="17640" y="165061"/>
                  </a:moveTo>
                  <a:lnTo>
                    <a:pt x="16217" y="156121"/>
                  </a:lnTo>
                  <a:lnTo>
                    <a:pt x="12014" y="153073"/>
                  </a:lnTo>
                  <a:lnTo>
                    <a:pt x="3048" y="154495"/>
                  </a:lnTo>
                  <a:lnTo>
                    <a:pt x="0" y="158699"/>
                  </a:lnTo>
                  <a:lnTo>
                    <a:pt x="1422" y="167627"/>
                  </a:lnTo>
                  <a:lnTo>
                    <a:pt x="5613" y="170713"/>
                  </a:lnTo>
                  <a:lnTo>
                    <a:pt x="14579" y="169291"/>
                  </a:lnTo>
                  <a:lnTo>
                    <a:pt x="17640" y="165061"/>
                  </a:lnTo>
                  <a:close/>
                </a:path>
                <a:path w="33655" h="170814">
                  <a:moveTo>
                    <a:pt x="33642" y="2146"/>
                  </a:moveTo>
                  <a:lnTo>
                    <a:pt x="33388" y="546"/>
                  </a:lnTo>
                  <a:lnTo>
                    <a:pt x="32639" y="0"/>
                  </a:lnTo>
                  <a:lnTo>
                    <a:pt x="31038" y="254"/>
                  </a:lnTo>
                  <a:lnTo>
                    <a:pt x="30480" y="1003"/>
                  </a:lnTo>
                  <a:lnTo>
                    <a:pt x="30734" y="2603"/>
                  </a:lnTo>
                  <a:lnTo>
                    <a:pt x="31496" y="3149"/>
                  </a:lnTo>
                  <a:lnTo>
                    <a:pt x="33096" y="2895"/>
                  </a:lnTo>
                  <a:lnTo>
                    <a:pt x="33642" y="2146"/>
                  </a:lnTo>
                  <a:close/>
                </a:path>
              </a:pathLst>
            </a:custGeom>
            <a:solidFill>
              <a:srgbClr val="FFFFFF">
                <a:alpha val="22999"/>
              </a:srgbClr>
            </a:solidFill>
          </p:spPr>
          <p:txBody>
            <a:bodyPr wrap="square" lIns="0" tIns="0" rIns="0" bIns="0" rtlCol="0"/>
            <a:lstStyle/>
            <a:p>
              <a:endParaRPr/>
            </a:p>
          </p:txBody>
        </p:sp>
        <p:sp>
          <p:nvSpPr>
            <p:cNvPr id="48" name="object 13">
              <a:extLst>
                <a:ext uri="{FF2B5EF4-FFF2-40B4-BE49-F238E27FC236}">
                  <a16:creationId xmlns:a16="http://schemas.microsoft.com/office/drawing/2014/main" id="{4BF3C149-71BF-4E43-9087-85540B585E87}"/>
                </a:ext>
              </a:extLst>
            </p:cNvPr>
            <p:cNvSpPr/>
            <p:nvPr/>
          </p:nvSpPr>
          <p:spPr>
            <a:xfrm>
              <a:off x="2186698" y="1999907"/>
              <a:ext cx="1092009" cy="1270253"/>
            </a:xfrm>
            <a:prstGeom prst="rect">
              <a:avLst/>
            </a:prstGeom>
            <a:blipFill>
              <a:blip r:embed="rId11" cstate="print"/>
              <a:stretch>
                <a:fillRect/>
              </a:stretch>
            </a:blipFill>
          </p:spPr>
          <p:txBody>
            <a:bodyPr wrap="square" lIns="0" tIns="0" rIns="0" bIns="0" rtlCol="0"/>
            <a:lstStyle/>
            <a:p>
              <a:endParaRPr/>
            </a:p>
          </p:txBody>
        </p:sp>
        <p:sp>
          <p:nvSpPr>
            <p:cNvPr id="49" name="object 14">
              <a:extLst>
                <a:ext uri="{FF2B5EF4-FFF2-40B4-BE49-F238E27FC236}">
                  <a16:creationId xmlns:a16="http://schemas.microsoft.com/office/drawing/2014/main" id="{0146D216-9BAF-4E92-B69C-D9A8446D3DC6}"/>
                </a:ext>
              </a:extLst>
            </p:cNvPr>
            <p:cNvSpPr/>
            <p:nvPr/>
          </p:nvSpPr>
          <p:spPr>
            <a:xfrm>
              <a:off x="2081682" y="2087232"/>
              <a:ext cx="843280" cy="1217930"/>
            </a:xfrm>
            <a:custGeom>
              <a:avLst/>
              <a:gdLst/>
              <a:ahLst/>
              <a:cxnLst/>
              <a:rect l="l" t="t" r="r" b="b"/>
              <a:pathLst>
                <a:path w="843280" h="1217929">
                  <a:moveTo>
                    <a:pt x="1270" y="342341"/>
                  </a:moveTo>
                  <a:lnTo>
                    <a:pt x="1168" y="341680"/>
                  </a:lnTo>
                  <a:lnTo>
                    <a:pt x="876" y="341464"/>
                  </a:lnTo>
                  <a:lnTo>
                    <a:pt x="228" y="341566"/>
                  </a:lnTo>
                  <a:lnTo>
                    <a:pt x="0" y="341858"/>
                  </a:lnTo>
                  <a:lnTo>
                    <a:pt x="114" y="342531"/>
                  </a:lnTo>
                  <a:lnTo>
                    <a:pt x="406" y="342734"/>
                  </a:lnTo>
                  <a:lnTo>
                    <a:pt x="1066" y="342633"/>
                  </a:lnTo>
                  <a:lnTo>
                    <a:pt x="1270" y="342341"/>
                  </a:lnTo>
                  <a:close/>
                </a:path>
                <a:path w="843280" h="1217929">
                  <a:moveTo>
                    <a:pt x="37947" y="174510"/>
                  </a:moveTo>
                  <a:lnTo>
                    <a:pt x="37846" y="173888"/>
                  </a:lnTo>
                  <a:lnTo>
                    <a:pt x="37553" y="173672"/>
                  </a:lnTo>
                  <a:lnTo>
                    <a:pt x="36906" y="173774"/>
                  </a:lnTo>
                  <a:lnTo>
                    <a:pt x="36703" y="174066"/>
                  </a:lnTo>
                  <a:lnTo>
                    <a:pt x="36791" y="174688"/>
                  </a:lnTo>
                  <a:lnTo>
                    <a:pt x="37096" y="174942"/>
                  </a:lnTo>
                  <a:lnTo>
                    <a:pt x="37744" y="174840"/>
                  </a:lnTo>
                  <a:lnTo>
                    <a:pt x="37947" y="174510"/>
                  </a:lnTo>
                  <a:close/>
                </a:path>
                <a:path w="843280" h="1217929">
                  <a:moveTo>
                    <a:pt x="83870" y="5130"/>
                  </a:moveTo>
                  <a:lnTo>
                    <a:pt x="83261" y="1295"/>
                  </a:lnTo>
                  <a:lnTo>
                    <a:pt x="81445" y="0"/>
                  </a:lnTo>
                  <a:lnTo>
                    <a:pt x="77597" y="596"/>
                  </a:lnTo>
                  <a:lnTo>
                    <a:pt x="76288" y="2400"/>
                  </a:lnTo>
                  <a:lnTo>
                    <a:pt x="76898" y="6235"/>
                  </a:lnTo>
                  <a:lnTo>
                    <a:pt x="78701" y="7531"/>
                  </a:lnTo>
                  <a:lnTo>
                    <a:pt x="82537" y="6921"/>
                  </a:lnTo>
                  <a:lnTo>
                    <a:pt x="83870" y="5130"/>
                  </a:lnTo>
                  <a:close/>
                </a:path>
                <a:path w="843280" h="1217929">
                  <a:moveTo>
                    <a:pt x="95199" y="294220"/>
                  </a:moveTo>
                  <a:lnTo>
                    <a:pt x="95148" y="293890"/>
                  </a:lnTo>
                  <a:lnTo>
                    <a:pt x="94996" y="293789"/>
                  </a:lnTo>
                  <a:lnTo>
                    <a:pt x="94665" y="293827"/>
                  </a:lnTo>
                  <a:lnTo>
                    <a:pt x="94564" y="293979"/>
                  </a:lnTo>
                  <a:lnTo>
                    <a:pt x="94615" y="294309"/>
                  </a:lnTo>
                  <a:lnTo>
                    <a:pt x="94767" y="294411"/>
                  </a:lnTo>
                  <a:lnTo>
                    <a:pt x="95084" y="294360"/>
                  </a:lnTo>
                  <a:lnTo>
                    <a:pt x="95199" y="294220"/>
                  </a:lnTo>
                  <a:close/>
                </a:path>
                <a:path w="843280" h="1217929">
                  <a:moveTo>
                    <a:pt x="842810" y="1217206"/>
                  </a:moveTo>
                  <a:lnTo>
                    <a:pt x="842708" y="1216571"/>
                  </a:lnTo>
                  <a:lnTo>
                    <a:pt x="842416" y="1216355"/>
                  </a:lnTo>
                  <a:lnTo>
                    <a:pt x="841768" y="1216456"/>
                  </a:lnTo>
                  <a:lnTo>
                    <a:pt x="841552" y="1216748"/>
                  </a:lnTo>
                  <a:lnTo>
                    <a:pt x="841667" y="1217396"/>
                  </a:lnTo>
                  <a:lnTo>
                    <a:pt x="841946" y="1217612"/>
                  </a:lnTo>
                  <a:lnTo>
                    <a:pt x="842594" y="1217498"/>
                  </a:lnTo>
                  <a:lnTo>
                    <a:pt x="842810" y="1217206"/>
                  </a:lnTo>
                  <a:close/>
                </a:path>
              </a:pathLst>
            </a:custGeom>
            <a:solidFill>
              <a:srgbClr val="FFFFFF">
                <a:alpha val="22999"/>
              </a:srgbClr>
            </a:solidFill>
          </p:spPr>
          <p:txBody>
            <a:bodyPr wrap="square" lIns="0" tIns="0" rIns="0" bIns="0" rtlCol="0"/>
            <a:lstStyle/>
            <a:p>
              <a:endParaRPr/>
            </a:p>
          </p:txBody>
        </p:sp>
      </p:grpSp>
      <p:pic>
        <p:nvPicPr>
          <p:cNvPr id="50" name="Image 49">
            <a:extLst>
              <a:ext uri="{FF2B5EF4-FFF2-40B4-BE49-F238E27FC236}">
                <a16:creationId xmlns:a16="http://schemas.microsoft.com/office/drawing/2014/main" id="{278BF8DA-716F-4F48-8184-40FEEA5359A9}"/>
              </a:ext>
            </a:extLst>
          </p:cNvPr>
          <p:cNvPicPr>
            <a:picLocks noChangeAspect="1"/>
          </p:cNvPicPr>
          <p:nvPr/>
        </p:nvPicPr>
        <p:blipFill>
          <a:blip r:embed="rId12"/>
          <a:stretch>
            <a:fillRect/>
          </a:stretch>
        </p:blipFill>
        <p:spPr>
          <a:xfrm flipH="1">
            <a:off x="5042564" y="1446209"/>
            <a:ext cx="845888" cy="1374567"/>
          </a:xfrm>
          <a:prstGeom prst="rect">
            <a:avLst/>
          </a:prstGeom>
        </p:spPr>
      </p:pic>
      <p:grpSp>
        <p:nvGrpSpPr>
          <p:cNvPr id="51" name="object 19">
            <a:extLst>
              <a:ext uri="{FF2B5EF4-FFF2-40B4-BE49-F238E27FC236}">
                <a16:creationId xmlns:a16="http://schemas.microsoft.com/office/drawing/2014/main" id="{B447747F-04FF-4812-8EE0-F999C6691278}"/>
              </a:ext>
            </a:extLst>
          </p:cNvPr>
          <p:cNvGrpSpPr/>
          <p:nvPr/>
        </p:nvGrpSpPr>
        <p:grpSpPr>
          <a:xfrm>
            <a:off x="3564001" y="6820973"/>
            <a:ext cx="3564254" cy="201295"/>
            <a:chOff x="3564001" y="2619501"/>
            <a:chExt cx="3564254" cy="201295"/>
          </a:xfrm>
        </p:grpSpPr>
        <p:sp>
          <p:nvSpPr>
            <p:cNvPr id="52" name="object 20">
              <a:extLst>
                <a:ext uri="{FF2B5EF4-FFF2-40B4-BE49-F238E27FC236}">
                  <a16:creationId xmlns:a16="http://schemas.microsoft.com/office/drawing/2014/main" id="{00E52182-ACA6-4092-B472-72AD67305118}"/>
                </a:ext>
              </a:extLst>
            </p:cNvPr>
            <p:cNvSpPr/>
            <p:nvPr/>
          </p:nvSpPr>
          <p:spPr>
            <a:xfrm>
              <a:off x="3564001" y="2716936"/>
              <a:ext cx="3564254" cy="0"/>
            </a:xfrm>
            <a:custGeom>
              <a:avLst/>
              <a:gdLst/>
              <a:ahLst/>
              <a:cxnLst/>
              <a:rect l="l" t="t" r="r" b="b"/>
              <a:pathLst>
                <a:path w="3564254">
                  <a:moveTo>
                    <a:pt x="3564001" y="0"/>
                  </a:moveTo>
                  <a:lnTo>
                    <a:pt x="0" y="0"/>
                  </a:lnTo>
                </a:path>
              </a:pathLst>
            </a:custGeom>
            <a:ln w="6350">
              <a:solidFill>
                <a:srgbClr val="C0C0C0"/>
              </a:solidFill>
            </a:ln>
          </p:spPr>
          <p:txBody>
            <a:bodyPr wrap="square" lIns="0" tIns="0" rIns="0" bIns="0" rtlCol="0"/>
            <a:lstStyle/>
            <a:p>
              <a:endParaRPr/>
            </a:p>
          </p:txBody>
        </p:sp>
        <p:sp>
          <p:nvSpPr>
            <p:cNvPr id="53" name="object 21">
              <a:extLst>
                <a:ext uri="{FF2B5EF4-FFF2-40B4-BE49-F238E27FC236}">
                  <a16:creationId xmlns:a16="http://schemas.microsoft.com/office/drawing/2014/main" id="{15436AAB-CFC9-44C7-9FE9-CEBEAE3AF709}"/>
                </a:ext>
              </a:extLst>
            </p:cNvPr>
            <p:cNvSpPr/>
            <p:nvPr/>
          </p:nvSpPr>
          <p:spPr>
            <a:xfrm>
              <a:off x="5245392" y="2619501"/>
              <a:ext cx="201218" cy="201206"/>
            </a:xfrm>
            <a:prstGeom prst="rect">
              <a:avLst/>
            </a:prstGeom>
            <a:blipFill>
              <a:blip r:embed="rId4" cstate="print"/>
              <a:stretch>
                <a:fillRect/>
              </a:stretch>
            </a:blipFill>
          </p:spPr>
          <p:txBody>
            <a:bodyPr wrap="square" lIns="0" tIns="0" rIns="0" bIns="0" rtlCol="0"/>
            <a:lstStyle/>
            <a:p>
              <a:endParaRPr/>
            </a:p>
          </p:txBody>
        </p:sp>
        <p:sp>
          <p:nvSpPr>
            <p:cNvPr id="54" name="object 22">
              <a:extLst>
                <a:ext uri="{FF2B5EF4-FFF2-40B4-BE49-F238E27FC236}">
                  <a16:creationId xmlns:a16="http://schemas.microsoft.com/office/drawing/2014/main" id="{895A6472-314D-4DD7-A088-98F393775DEB}"/>
                </a:ext>
              </a:extLst>
            </p:cNvPr>
            <p:cNvSpPr/>
            <p:nvPr/>
          </p:nvSpPr>
          <p:spPr>
            <a:xfrm>
              <a:off x="5248225" y="2685948"/>
              <a:ext cx="145415" cy="20320"/>
            </a:xfrm>
            <a:custGeom>
              <a:avLst/>
              <a:gdLst/>
              <a:ahLst/>
              <a:cxnLst/>
              <a:rect l="l" t="t" r="r" b="b"/>
              <a:pathLst>
                <a:path w="145414" h="20319">
                  <a:moveTo>
                    <a:pt x="145122" y="0"/>
                  </a:moveTo>
                  <a:lnTo>
                    <a:pt x="4063" y="0"/>
                  </a:lnTo>
                  <a:lnTo>
                    <a:pt x="0" y="20129"/>
                  </a:lnTo>
                  <a:lnTo>
                    <a:pt x="145122" y="20129"/>
                  </a:lnTo>
                  <a:lnTo>
                    <a:pt x="145122" y="0"/>
                  </a:lnTo>
                  <a:close/>
                </a:path>
              </a:pathLst>
            </a:custGeom>
            <a:solidFill>
              <a:srgbClr val="EFEEED"/>
            </a:solidFill>
          </p:spPr>
          <p:txBody>
            <a:bodyPr wrap="square" lIns="0" tIns="0" rIns="0" bIns="0" rtlCol="0"/>
            <a:lstStyle/>
            <a:p>
              <a:endParaRPr/>
            </a:p>
          </p:txBody>
        </p:sp>
        <p:sp>
          <p:nvSpPr>
            <p:cNvPr id="55" name="object 23">
              <a:extLst>
                <a:ext uri="{FF2B5EF4-FFF2-40B4-BE49-F238E27FC236}">
                  <a16:creationId xmlns:a16="http://schemas.microsoft.com/office/drawing/2014/main" id="{5206185B-4D3D-46AF-BDB8-B66DCDC0E0E6}"/>
                </a:ext>
              </a:extLst>
            </p:cNvPr>
            <p:cNvSpPr/>
            <p:nvPr/>
          </p:nvSpPr>
          <p:spPr>
            <a:xfrm>
              <a:off x="5250459" y="2751759"/>
              <a:ext cx="191071" cy="19354"/>
            </a:xfrm>
            <a:prstGeom prst="rect">
              <a:avLst/>
            </a:prstGeom>
            <a:blipFill>
              <a:blip r:embed="rId5" cstate="print"/>
              <a:stretch>
                <a:fillRect/>
              </a:stretch>
            </a:blipFill>
          </p:spPr>
          <p:txBody>
            <a:bodyPr wrap="square" lIns="0" tIns="0" rIns="0" bIns="0" rtlCol="0"/>
            <a:lstStyle/>
            <a:p>
              <a:endParaRPr/>
            </a:p>
          </p:txBody>
        </p:sp>
        <p:sp>
          <p:nvSpPr>
            <p:cNvPr id="56" name="object 24">
              <a:extLst>
                <a:ext uri="{FF2B5EF4-FFF2-40B4-BE49-F238E27FC236}">
                  <a16:creationId xmlns:a16="http://schemas.microsoft.com/office/drawing/2014/main" id="{6D185E18-EBC9-4168-9A56-51CD134D339F}"/>
                </a:ext>
              </a:extLst>
            </p:cNvPr>
            <p:cNvSpPr/>
            <p:nvPr/>
          </p:nvSpPr>
          <p:spPr>
            <a:xfrm>
              <a:off x="5360835" y="2634678"/>
              <a:ext cx="54737" cy="136436"/>
            </a:xfrm>
            <a:prstGeom prst="rect">
              <a:avLst/>
            </a:prstGeom>
            <a:blipFill>
              <a:blip r:embed="rId6" cstate="print"/>
              <a:stretch>
                <a:fillRect/>
              </a:stretch>
            </a:blipFill>
          </p:spPr>
          <p:txBody>
            <a:bodyPr wrap="square" lIns="0" tIns="0" rIns="0" bIns="0" rtlCol="0"/>
            <a:lstStyle/>
            <a:p>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0692130" cy="1099185"/>
            <a:chOff x="0" y="0"/>
            <a:chExt cx="10692130" cy="1099185"/>
          </a:xfrm>
        </p:grpSpPr>
        <p:sp>
          <p:nvSpPr>
            <p:cNvPr id="3" name="object 3"/>
            <p:cNvSpPr/>
            <p:nvPr/>
          </p:nvSpPr>
          <p:spPr>
            <a:xfrm>
              <a:off x="2566657" y="0"/>
              <a:ext cx="3858895" cy="1020444"/>
            </a:xfrm>
            <a:custGeom>
              <a:avLst/>
              <a:gdLst/>
              <a:ahLst/>
              <a:cxnLst/>
              <a:rect l="l" t="t" r="r" b="b"/>
              <a:pathLst>
                <a:path w="3858895" h="1020444">
                  <a:moveTo>
                    <a:pt x="1257" y="542353"/>
                  </a:moveTo>
                  <a:lnTo>
                    <a:pt x="1155" y="541731"/>
                  </a:lnTo>
                  <a:lnTo>
                    <a:pt x="850" y="541528"/>
                  </a:lnTo>
                  <a:lnTo>
                    <a:pt x="215" y="541616"/>
                  </a:lnTo>
                  <a:lnTo>
                    <a:pt x="0" y="541909"/>
                  </a:lnTo>
                  <a:lnTo>
                    <a:pt x="88" y="542544"/>
                  </a:lnTo>
                  <a:lnTo>
                    <a:pt x="393" y="542747"/>
                  </a:lnTo>
                  <a:lnTo>
                    <a:pt x="1028" y="542645"/>
                  </a:lnTo>
                  <a:lnTo>
                    <a:pt x="1257" y="542353"/>
                  </a:lnTo>
                  <a:close/>
                </a:path>
                <a:path w="3858895" h="1020444">
                  <a:moveTo>
                    <a:pt x="37261" y="414401"/>
                  </a:moveTo>
                  <a:lnTo>
                    <a:pt x="37211" y="414096"/>
                  </a:lnTo>
                  <a:lnTo>
                    <a:pt x="37045" y="413994"/>
                  </a:lnTo>
                  <a:lnTo>
                    <a:pt x="36715" y="414045"/>
                  </a:lnTo>
                  <a:lnTo>
                    <a:pt x="36626" y="414185"/>
                  </a:lnTo>
                  <a:lnTo>
                    <a:pt x="36677" y="414502"/>
                  </a:lnTo>
                  <a:lnTo>
                    <a:pt x="36804" y="414604"/>
                  </a:lnTo>
                  <a:lnTo>
                    <a:pt x="37134" y="414553"/>
                  </a:lnTo>
                  <a:lnTo>
                    <a:pt x="37261" y="414401"/>
                  </a:lnTo>
                  <a:close/>
                </a:path>
                <a:path w="3858895" h="1020444">
                  <a:moveTo>
                    <a:pt x="42011" y="1019086"/>
                  </a:moveTo>
                  <a:lnTo>
                    <a:pt x="41706" y="1017155"/>
                  </a:lnTo>
                  <a:lnTo>
                    <a:pt x="40805" y="1016520"/>
                  </a:lnTo>
                  <a:lnTo>
                    <a:pt x="38874" y="1016812"/>
                  </a:lnTo>
                  <a:lnTo>
                    <a:pt x="38227" y="1017714"/>
                  </a:lnTo>
                  <a:lnTo>
                    <a:pt x="38531" y="1019632"/>
                  </a:lnTo>
                  <a:lnTo>
                    <a:pt x="39420" y="1020279"/>
                  </a:lnTo>
                  <a:lnTo>
                    <a:pt x="41351" y="1019975"/>
                  </a:lnTo>
                  <a:lnTo>
                    <a:pt x="42011" y="1019086"/>
                  </a:lnTo>
                  <a:close/>
                </a:path>
                <a:path w="3858895" h="1020444">
                  <a:moveTo>
                    <a:pt x="49415" y="886129"/>
                  </a:moveTo>
                  <a:lnTo>
                    <a:pt x="49263" y="885164"/>
                  </a:lnTo>
                  <a:lnTo>
                    <a:pt x="48818" y="884834"/>
                  </a:lnTo>
                  <a:lnTo>
                    <a:pt x="47840" y="884986"/>
                  </a:lnTo>
                  <a:lnTo>
                    <a:pt x="47523" y="885431"/>
                  </a:lnTo>
                  <a:lnTo>
                    <a:pt x="47675" y="886396"/>
                  </a:lnTo>
                  <a:lnTo>
                    <a:pt x="48120" y="886714"/>
                  </a:lnTo>
                  <a:lnTo>
                    <a:pt x="49085" y="886561"/>
                  </a:lnTo>
                  <a:lnTo>
                    <a:pt x="49415" y="886129"/>
                  </a:lnTo>
                  <a:close/>
                </a:path>
                <a:path w="3858895" h="1020444">
                  <a:moveTo>
                    <a:pt x="65735" y="754138"/>
                  </a:moveTo>
                  <a:lnTo>
                    <a:pt x="65633" y="753491"/>
                  </a:lnTo>
                  <a:lnTo>
                    <a:pt x="65341" y="753287"/>
                  </a:lnTo>
                  <a:lnTo>
                    <a:pt x="64681" y="753376"/>
                  </a:lnTo>
                  <a:lnTo>
                    <a:pt x="64477" y="753681"/>
                  </a:lnTo>
                  <a:lnTo>
                    <a:pt x="64579" y="754329"/>
                  </a:lnTo>
                  <a:lnTo>
                    <a:pt x="64871" y="754557"/>
                  </a:lnTo>
                  <a:lnTo>
                    <a:pt x="65532" y="754456"/>
                  </a:lnTo>
                  <a:lnTo>
                    <a:pt x="65735" y="754138"/>
                  </a:lnTo>
                  <a:close/>
                </a:path>
                <a:path w="3858895" h="1020444">
                  <a:moveTo>
                    <a:pt x="81153" y="288963"/>
                  </a:moveTo>
                  <a:lnTo>
                    <a:pt x="81102" y="288632"/>
                  </a:lnTo>
                  <a:lnTo>
                    <a:pt x="80949" y="288531"/>
                  </a:lnTo>
                  <a:lnTo>
                    <a:pt x="80606" y="288582"/>
                  </a:lnTo>
                  <a:lnTo>
                    <a:pt x="80518" y="288721"/>
                  </a:lnTo>
                  <a:lnTo>
                    <a:pt x="80568" y="289064"/>
                  </a:lnTo>
                  <a:lnTo>
                    <a:pt x="80695" y="289166"/>
                  </a:lnTo>
                  <a:lnTo>
                    <a:pt x="81038" y="289115"/>
                  </a:lnTo>
                  <a:lnTo>
                    <a:pt x="81153" y="288963"/>
                  </a:lnTo>
                  <a:close/>
                </a:path>
                <a:path w="3858895" h="1020444">
                  <a:moveTo>
                    <a:pt x="91592" y="623938"/>
                  </a:moveTo>
                  <a:lnTo>
                    <a:pt x="91338" y="622363"/>
                  </a:lnTo>
                  <a:lnTo>
                    <a:pt x="90589" y="621804"/>
                  </a:lnTo>
                  <a:lnTo>
                    <a:pt x="88988" y="622058"/>
                  </a:lnTo>
                  <a:lnTo>
                    <a:pt x="88442" y="622820"/>
                  </a:lnTo>
                  <a:lnTo>
                    <a:pt x="88696" y="624408"/>
                  </a:lnTo>
                  <a:lnTo>
                    <a:pt x="89446" y="624954"/>
                  </a:lnTo>
                  <a:lnTo>
                    <a:pt x="91046" y="624700"/>
                  </a:lnTo>
                  <a:lnTo>
                    <a:pt x="91592" y="623938"/>
                  </a:lnTo>
                  <a:close/>
                </a:path>
                <a:path w="3858895" h="1020444">
                  <a:moveTo>
                    <a:pt x="123380" y="494766"/>
                  </a:moveTo>
                  <a:lnTo>
                    <a:pt x="123329" y="494474"/>
                  </a:lnTo>
                  <a:lnTo>
                    <a:pt x="123190" y="494372"/>
                  </a:lnTo>
                  <a:lnTo>
                    <a:pt x="122872" y="494423"/>
                  </a:lnTo>
                  <a:lnTo>
                    <a:pt x="122770" y="494703"/>
                  </a:lnTo>
                  <a:lnTo>
                    <a:pt x="122796" y="494855"/>
                  </a:lnTo>
                  <a:lnTo>
                    <a:pt x="122961" y="494982"/>
                  </a:lnTo>
                  <a:lnTo>
                    <a:pt x="123278" y="494931"/>
                  </a:lnTo>
                  <a:lnTo>
                    <a:pt x="123380" y="494766"/>
                  </a:lnTo>
                  <a:close/>
                </a:path>
                <a:path w="3858895" h="1020444">
                  <a:moveTo>
                    <a:pt x="148488" y="968578"/>
                  </a:moveTo>
                  <a:lnTo>
                    <a:pt x="148463" y="968438"/>
                  </a:lnTo>
                  <a:lnTo>
                    <a:pt x="148323" y="968311"/>
                  </a:lnTo>
                  <a:lnTo>
                    <a:pt x="148145" y="968324"/>
                  </a:lnTo>
                  <a:lnTo>
                    <a:pt x="147993" y="968349"/>
                  </a:lnTo>
                  <a:lnTo>
                    <a:pt x="147878" y="968527"/>
                  </a:lnTo>
                  <a:lnTo>
                    <a:pt x="147929" y="968844"/>
                  </a:lnTo>
                  <a:lnTo>
                    <a:pt x="148082" y="968946"/>
                  </a:lnTo>
                  <a:lnTo>
                    <a:pt x="148424" y="968895"/>
                  </a:lnTo>
                  <a:lnTo>
                    <a:pt x="148488" y="968578"/>
                  </a:lnTo>
                  <a:close/>
                </a:path>
                <a:path w="3858895" h="1020444">
                  <a:moveTo>
                    <a:pt x="164452" y="368388"/>
                  </a:moveTo>
                  <a:lnTo>
                    <a:pt x="164401" y="368058"/>
                  </a:lnTo>
                  <a:lnTo>
                    <a:pt x="164249" y="367957"/>
                  </a:lnTo>
                  <a:lnTo>
                    <a:pt x="163918" y="368007"/>
                  </a:lnTo>
                  <a:lnTo>
                    <a:pt x="163830" y="368147"/>
                  </a:lnTo>
                  <a:lnTo>
                    <a:pt x="163880" y="368490"/>
                  </a:lnTo>
                  <a:lnTo>
                    <a:pt x="164007" y="368592"/>
                  </a:lnTo>
                  <a:lnTo>
                    <a:pt x="164338" y="368541"/>
                  </a:lnTo>
                  <a:lnTo>
                    <a:pt x="164452" y="368388"/>
                  </a:lnTo>
                  <a:close/>
                </a:path>
                <a:path w="3858895" h="1020444">
                  <a:moveTo>
                    <a:pt x="3397859" y="90195"/>
                  </a:moveTo>
                  <a:lnTo>
                    <a:pt x="3396183" y="79629"/>
                  </a:lnTo>
                  <a:lnTo>
                    <a:pt x="3391217" y="76009"/>
                  </a:lnTo>
                  <a:lnTo>
                    <a:pt x="3380663" y="77685"/>
                  </a:lnTo>
                  <a:lnTo>
                    <a:pt x="3377057" y="82664"/>
                  </a:lnTo>
                  <a:lnTo>
                    <a:pt x="3378733" y="93218"/>
                  </a:lnTo>
                  <a:lnTo>
                    <a:pt x="3383686" y="96799"/>
                  </a:lnTo>
                  <a:lnTo>
                    <a:pt x="3394240" y="95123"/>
                  </a:lnTo>
                  <a:lnTo>
                    <a:pt x="3397859" y="90195"/>
                  </a:lnTo>
                  <a:close/>
                </a:path>
                <a:path w="3858895" h="1020444">
                  <a:moveTo>
                    <a:pt x="3475812" y="196392"/>
                  </a:moveTo>
                  <a:lnTo>
                    <a:pt x="3474339" y="187121"/>
                  </a:lnTo>
                  <a:lnTo>
                    <a:pt x="3469983" y="183959"/>
                  </a:lnTo>
                  <a:lnTo>
                    <a:pt x="3460712" y="185420"/>
                  </a:lnTo>
                  <a:lnTo>
                    <a:pt x="3457524" y="189776"/>
                  </a:lnTo>
                  <a:lnTo>
                    <a:pt x="3458997" y="199047"/>
                  </a:lnTo>
                  <a:lnTo>
                    <a:pt x="3463366" y="202234"/>
                  </a:lnTo>
                  <a:lnTo>
                    <a:pt x="3472637" y="200761"/>
                  </a:lnTo>
                  <a:lnTo>
                    <a:pt x="3475812" y="196392"/>
                  </a:lnTo>
                  <a:close/>
                </a:path>
                <a:path w="3858895" h="1020444">
                  <a:moveTo>
                    <a:pt x="3534600" y="94107"/>
                  </a:moveTo>
                  <a:lnTo>
                    <a:pt x="3532822" y="82931"/>
                  </a:lnTo>
                  <a:lnTo>
                    <a:pt x="3527552" y="79095"/>
                  </a:lnTo>
                  <a:lnTo>
                    <a:pt x="3516376" y="80860"/>
                  </a:lnTo>
                  <a:lnTo>
                    <a:pt x="3512553" y="86144"/>
                  </a:lnTo>
                  <a:lnTo>
                    <a:pt x="3514331" y="97320"/>
                  </a:lnTo>
                  <a:lnTo>
                    <a:pt x="3519589" y="101155"/>
                  </a:lnTo>
                  <a:lnTo>
                    <a:pt x="3530765" y="99390"/>
                  </a:lnTo>
                  <a:lnTo>
                    <a:pt x="3534600" y="94107"/>
                  </a:lnTo>
                  <a:close/>
                </a:path>
                <a:path w="3858895" h="1020444">
                  <a:moveTo>
                    <a:pt x="3548977" y="310464"/>
                  </a:moveTo>
                  <a:lnTo>
                    <a:pt x="3546995" y="298005"/>
                  </a:lnTo>
                  <a:lnTo>
                    <a:pt x="3541128" y="293738"/>
                  </a:lnTo>
                  <a:lnTo>
                    <a:pt x="3528657" y="295719"/>
                  </a:lnTo>
                  <a:lnTo>
                    <a:pt x="3524402" y="301586"/>
                  </a:lnTo>
                  <a:lnTo>
                    <a:pt x="3526383" y="314045"/>
                  </a:lnTo>
                  <a:lnTo>
                    <a:pt x="3532238" y="318312"/>
                  </a:lnTo>
                  <a:lnTo>
                    <a:pt x="3544709" y="316344"/>
                  </a:lnTo>
                  <a:lnTo>
                    <a:pt x="3548977" y="310464"/>
                  </a:lnTo>
                  <a:close/>
                </a:path>
                <a:path w="3858895" h="1020444">
                  <a:moveTo>
                    <a:pt x="3608679" y="428650"/>
                  </a:moveTo>
                  <a:lnTo>
                    <a:pt x="3606800" y="416788"/>
                  </a:lnTo>
                  <a:lnTo>
                    <a:pt x="3601237" y="412750"/>
                  </a:lnTo>
                  <a:lnTo>
                    <a:pt x="3589401" y="414629"/>
                  </a:lnTo>
                  <a:lnTo>
                    <a:pt x="3585349" y="420192"/>
                  </a:lnTo>
                  <a:lnTo>
                    <a:pt x="3587229" y="432041"/>
                  </a:lnTo>
                  <a:lnTo>
                    <a:pt x="3592804" y="436067"/>
                  </a:lnTo>
                  <a:lnTo>
                    <a:pt x="3604628" y="434187"/>
                  </a:lnTo>
                  <a:lnTo>
                    <a:pt x="3608679" y="428650"/>
                  </a:lnTo>
                  <a:close/>
                </a:path>
                <a:path w="3858895" h="1020444">
                  <a:moveTo>
                    <a:pt x="3609695" y="205066"/>
                  </a:moveTo>
                  <a:lnTo>
                    <a:pt x="3607714" y="192582"/>
                  </a:lnTo>
                  <a:lnTo>
                    <a:pt x="3601859" y="188341"/>
                  </a:lnTo>
                  <a:lnTo>
                    <a:pt x="3589388" y="190322"/>
                  </a:lnTo>
                  <a:lnTo>
                    <a:pt x="3585121" y="196164"/>
                  </a:lnTo>
                  <a:lnTo>
                    <a:pt x="3587102" y="208648"/>
                  </a:lnTo>
                  <a:lnTo>
                    <a:pt x="3592957" y="212915"/>
                  </a:lnTo>
                  <a:lnTo>
                    <a:pt x="3605441" y="210947"/>
                  </a:lnTo>
                  <a:lnTo>
                    <a:pt x="3609695" y="205066"/>
                  </a:lnTo>
                  <a:close/>
                </a:path>
                <a:path w="3858895" h="1020444">
                  <a:moveTo>
                    <a:pt x="3660457" y="552221"/>
                  </a:moveTo>
                  <a:lnTo>
                    <a:pt x="3658324" y="538759"/>
                  </a:lnTo>
                  <a:lnTo>
                    <a:pt x="3651999" y="534200"/>
                  </a:lnTo>
                  <a:lnTo>
                    <a:pt x="3638575" y="536333"/>
                  </a:lnTo>
                  <a:lnTo>
                    <a:pt x="3633978" y="542620"/>
                  </a:lnTo>
                  <a:lnTo>
                    <a:pt x="3636111" y="556082"/>
                  </a:lnTo>
                  <a:lnTo>
                    <a:pt x="3642423" y="560666"/>
                  </a:lnTo>
                  <a:lnTo>
                    <a:pt x="3655860" y="558546"/>
                  </a:lnTo>
                  <a:lnTo>
                    <a:pt x="3660457" y="552221"/>
                  </a:lnTo>
                  <a:close/>
                </a:path>
                <a:path w="3858895" h="1020444">
                  <a:moveTo>
                    <a:pt x="3668369" y="100622"/>
                  </a:moveTo>
                  <a:lnTo>
                    <a:pt x="3666439" y="88455"/>
                  </a:lnTo>
                  <a:lnTo>
                    <a:pt x="3660749" y="84302"/>
                  </a:lnTo>
                  <a:lnTo>
                    <a:pt x="3648595" y="86233"/>
                  </a:lnTo>
                  <a:lnTo>
                    <a:pt x="3644442" y="91935"/>
                  </a:lnTo>
                  <a:lnTo>
                    <a:pt x="3646373" y="104101"/>
                  </a:lnTo>
                  <a:lnTo>
                    <a:pt x="3652088" y="108254"/>
                  </a:lnTo>
                  <a:lnTo>
                    <a:pt x="3664229" y="106337"/>
                  </a:lnTo>
                  <a:lnTo>
                    <a:pt x="3668369" y="100622"/>
                  </a:lnTo>
                  <a:close/>
                </a:path>
                <a:path w="3858895" h="1020444">
                  <a:moveTo>
                    <a:pt x="3674948" y="321119"/>
                  </a:moveTo>
                  <a:lnTo>
                    <a:pt x="3672916" y="308305"/>
                  </a:lnTo>
                  <a:lnTo>
                    <a:pt x="3666909" y="303961"/>
                  </a:lnTo>
                  <a:lnTo>
                    <a:pt x="3654120" y="305993"/>
                  </a:lnTo>
                  <a:lnTo>
                    <a:pt x="3649751" y="311975"/>
                  </a:lnTo>
                  <a:lnTo>
                    <a:pt x="3651783" y="324789"/>
                  </a:lnTo>
                  <a:lnTo>
                    <a:pt x="3657790" y="329158"/>
                  </a:lnTo>
                  <a:lnTo>
                    <a:pt x="3670579" y="327126"/>
                  </a:lnTo>
                  <a:lnTo>
                    <a:pt x="3674948" y="321119"/>
                  </a:lnTo>
                  <a:close/>
                </a:path>
                <a:path w="3858895" h="1020444">
                  <a:moveTo>
                    <a:pt x="3701440" y="679488"/>
                  </a:moveTo>
                  <a:lnTo>
                    <a:pt x="3699103" y="664768"/>
                  </a:lnTo>
                  <a:lnTo>
                    <a:pt x="3692207" y="659739"/>
                  </a:lnTo>
                  <a:lnTo>
                    <a:pt x="3677501" y="662063"/>
                  </a:lnTo>
                  <a:lnTo>
                    <a:pt x="3672471" y="668985"/>
                  </a:lnTo>
                  <a:lnTo>
                    <a:pt x="3674808" y="683704"/>
                  </a:lnTo>
                  <a:lnTo>
                    <a:pt x="3681717" y="688721"/>
                  </a:lnTo>
                  <a:lnTo>
                    <a:pt x="3696436" y="686396"/>
                  </a:lnTo>
                  <a:lnTo>
                    <a:pt x="3701440" y="679488"/>
                  </a:lnTo>
                  <a:close/>
                </a:path>
                <a:path w="3858895" h="1020444">
                  <a:moveTo>
                    <a:pt x="3729520" y="0"/>
                  </a:moveTo>
                  <a:lnTo>
                    <a:pt x="3699700" y="0"/>
                  </a:lnTo>
                  <a:lnTo>
                    <a:pt x="3700272" y="3568"/>
                  </a:lnTo>
                  <a:lnTo>
                    <a:pt x="3708095" y="9245"/>
                  </a:lnTo>
                  <a:lnTo>
                    <a:pt x="3724706" y="6604"/>
                  </a:lnTo>
                  <a:lnTo>
                    <a:pt x="3729520" y="0"/>
                  </a:lnTo>
                  <a:close/>
                </a:path>
                <a:path w="3858895" h="1020444">
                  <a:moveTo>
                    <a:pt x="3730752" y="809282"/>
                  </a:moveTo>
                  <a:lnTo>
                    <a:pt x="3728364" y="794232"/>
                  </a:lnTo>
                  <a:lnTo>
                    <a:pt x="3721316" y="789101"/>
                  </a:lnTo>
                  <a:lnTo>
                    <a:pt x="3706266" y="791476"/>
                  </a:lnTo>
                  <a:lnTo>
                    <a:pt x="3701148" y="798550"/>
                  </a:lnTo>
                  <a:lnTo>
                    <a:pt x="3703523" y="813600"/>
                  </a:lnTo>
                  <a:lnTo>
                    <a:pt x="3710571" y="818718"/>
                  </a:lnTo>
                  <a:lnTo>
                    <a:pt x="3725634" y="816343"/>
                  </a:lnTo>
                  <a:lnTo>
                    <a:pt x="3730752" y="809282"/>
                  </a:lnTo>
                  <a:close/>
                </a:path>
                <a:path w="3858895" h="1020444">
                  <a:moveTo>
                    <a:pt x="3730891" y="441921"/>
                  </a:moveTo>
                  <a:lnTo>
                    <a:pt x="3728809" y="428790"/>
                  </a:lnTo>
                  <a:lnTo>
                    <a:pt x="3722649" y="424332"/>
                  </a:lnTo>
                  <a:lnTo>
                    <a:pt x="3709543" y="426402"/>
                  </a:lnTo>
                  <a:lnTo>
                    <a:pt x="3705060" y="432549"/>
                  </a:lnTo>
                  <a:lnTo>
                    <a:pt x="3707142" y="445681"/>
                  </a:lnTo>
                  <a:lnTo>
                    <a:pt x="3713302" y="450164"/>
                  </a:lnTo>
                  <a:lnTo>
                    <a:pt x="3726408" y="448081"/>
                  </a:lnTo>
                  <a:lnTo>
                    <a:pt x="3730891" y="441921"/>
                  </a:lnTo>
                  <a:close/>
                </a:path>
                <a:path w="3858895" h="1020444">
                  <a:moveTo>
                    <a:pt x="3780345" y="567842"/>
                  </a:moveTo>
                  <a:lnTo>
                    <a:pt x="3777704" y="551192"/>
                  </a:lnTo>
                  <a:lnTo>
                    <a:pt x="3769906" y="545528"/>
                  </a:lnTo>
                  <a:lnTo>
                    <a:pt x="3753256" y="548170"/>
                  </a:lnTo>
                  <a:lnTo>
                    <a:pt x="3747579" y="555967"/>
                  </a:lnTo>
                  <a:lnTo>
                    <a:pt x="3750208" y="572617"/>
                  </a:lnTo>
                  <a:lnTo>
                    <a:pt x="3758019" y="578269"/>
                  </a:lnTo>
                  <a:lnTo>
                    <a:pt x="3774668" y="575640"/>
                  </a:lnTo>
                  <a:lnTo>
                    <a:pt x="3780345" y="567842"/>
                  </a:lnTo>
                  <a:close/>
                </a:path>
                <a:path w="3858895" h="1020444">
                  <a:moveTo>
                    <a:pt x="3801084" y="333883"/>
                  </a:moveTo>
                  <a:lnTo>
                    <a:pt x="3798595" y="318185"/>
                  </a:lnTo>
                  <a:lnTo>
                    <a:pt x="3791216" y="312851"/>
                  </a:lnTo>
                  <a:lnTo>
                    <a:pt x="3775557" y="315341"/>
                  </a:lnTo>
                  <a:lnTo>
                    <a:pt x="3770211" y="322681"/>
                  </a:lnTo>
                  <a:lnTo>
                    <a:pt x="3772700" y="338378"/>
                  </a:lnTo>
                  <a:lnTo>
                    <a:pt x="3780053" y="343725"/>
                  </a:lnTo>
                  <a:lnTo>
                    <a:pt x="3795712" y="341236"/>
                  </a:lnTo>
                  <a:lnTo>
                    <a:pt x="3801084" y="333883"/>
                  </a:lnTo>
                  <a:close/>
                </a:path>
                <a:path w="3858895" h="1020444">
                  <a:moveTo>
                    <a:pt x="3816718" y="695833"/>
                  </a:moveTo>
                  <a:lnTo>
                    <a:pt x="3814026" y="678865"/>
                  </a:lnTo>
                  <a:lnTo>
                    <a:pt x="3806075" y="673100"/>
                  </a:lnTo>
                  <a:lnTo>
                    <a:pt x="3789121" y="675792"/>
                  </a:lnTo>
                  <a:lnTo>
                    <a:pt x="3783330" y="683729"/>
                  </a:lnTo>
                  <a:lnTo>
                    <a:pt x="3786022" y="700697"/>
                  </a:lnTo>
                  <a:lnTo>
                    <a:pt x="3793985" y="706475"/>
                  </a:lnTo>
                  <a:lnTo>
                    <a:pt x="3810939" y="703795"/>
                  </a:lnTo>
                  <a:lnTo>
                    <a:pt x="3816718" y="695833"/>
                  </a:lnTo>
                  <a:close/>
                </a:path>
                <a:path w="3858895" h="1020444">
                  <a:moveTo>
                    <a:pt x="3843591" y="826503"/>
                  </a:moveTo>
                  <a:lnTo>
                    <a:pt x="3840759" y="808609"/>
                  </a:lnTo>
                  <a:lnTo>
                    <a:pt x="3832326" y="802487"/>
                  </a:lnTo>
                  <a:lnTo>
                    <a:pt x="3814419" y="805319"/>
                  </a:lnTo>
                  <a:lnTo>
                    <a:pt x="3808298" y="813752"/>
                  </a:lnTo>
                  <a:lnTo>
                    <a:pt x="3811130" y="831646"/>
                  </a:lnTo>
                  <a:lnTo>
                    <a:pt x="3819563" y="837768"/>
                  </a:lnTo>
                  <a:lnTo>
                    <a:pt x="3837470" y="834936"/>
                  </a:lnTo>
                  <a:lnTo>
                    <a:pt x="3843591" y="826503"/>
                  </a:lnTo>
                  <a:close/>
                </a:path>
                <a:path w="3858895" h="1020444">
                  <a:moveTo>
                    <a:pt x="3858666" y="949375"/>
                  </a:moveTo>
                  <a:lnTo>
                    <a:pt x="3856266" y="942936"/>
                  </a:lnTo>
                  <a:lnTo>
                    <a:pt x="3851732" y="938085"/>
                  </a:lnTo>
                  <a:lnTo>
                    <a:pt x="3845725" y="935278"/>
                  </a:lnTo>
                  <a:lnTo>
                    <a:pt x="3838867" y="934986"/>
                  </a:lnTo>
                  <a:lnTo>
                    <a:pt x="3832415" y="937399"/>
                  </a:lnTo>
                  <a:lnTo>
                    <a:pt x="3827551" y="941920"/>
                  </a:lnTo>
                  <a:lnTo>
                    <a:pt x="3824744" y="947928"/>
                  </a:lnTo>
                  <a:lnTo>
                    <a:pt x="3824465" y="954786"/>
                  </a:lnTo>
                  <a:lnTo>
                    <a:pt x="3826853" y="961224"/>
                  </a:lnTo>
                  <a:lnTo>
                    <a:pt x="3831386" y="966076"/>
                  </a:lnTo>
                  <a:lnTo>
                    <a:pt x="3837406" y="968883"/>
                  </a:lnTo>
                  <a:lnTo>
                    <a:pt x="3844290" y="969162"/>
                  </a:lnTo>
                  <a:lnTo>
                    <a:pt x="3850716" y="966774"/>
                  </a:lnTo>
                  <a:lnTo>
                    <a:pt x="3855567" y="962253"/>
                  </a:lnTo>
                  <a:lnTo>
                    <a:pt x="3858374" y="956246"/>
                  </a:lnTo>
                  <a:lnTo>
                    <a:pt x="3858666" y="949375"/>
                  </a:lnTo>
                  <a:close/>
                </a:path>
              </a:pathLst>
            </a:custGeom>
            <a:solidFill>
              <a:srgbClr val="FFFFFF">
                <a:alpha val="22999"/>
              </a:srgbClr>
            </a:solidFill>
          </p:spPr>
          <p:txBody>
            <a:bodyPr wrap="square" lIns="0" tIns="0" rIns="0" bIns="0" rtlCol="0"/>
            <a:lstStyle/>
            <a:p>
              <a:endParaRPr/>
            </a:p>
          </p:txBody>
        </p:sp>
        <p:sp>
          <p:nvSpPr>
            <p:cNvPr id="4" name="object 4"/>
            <p:cNvSpPr/>
            <p:nvPr/>
          </p:nvSpPr>
          <p:spPr>
            <a:xfrm>
              <a:off x="6275603" y="0"/>
              <a:ext cx="1105776" cy="1098562"/>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1867382" y="8241"/>
              <a:ext cx="5919470" cy="1057275"/>
            </a:xfrm>
            <a:custGeom>
              <a:avLst/>
              <a:gdLst/>
              <a:ahLst/>
              <a:cxnLst/>
              <a:rect l="l" t="t" r="r" b="b"/>
              <a:pathLst>
                <a:path w="5919470" h="1057275">
                  <a:moveTo>
                    <a:pt x="635" y="960424"/>
                  </a:moveTo>
                  <a:lnTo>
                    <a:pt x="584" y="960120"/>
                  </a:lnTo>
                  <a:lnTo>
                    <a:pt x="419" y="959993"/>
                  </a:lnTo>
                  <a:lnTo>
                    <a:pt x="101" y="960043"/>
                  </a:lnTo>
                  <a:lnTo>
                    <a:pt x="0" y="960208"/>
                  </a:lnTo>
                  <a:lnTo>
                    <a:pt x="50" y="960526"/>
                  </a:lnTo>
                  <a:lnTo>
                    <a:pt x="190" y="960628"/>
                  </a:lnTo>
                  <a:lnTo>
                    <a:pt x="368" y="960589"/>
                  </a:lnTo>
                  <a:lnTo>
                    <a:pt x="508" y="960577"/>
                  </a:lnTo>
                  <a:lnTo>
                    <a:pt x="635" y="960424"/>
                  </a:lnTo>
                  <a:close/>
                </a:path>
                <a:path w="5919470" h="1057275">
                  <a:moveTo>
                    <a:pt x="9779" y="828052"/>
                  </a:moveTo>
                  <a:lnTo>
                    <a:pt x="9626" y="827087"/>
                  </a:lnTo>
                  <a:lnTo>
                    <a:pt x="9169" y="826731"/>
                  </a:lnTo>
                  <a:lnTo>
                    <a:pt x="8216" y="826884"/>
                  </a:lnTo>
                  <a:lnTo>
                    <a:pt x="7899" y="827354"/>
                  </a:lnTo>
                  <a:lnTo>
                    <a:pt x="8051" y="828319"/>
                  </a:lnTo>
                  <a:lnTo>
                    <a:pt x="8496" y="828624"/>
                  </a:lnTo>
                  <a:lnTo>
                    <a:pt x="9448" y="828484"/>
                  </a:lnTo>
                  <a:lnTo>
                    <a:pt x="9779" y="828052"/>
                  </a:lnTo>
                  <a:close/>
                </a:path>
                <a:path w="5919470" h="1057275">
                  <a:moveTo>
                    <a:pt x="23761" y="695566"/>
                  </a:moveTo>
                  <a:lnTo>
                    <a:pt x="23736" y="695401"/>
                  </a:lnTo>
                  <a:lnTo>
                    <a:pt x="23596" y="695299"/>
                  </a:lnTo>
                  <a:lnTo>
                    <a:pt x="23279" y="695350"/>
                  </a:lnTo>
                  <a:lnTo>
                    <a:pt x="23164" y="695490"/>
                  </a:lnTo>
                  <a:lnTo>
                    <a:pt x="23215" y="695833"/>
                  </a:lnTo>
                  <a:lnTo>
                    <a:pt x="23368" y="695934"/>
                  </a:lnTo>
                  <a:lnTo>
                    <a:pt x="23698" y="695871"/>
                  </a:lnTo>
                  <a:lnTo>
                    <a:pt x="23761" y="695566"/>
                  </a:lnTo>
                  <a:close/>
                </a:path>
                <a:path w="5919470" h="1057275">
                  <a:moveTo>
                    <a:pt x="44589" y="564426"/>
                  </a:moveTo>
                  <a:lnTo>
                    <a:pt x="44538" y="564134"/>
                  </a:lnTo>
                  <a:lnTo>
                    <a:pt x="44373" y="564019"/>
                  </a:lnTo>
                  <a:lnTo>
                    <a:pt x="44069" y="564070"/>
                  </a:lnTo>
                  <a:lnTo>
                    <a:pt x="43992" y="564375"/>
                  </a:lnTo>
                  <a:lnTo>
                    <a:pt x="44018" y="564527"/>
                  </a:lnTo>
                  <a:lnTo>
                    <a:pt x="44157" y="564654"/>
                  </a:lnTo>
                  <a:lnTo>
                    <a:pt x="44475" y="564603"/>
                  </a:lnTo>
                  <a:lnTo>
                    <a:pt x="44589" y="564426"/>
                  </a:lnTo>
                  <a:close/>
                </a:path>
                <a:path w="5919470" h="1057275">
                  <a:moveTo>
                    <a:pt x="114096" y="912482"/>
                  </a:moveTo>
                  <a:lnTo>
                    <a:pt x="113233" y="907046"/>
                  </a:lnTo>
                  <a:lnTo>
                    <a:pt x="110680" y="905192"/>
                  </a:lnTo>
                  <a:lnTo>
                    <a:pt x="105257" y="906056"/>
                  </a:lnTo>
                  <a:lnTo>
                    <a:pt x="103390" y="908596"/>
                  </a:lnTo>
                  <a:lnTo>
                    <a:pt x="104254" y="914044"/>
                  </a:lnTo>
                  <a:lnTo>
                    <a:pt x="106807" y="915911"/>
                  </a:lnTo>
                  <a:lnTo>
                    <a:pt x="112242" y="915047"/>
                  </a:lnTo>
                  <a:lnTo>
                    <a:pt x="114096" y="912482"/>
                  </a:lnTo>
                  <a:close/>
                </a:path>
                <a:path w="5919470" h="1057275">
                  <a:moveTo>
                    <a:pt x="127215" y="780732"/>
                  </a:moveTo>
                  <a:lnTo>
                    <a:pt x="126047" y="773391"/>
                  </a:lnTo>
                  <a:lnTo>
                    <a:pt x="122605" y="770851"/>
                  </a:lnTo>
                  <a:lnTo>
                    <a:pt x="115227" y="772020"/>
                  </a:lnTo>
                  <a:lnTo>
                    <a:pt x="112725" y="775500"/>
                  </a:lnTo>
                  <a:lnTo>
                    <a:pt x="113893" y="782853"/>
                  </a:lnTo>
                  <a:lnTo>
                    <a:pt x="117348" y="785355"/>
                  </a:lnTo>
                  <a:lnTo>
                    <a:pt x="124714" y="784199"/>
                  </a:lnTo>
                  <a:lnTo>
                    <a:pt x="127215" y="780732"/>
                  </a:lnTo>
                  <a:close/>
                </a:path>
                <a:path w="5919470" h="1057275">
                  <a:moveTo>
                    <a:pt x="142925" y="648309"/>
                  </a:moveTo>
                  <a:lnTo>
                    <a:pt x="142062" y="642886"/>
                  </a:lnTo>
                  <a:lnTo>
                    <a:pt x="139534" y="641019"/>
                  </a:lnTo>
                  <a:lnTo>
                    <a:pt x="134086" y="641883"/>
                  </a:lnTo>
                  <a:lnTo>
                    <a:pt x="132219" y="644448"/>
                  </a:lnTo>
                  <a:lnTo>
                    <a:pt x="133083" y="649871"/>
                  </a:lnTo>
                  <a:lnTo>
                    <a:pt x="135648" y="651738"/>
                  </a:lnTo>
                  <a:lnTo>
                    <a:pt x="141097" y="650875"/>
                  </a:lnTo>
                  <a:lnTo>
                    <a:pt x="142925" y="648309"/>
                  </a:lnTo>
                  <a:close/>
                </a:path>
                <a:path w="5919470" h="1057275">
                  <a:moveTo>
                    <a:pt x="165963" y="517258"/>
                  </a:moveTo>
                  <a:lnTo>
                    <a:pt x="165252" y="512800"/>
                  </a:lnTo>
                  <a:lnTo>
                    <a:pt x="163131" y="511251"/>
                  </a:lnTo>
                  <a:lnTo>
                    <a:pt x="158648" y="511962"/>
                  </a:lnTo>
                  <a:lnTo>
                    <a:pt x="157137" y="514083"/>
                  </a:lnTo>
                  <a:lnTo>
                    <a:pt x="157848" y="518541"/>
                  </a:lnTo>
                  <a:lnTo>
                    <a:pt x="159931" y="520052"/>
                  </a:lnTo>
                  <a:lnTo>
                    <a:pt x="164414" y="519353"/>
                  </a:lnTo>
                  <a:lnTo>
                    <a:pt x="165963" y="517258"/>
                  </a:lnTo>
                  <a:close/>
                </a:path>
                <a:path w="5919470" h="1057275">
                  <a:moveTo>
                    <a:pt x="194627" y="387273"/>
                  </a:moveTo>
                  <a:lnTo>
                    <a:pt x="194170" y="384390"/>
                  </a:lnTo>
                  <a:lnTo>
                    <a:pt x="192811" y="383413"/>
                  </a:lnTo>
                  <a:lnTo>
                    <a:pt x="189928" y="383857"/>
                  </a:lnTo>
                  <a:lnTo>
                    <a:pt x="188937" y="385216"/>
                  </a:lnTo>
                  <a:lnTo>
                    <a:pt x="189395" y="388099"/>
                  </a:lnTo>
                  <a:lnTo>
                    <a:pt x="190766" y="389077"/>
                  </a:lnTo>
                  <a:lnTo>
                    <a:pt x="193636" y="388620"/>
                  </a:lnTo>
                  <a:lnTo>
                    <a:pt x="194627" y="387273"/>
                  </a:lnTo>
                  <a:close/>
                </a:path>
                <a:path w="5919470" h="1057275">
                  <a:moveTo>
                    <a:pt x="222135" y="997661"/>
                  </a:moveTo>
                  <a:lnTo>
                    <a:pt x="220306" y="986129"/>
                  </a:lnTo>
                  <a:lnTo>
                    <a:pt x="214896" y="982205"/>
                  </a:lnTo>
                  <a:lnTo>
                    <a:pt x="203390" y="984021"/>
                  </a:lnTo>
                  <a:lnTo>
                    <a:pt x="199440" y="989444"/>
                  </a:lnTo>
                  <a:lnTo>
                    <a:pt x="201269" y="1000963"/>
                  </a:lnTo>
                  <a:lnTo>
                    <a:pt x="206692" y="1004887"/>
                  </a:lnTo>
                  <a:lnTo>
                    <a:pt x="218198" y="1003071"/>
                  </a:lnTo>
                  <a:lnTo>
                    <a:pt x="222135" y="997661"/>
                  </a:lnTo>
                  <a:close/>
                </a:path>
                <a:path w="5919470" h="1057275">
                  <a:moveTo>
                    <a:pt x="228066" y="864387"/>
                  </a:moveTo>
                  <a:lnTo>
                    <a:pt x="226491" y="854456"/>
                  </a:lnTo>
                  <a:lnTo>
                    <a:pt x="221856" y="851090"/>
                  </a:lnTo>
                  <a:lnTo>
                    <a:pt x="211924" y="852652"/>
                  </a:lnTo>
                  <a:lnTo>
                    <a:pt x="208534" y="857300"/>
                  </a:lnTo>
                  <a:lnTo>
                    <a:pt x="210108" y="867232"/>
                  </a:lnTo>
                  <a:lnTo>
                    <a:pt x="214769" y="870623"/>
                  </a:lnTo>
                  <a:lnTo>
                    <a:pt x="224701" y="869061"/>
                  </a:lnTo>
                  <a:lnTo>
                    <a:pt x="228066" y="864387"/>
                  </a:lnTo>
                  <a:close/>
                </a:path>
                <a:path w="5919470" h="1057275">
                  <a:moveTo>
                    <a:pt x="230454" y="259245"/>
                  </a:moveTo>
                  <a:lnTo>
                    <a:pt x="230098" y="257009"/>
                  </a:lnTo>
                  <a:lnTo>
                    <a:pt x="229044" y="256235"/>
                  </a:lnTo>
                  <a:lnTo>
                    <a:pt x="226796" y="256590"/>
                  </a:lnTo>
                  <a:lnTo>
                    <a:pt x="226034" y="257657"/>
                  </a:lnTo>
                  <a:lnTo>
                    <a:pt x="226390" y="259892"/>
                  </a:lnTo>
                  <a:lnTo>
                    <a:pt x="227444" y="260642"/>
                  </a:lnTo>
                  <a:lnTo>
                    <a:pt x="229679" y="260286"/>
                  </a:lnTo>
                  <a:lnTo>
                    <a:pt x="230454" y="259245"/>
                  </a:lnTo>
                  <a:close/>
                </a:path>
                <a:path w="5919470" h="1057275">
                  <a:moveTo>
                    <a:pt x="240677" y="731697"/>
                  </a:moveTo>
                  <a:lnTo>
                    <a:pt x="239356" y="723341"/>
                  </a:lnTo>
                  <a:lnTo>
                    <a:pt x="235445" y="720509"/>
                  </a:lnTo>
                  <a:lnTo>
                    <a:pt x="227126" y="721829"/>
                  </a:lnTo>
                  <a:lnTo>
                    <a:pt x="224294" y="725716"/>
                  </a:lnTo>
                  <a:lnTo>
                    <a:pt x="225615" y="734072"/>
                  </a:lnTo>
                  <a:lnTo>
                    <a:pt x="229501" y="736879"/>
                  </a:lnTo>
                  <a:lnTo>
                    <a:pt x="237832" y="735558"/>
                  </a:lnTo>
                  <a:lnTo>
                    <a:pt x="240677" y="731697"/>
                  </a:lnTo>
                  <a:close/>
                </a:path>
                <a:path w="5919470" h="1057275">
                  <a:moveTo>
                    <a:pt x="259562" y="599732"/>
                  </a:moveTo>
                  <a:lnTo>
                    <a:pt x="258546" y="593331"/>
                  </a:lnTo>
                  <a:lnTo>
                    <a:pt x="255562" y="591146"/>
                  </a:lnTo>
                  <a:lnTo>
                    <a:pt x="249161" y="592150"/>
                  </a:lnTo>
                  <a:lnTo>
                    <a:pt x="246976" y="595160"/>
                  </a:lnTo>
                  <a:lnTo>
                    <a:pt x="247992" y="601560"/>
                  </a:lnTo>
                  <a:lnTo>
                    <a:pt x="251002" y="603745"/>
                  </a:lnTo>
                  <a:lnTo>
                    <a:pt x="257403" y="602729"/>
                  </a:lnTo>
                  <a:lnTo>
                    <a:pt x="259562" y="599732"/>
                  </a:lnTo>
                  <a:close/>
                </a:path>
                <a:path w="5919470" h="1057275">
                  <a:moveTo>
                    <a:pt x="272427" y="133134"/>
                  </a:moveTo>
                  <a:lnTo>
                    <a:pt x="272173" y="131533"/>
                  </a:lnTo>
                  <a:lnTo>
                    <a:pt x="271424" y="130987"/>
                  </a:lnTo>
                  <a:lnTo>
                    <a:pt x="269811" y="131241"/>
                  </a:lnTo>
                  <a:lnTo>
                    <a:pt x="269265" y="131991"/>
                  </a:lnTo>
                  <a:lnTo>
                    <a:pt x="269519" y="133604"/>
                  </a:lnTo>
                  <a:lnTo>
                    <a:pt x="270268" y="134124"/>
                  </a:lnTo>
                  <a:lnTo>
                    <a:pt x="271881" y="133870"/>
                  </a:lnTo>
                  <a:lnTo>
                    <a:pt x="272427" y="133134"/>
                  </a:lnTo>
                  <a:close/>
                </a:path>
                <a:path w="5919470" h="1057275">
                  <a:moveTo>
                    <a:pt x="285673" y="469201"/>
                  </a:moveTo>
                  <a:lnTo>
                    <a:pt x="284861" y="464096"/>
                  </a:lnTo>
                  <a:lnTo>
                    <a:pt x="282460" y="462356"/>
                  </a:lnTo>
                  <a:lnTo>
                    <a:pt x="277342" y="463156"/>
                  </a:lnTo>
                  <a:lnTo>
                    <a:pt x="275590" y="465556"/>
                  </a:lnTo>
                  <a:lnTo>
                    <a:pt x="276402" y="470662"/>
                  </a:lnTo>
                  <a:lnTo>
                    <a:pt x="278803" y="472427"/>
                  </a:lnTo>
                  <a:lnTo>
                    <a:pt x="283921" y="471627"/>
                  </a:lnTo>
                  <a:lnTo>
                    <a:pt x="285673" y="469201"/>
                  </a:lnTo>
                  <a:close/>
                </a:path>
                <a:path w="5919470" h="1057275">
                  <a:moveTo>
                    <a:pt x="317957" y="340118"/>
                  </a:moveTo>
                  <a:lnTo>
                    <a:pt x="317398" y="336613"/>
                  </a:lnTo>
                  <a:lnTo>
                    <a:pt x="315747" y="335419"/>
                  </a:lnTo>
                  <a:lnTo>
                    <a:pt x="312229" y="335978"/>
                  </a:lnTo>
                  <a:lnTo>
                    <a:pt x="311010" y="337616"/>
                  </a:lnTo>
                  <a:lnTo>
                    <a:pt x="311569" y="341134"/>
                  </a:lnTo>
                  <a:lnTo>
                    <a:pt x="313232" y="342341"/>
                  </a:lnTo>
                  <a:lnTo>
                    <a:pt x="316750" y="341782"/>
                  </a:lnTo>
                  <a:lnTo>
                    <a:pt x="317957" y="340118"/>
                  </a:lnTo>
                  <a:close/>
                </a:path>
                <a:path w="5919470" h="1057275">
                  <a:moveTo>
                    <a:pt x="320103" y="9105"/>
                  </a:moveTo>
                  <a:lnTo>
                    <a:pt x="320001" y="8483"/>
                  </a:lnTo>
                  <a:lnTo>
                    <a:pt x="319697" y="8255"/>
                  </a:lnTo>
                  <a:lnTo>
                    <a:pt x="319062" y="8343"/>
                  </a:lnTo>
                  <a:lnTo>
                    <a:pt x="318833" y="8661"/>
                  </a:lnTo>
                  <a:lnTo>
                    <a:pt x="318935" y="9296"/>
                  </a:lnTo>
                  <a:lnTo>
                    <a:pt x="319239" y="9499"/>
                  </a:lnTo>
                  <a:lnTo>
                    <a:pt x="319887" y="9398"/>
                  </a:lnTo>
                  <a:lnTo>
                    <a:pt x="320103" y="9105"/>
                  </a:lnTo>
                  <a:close/>
                </a:path>
                <a:path w="5919470" h="1057275">
                  <a:moveTo>
                    <a:pt x="330708" y="948105"/>
                  </a:moveTo>
                  <a:lnTo>
                    <a:pt x="328777" y="935926"/>
                  </a:lnTo>
                  <a:lnTo>
                    <a:pt x="323088" y="931786"/>
                  </a:lnTo>
                  <a:lnTo>
                    <a:pt x="310908" y="933716"/>
                  </a:lnTo>
                  <a:lnTo>
                    <a:pt x="306781" y="939419"/>
                  </a:lnTo>
                  <a:lnTo>
                    <a:pt x="308711" y="951585"/>
                  </a:lnTo>
                  <a:lnTo>
                    <a:pt x="314388" y="955738"/>
                  </a:lnTo>
                  <a:lnTo>
                    <a:pt x="326567" y="953808"/>
                  </a:lnTo>
                  <a:lnTo>
                    <a:pt x="330708" y="948105"/>
                  </a:lnTo>
                  <a:close/>
                </a:path>
                <a:path w="5919470" h="1057275">
                  <a:moveTo>
                    <a:pt x="350596" y="807872"/>
                  </a:moveTo>
                  <a:lnTo>
                    <a:pt x="347586" y="799795"/>
                  </a:lnTo>
                  <a:lnTo>
                    <a:pt x="341909" y="793711"/>
                  </a:lnTo>
                  <a:lnTo>
                    <a:pt x="334365" y="790206"/>
                  </a:lnTo>
                  <a:lnTo>
                    <a:pt x="325755" y="789838"/>
                  </a:lnTo>
                  <a:lnTo>
                    <a:pt x="317677" y="792848"/>
                  </a:lnTo>
                  <a:lnTo>
                    <a:pt x="311594" y="798512"/>
                  </a:lnTo>
                  <a:lnTo>
                    <a:pt x="308076" y="806056"/>
                  </a:lnTo>
                  <a:lnTo>
                    <a:pt x="307721" y="814666"/>
                  </a:lnTo>
                  <a:lnTo>
                    <a:pt x="310718" y="822731"/>
                  </a:lnTo>
                  <a:lnTo>
                    <a:pt x="316395" y="828814"/>
                  </a:lnTo>
                  <a:lnTo>
                    <a:pt x="323938" y="832332"/>
                  </a:lnTo>
                  <a:lnTo>
                    <a:pt x="332549" y="832688"/>
                  </a:lnTo>
                  <a:lnTo>
                    <a:pt x="340614" y="829691"/>
                  </a:lnTo>
                  <a:lnTo>
                    <a:pt x="346697" y="824014"/>
                  </a:lnTo>
                  <a:lnTo>
                    <a:pt x="350215" y="816483"/>
                  </a:lnTo>
                  <a:lnTo>
                    <a:pt x="350596" y="807872"/>
                  </a:lnTo>
                  <a:close/>
                </a:path>
                <a:path w="5919470" h="1057275">
                  <a:moveTo>
                    <a:pt x="356336" y="212788"/>
                  </a:moveTo>
                  <a:lnTo>
                    <a:pt x="356082" y="211213"/>
                  </a:lnTo>
                  <a:lnTo>
                    <a:pt x="355333" y="210654"/>
                  </a:lnTo>
                  <a:lnTo>
                    <a:pt x="353733" y="210908"/>
                  </a:lnTo>
                  <a:lnTo>
                    <a:pt x="353187" y="211670"/>
                  </a:lnTo>
                  <a:lnTo>
                    <a:pt x="353441" y="213258"/>
                  </a:lnTo>
                  <a:lnTo>
                    <a:pt x="354190" y="213804"/>
                  </a:lnTo>
                  <a:lnTo>
                    <a:pt x="355790" y="213550"/>
                  </a:lnTo>
                  <a:lnTo>
                    <a:pt x="356336" y="212788"/>
                  </a:lnTo>
                  <a:close/>
                </a:path>
                <a:path w="5919470" h="1057275">
                  <a:moveTo>
                    <a:pt x="364159" y="685901"/>
                  </a:moveTo>
                  <a:lnTo>
                    <a:pt x="361327" y="667981"/>
                  </a:lnTo>
                  <a:lnTo>
                    <a:pt x="352907" y="661873"/>
                  </a:lnTo>
                  <a:lnTo>
                    <a:pt x="334987" y="664705"/>
                  </a:lnTo>
                  <a:lnTo>
                    <a:pt x="328879" y="673125"/>
                  </a:lnTo>
                  <a:lnTo>
                    <a:pt x="331711" y="691032"/>
                  </a:lnTo>
                  <a:lnTo>
                    <a:pt x="340118" y="697141"/>
                  </a:lnTo>
                  <a:lnTo>
                    <a:pt x="358051" y="694309"/>
                  </a:lnTo>
                  <a:lnTo>
                    <a:pt x="364159" y="685901"/>
                  </a:lnTo>
                  <a:close/>
                </a:path>
                <a:path w="5919470" h="1057275">
                  <a:moveTo>
                    <a:pt x="377990" y="551472"/>
                  </a:moveTo>
                  <a:lnTo>
                    <a:pt x="376821" y="544080"/>
                  </a:lnTo>
                  <a:lnTo>
                    <a:pt x="373354" y="541604"/>
                  </a:lnTo>
                  <a:lnTo>
                    <a:pt x="365988" y="542759"/>
                  </a:lnTo>
                  <a:lnTo>
                    <a:pt x="363486" y="546201"/>
                  </a:lnTo>
                  <a:lnTo>
                    <a:pt x="364655" y="553593"/>
                  </a:lnTo>
                  <a:lnTo>
                    <a:pt x="368096" y="556082"/>
                  </a:lnTo>
                  <a:lnTo>
                    <a:pt x="375462" y="554913"/>
                  </a:lnTo>
                  <a:lnTo>
                    <a:pt x="377990" y="551472"/>
                  </a:lnTo>
                  <a:close/>
                </a:path>
                <a:path w="5919470" h="1057275">
                  <a:moveTo>
                    <a:pt x="402602" y="88214"/>
                  </a:moveTo>
                  <a:lnTo>
                    <a:pt x="402399" y="86944"/>
                  </a:lnTo>
                  <a:lnTo>
                    <a:pt x="401815" y="86499"/>
                  </a:lnTo>
                  <a:lnTo>
                    <a:pt x="400545" y="86702"/>
                  </a:lnTo>
                  <a:lnTo>
                    <a:pt x="400075" y="87312"/>
                  </a:lnTo>
                  <a:lnTo>
                    <a:pt x="400278" y="88582"/>
                  </a:lnTo>
                  <a:lnTo>
                    <a:pt x="400900" y="89001"/>
                  </a:lnTo>
                  <a:lnTo>
                    <a:pt x="402170" y="88798"/>
                  </a:lnTo>
                  <a:lnTo>
                    <a:pt x="402602" y="88214"/>
                  </a:lnTo>
                  <a:close/>
                </a:path>
                <a:path w="5919470" h="1057275">
                  <a:moveTo>
                    <a:pt x="412153" y="423367"/>
                  </a:moveTo>
                  <a:lnTo>
                    <a:pt x="410476" y="412800"/>
                  </a:lnTo>
                  <a:lnTo>
                    <a:pt x="405523" y="409194"/>
                  </a:lnTo>
                  <a:lnTo>
                    <a:pt x="394982" y="410870"/>
                  </a:lnTo>
                  <a:lnTo>
                    <a:pt x="391363" y="415823"/>
                  </a:lnTo>
                  <a:lnTo>
                    <a:pt x="393039" y="426389"/>
                  </a:lnTo>
                  <a:lnTo>
                    <a:pt x="398005" y="429996"/>
                  </a:lnTo>
                  <a:lnTo>
                    <a:pt x="408559" y="428320"/>
                  </a:lnTo>
                  <a:lnTo>
                    <a:pt x="412153" y="423367"/>
                  </a:lnTo>
                  <a:close/>
                </a:path>
                <a:path w="5919470" h="1057275">
                  <a:moveTo>
                    <a:pt x="442023" y="293077"/>
                  </a:moveTo>
                  <a:lnTo>
                    <a:pt x="441617" y="290525"/>
                  </a:lnTo>
                  <a:lnTo>
                    <a:pt x="440410" y="289648"/>
                  </a:lnTo>
                  <a:lnTo>
                    <a:pt x="437845" y="290055"/>
                  </a:lnTo>
                  <a:lnTo>
                    <a:pt x="436981" y="291261"/>
                  </a:lnTo>
                  <a:lnTo>
                    <a:pt x="437388" y="293801"/>
                  </a:lnTo>
                  <a:lnTo>
                    <a:pt x="438581" y="294690"/>
                  </a:lnTo>
                  <a:lnTo>
                    <a:pt x="441147" y="294284"/>
                  </a:lnTo>
                  <a:lnTo>
                    <a:pt x="442023" y="293077"/>
                  </a:lnTo>
                  <a:close/>
                </a:path>
                <a:path w="5919470" h="1057275">
                  <a:moveTo>
                    <a:pt x="451345" y="890308"/>
                  </a:moveTo>
                  <a:lnTo>
                    <a:pt x="448043" y="881468"/>
                  </a:lnTo>
                  <a:lnTo>
                    <a:pt x="441845" y="874801"/>
                  </a:lnTo>
                  <a:lnTo>
                    <a:pt x="433590" y="870966"/>
                  </a:lnTo>
                  <a:lnTo>
                    <a:pt x="424167" y="870559"/>
                  </a:lnTo>
                  <a:lnTo>
                    <a:pt x="415328" y="873861"/>
                  </a:lnTo>
                  <a:lnTo>
                    <a:pt x="408660" y="880059"/>
                  </a:lnTo>
                  <a:lnTo>
                    <a:pt x="404825" y="888314"/>
                  </a:lnTo>
                  <a:lnTo>
                    <a:pt x="404431" y="897737"/>
                  </a:lnTo>
                  <a:lnTo>
                    <a:pt x="407708" y="906576"/>
                  </a:lnTo>
                  <a:lnTo>
                    <a:pt x="413918" y="913244"/>
                  </a:lnTo>
                  <a:lnTo>
                    <a:pt x="422173" y="917092"/>
                  </a:lnTo>
                  <a:lnTo>
                    <a:pt x="431596" y="917486"/>
                  </a:lnTo>
                  <a:lnTo>
                    <a:pt x="440436" y="914196"/>
                  </a:lnTo>
                  <a:lnTo>
                    <a:pt x="447103" y="907986"/>
                  </a:lnTo>
                  <a:lnTo>
                    <a:pt x="450938" y="899731"/>
                  </a:lnTo>
                  <a:lnTo>
                    <a:pt x="451345" y="890308"/>
                  </a:lnTo>
                  <a:close/>
                </a:path>
                <a:path w="5919470" h="1057275">
                  <a:moveTo>
                    <a:pt x="451662" y="1021994"/>
                  </a:moveTo>
                  <a:lnTo>
                    <a:pt x="447433" y="1010640"/>
                  </a:lnTo>
                  <a:lnTo>
                    <a:pt x="439458" y="1002093"/>
                  </a:lnTo>
                  <a:lnTo>
                    <a:pt x="428853" y="997153"/>
                  </a:lnTo>
                  <a:lnTo>
                    <a:pt x="416763" y="996645"/>
                  </a:lnTo>
                  <a:lnTo>
                    <a:pt x="405409" y="1000861"/>
                  </a:lnTo>
                  <a:lnTo>
                    <a:pt x="396862" y="1008837"/>
                  </a:lnTo>
                  <a:lnTo>
                    <a:pt x="391922" y="1019441"/>
                  </a:lnTo>
                  <a:lnTo>
                    <a:pt x="391414" y="1031532"/>
                  </a:lnTo>
                  <a:lnTo>
                    <a:pt x="395630" y="1042885"/>
                  </a:lnTo>
                  <a:lnTo>
                    <a:pt x="403606" y="1051458"/>
                  </a:lnTo>
                  <a:lnTo>
                    <a:pt x="414210" y="1056398"/>
                  </a:lnTo>
                  <a:lnTo>
                    <a:pt x="426313" y="1056919"/>
                  </a:lnTo>
                  <a:lnTo>
                    <a:pt x="437654" y="1052690"/>
                  </a:lnTo>
                  <a:lnTo>
                    <a:pt x="446214" y="1044714"/>
                  </a:lnTo>
                  <a:lnTo>
                    <a:pt x="451154" y="1034097"/>
                  </a:lnTo>
                  <a:lnTo>
                    <a:pt x="451662" y="1021994"/>
                  </a:lnTo>
                  <a:close/>
                </a:path>
                <a:path w="5919470" h="1057275">
                  <a:moveTo>
                    <a:pt x="463778" y="758278"/>
                  </a:moveTo>
                  <a:lnTo>
                    <a:pt x="460641" y="749884"/>
                  </a:lnTo>
                  <a:lnTo>
                    <a:pt x="454748" y="743546"/>
                  </a:lnTo>
                  <a:lnTo>
                    <a:pt x="446900" y="739889"/>
                  </a:lnTo>
                  <a:lnTo>
                    <a:pt x="437959" y="739508"/>
                  </a:lnTo>
                  <a:lnTo>
                    <a:pt x="429539" y="742645"/>
                  </a:lnTo>
                  <a:lnTo>
                    <a:pt x="423214" y="748538"/>
                  </a:lnTo>
                  <a:lnTo>
                    <a:pt x="419557" y="756386"/>
                  </a:lnTo>
                  <a:lnTo>
                    <a:pt x="419176" y="765340"/>
                  </a:lnTo>
                  <a:lnTo>
                    <a:pt x="422300" y="773747"/>
                  </a:lnTo>
                  <a:lnTo>
                    <a:pt x="428205" y="780072"/>
                  </a:lnTo>
                  <a:lnTo>
                    <a:pt x="436054" y="783729"/>
                  </a:lnTo>
                  <a:lnTo>
                    <a:pt x="445020" y="784098"/>
                  </a:lnTo>
                  <a:lnTo>
                    <a:pt x="453415" y="780973"/>
                  </a:lnTo>
                  <a:lnTo>
                    <a:pt x="459740" y="775081"/>
                  </a:lnTo>
                  <a:lnTo>
                    <a:pt x="463397" y="767245"/>
                  </a:lnTo>
                  <a:lnTo>
                    <a:pt x="463778" y="758278"/>
                  </a:lnTo>
                  <a:close/>
                </a:path>
                <a:path w="5919470" h="1057275">
                  <a:moveTo>
                    <a:pt x="480225" y="627722"/>
                  </a:moveTo>
                  <a:lnTo>
                    <a:pt x="477697" y="620953"/>
                  </a:lnTo>
                  <a:lnTo>
                    <a:pt x="472960" y="615848"/>
                  </a:lnTo>
                  <a:lnTo>
                    <a:pt x="466636" y="612902"/>
                  </a:lnTo>
                  <a:lnTo>
                    <a:pt x="459422" y="612597"/>
                  </a:lnTo>
                  <a:lnTo>
                    <a:pt x="452653" y="615124"/>
                  </a:lnTo>
                  <a:lnTo>
                    <a:pt x="447560" y="619874"/>
                  </a:lnTo>
                  <a:lnTo>
                    <a:pt x="444601" y="626198"/>
                  </a:lnTo>
                  <a:lnTo>
                    <a:pt x="444309" y="633412"/>
                  </a:lnTo>
                  <a:lnTo>
                    <a:pt x="446824" y="640181"/>
                  </a:lnTo>
                  <a:lnTo>
                    <a:pt x="451586" y="645274"/>
                  </a:lnTo>
                  <a:lnTo>
                    <a:pt x="457898" y="648220"/>
                  </a:lnTo>
                  <a:lnTo>
                    <a:pt x="465112" y="648512"/>
                  </a:lnTo>
                  <a:lnTo>
                    <a:pt x="471881" y="645998"/>
                  </a:lnTo>
                  <a:lnTo>
                    <a:pt x="476986" y="641248"/>
                  </a:lnTo>
                  <a:lnTo>
                    <a:pt x="479920" y="634936"/>
                  </a:lnTo>
                  <a:lnTo>
                    <a:pt x="480225" y="627722"/>
                  </a:lnTo>
                  <a:close/>
                </a:path>
                <a:path w="5919470" h="1057275">
                  <a:moveTo>
                    <a:pt x="491109" y="169545"/>
                  </a:moveTo>
                  <a:lnTo>
                    <a:pt x="489940" y="162166"/>
                  </a:lnTo>
                  <a:lnTo>
                    <a:pt x="486498" y="159664"/>
                  </a:lnTo>
                  <a:lnTo>
                    <a:pt x="479132" y="160820"/>
                  </a:lnTo>
                  <a:lnTo>
                    <a:pt x="476618" y="164287"/>
                  </a:lnTo>
                  <a:lnTo>
                    <a:pt x="477786" y="171653"/>
                  </a:lnTo>
                  <a:lnTo>
                    <a:pt x="481241" y="174142"/>
                  </a:lnTo>
                  <a:lnTo>
                    <a:pt x="488607" y="172974"/>
                  </a:lnTo>
                  <a:lnTo>
                    <a:pt x="491109" y="169545"/>
                  </a:lnTo>
                  <a:close/>
                </a:path>
                <a:path w="5919470" h="1057275">
                  <a:moveTo>
                    <a:pt x="507530" y="506907"/>
                  </a:moveTo>
                  <a:lnTo>
                    <a:pt x="504736" y="489305"/>
                  </a:lnTo>
                  <a:lnTo>
                    <a:pt x="496481" y="483273"/>
                  </a:lnTo>
                  <a:lnTo>
                    <a:pt x="478878" y="486054"/>
                  </a:lnTo>
                  <a:lnTo>
                    <a:pt x="472871" y="494360"/>
                  </a:lnTo>
                  <a:lnTo>
                    <a:pt x="475665" y="511949"/>
                  </a:lnTo>
                  <a:lnTo>
                    <a:pt x="483933" y="517956"/>
                  </a:lnTo>
                  <a:lnTo>
                    <a:pt x="501523" y="515175"/>
                  </a:lnTo>
                  <a:lnTo>
                    <a:pt x="507530" y="506907"/>
                  </a:lnTo>
                  <a:close/>
                </a:path>
                <a:path w="5919470" h="1057275">
                  <a:moveTo>
                    <a:pt x="539356" y="844740"/>
                  </a:moveTo>
                  <a:lnTo>
                    <a:pt x="539203" y="843775"/>
                  </a:lnTo>
                  <a:lnTo>
                    <a:pt x="538759" y="843457"/>
                  </a:lnTo>
                  <a:lnTo>
                    <a:pt x="537794" y="843610"/>
                  </a:lnTo>
                  <a:lnTo>
                    <a:pt x="537464" y="844054"/>
                  </a:lnTo>
                  <a:lnTo>
                    <a:pt x="537616" y="845019"/>
                  </a:lnTo>
                  <a:lnTo>
                    <a:pt x="538073" y="845362"/>
                  </a:lnTo>
                  <a:lnTo>
                    <a:pt x="539038" y="845210"/>
                  </a:lnTo>
                  <a:lnTo>
                    <a:pt x="539356" y="844740"/>
                  </a:lnTo>
                  <a:close/>
                </a:path>
                <a:path w="5919470" h="1057275">
                  <a:moveTo>
                    <a:pt x="541261" y="378231"/>
                  </a:moveTo>
                  <a:lnTo>
                    <a:pt x="538670" y="361911"/>
                  </a:lnTo>
                  <a:lnTo>
                    <a:pt x="531012" y="356349"/>
                  </a:lnTo>
                  <a:lnTo>
                    <a:pt x="514692" y="358940"/>
                  </a:lnTo>
                  <a:lnTo>
                    <a:pt x="509117" y="366585"/>
                  </a:lnTo>
                  <a:lnTo>
                    <a:pt x="511708" y="382905"/>
                  </a:lnTo>
                  <a:lnTo>
                    <a:pt x="519366" y="388480"/>
                  </a:lnTo>
                  <a:lnTo>
                    <a:pt x="535698" y="385889"/>
                  </a:lnTo>
                  <a:lnTo>
                    <a:pt x="541261" y="378231"/>
                  </a:lnTo>
                  <a:close/>
                </a:path>
                <a:path w="5919470" h="1057275">
                  <a:moveTo>
                    <a:pt x="542925" y="47066"/>
                  </a:moveTo>
                  <a:lnTo>
                    <a:pt x="541604" y="38760"/>
                  </a:lnTo>
                  <a:lnTo>
                    <a:pt x="537679" y="35915"/>
                  </a:lnTo>
                  <a:lnTo>
                    <a:pt x="529374" y="37236"/>
                  </a:lnTo>
                  <a:lnTo>
                    <a:pt x="526542" y="41148"/>
                  </a:lnTo>
                  <a:lnTo>
                    <a:pt x="527862" y="49453"/>
                  </a:lnTo>
                  <a:lnTo>
                    <a:pt x="531761" y="52311"/>
                  </a:lnTo>
                  <a:lnTo>
                    <a:pt x="540067" y="50990"/>
                  </a:lnTo>
                  <a:lnTo>
                    <a:pt x="542925" y="47066"/>
                  </a:lnTo>
                  <a:close/>
                </a:path>
                <a:path w="5919470" h="1057275">
                  <a:moveTo>
                    <a:pt x="545325" y="982878"/>
                  </a:moveTo>
                  <a:lnTo>
                    <a:pt x="542683" y="966266"/>
                  </a:lnTo>
                  <a:lnTo>
                    <a:pt x="534873" y="960577"/>
                  </a:lnTo>
                  <a:lnTo>
                    <a:pt x="518248" y="963206"/>
                  </a:lnTo>
                  <a:lnTo>
                    <a:pt x="512559" y="971042"/>
                  </a:lnTo>
                  <a:lnTo>
                    <a:pt x="515188" y="987653"/>
                  </a:lnTo>
                  <a:lnTo>
                    <a:pt x="523011" y="993343"/>
                  </a:lnTo>
                  <a:lnTo>
                    <a:pt x="539648" y="990714"/>
                  </a:lnTo>
                  <a:lnTo>
                    <a:pt x="545325" y="982878"/>
                  </a:lnTo>
                  <a:close/>
                </a:path>
                <a:path w="5919470" h="1057275">
                  <a:moveTo>
                    <a:pt x="556691" y="713066"/>
                  </a:moveTo>
                  <a:lnTo>
                    <a:pt x="556488" y="711771"/>
                  </a:lnTo>
                  <a:lnTo>
                    <a:pt x="555891" y="711339"/>
                  </a:lnTo>
                  <a:lnTo>
                    <a:pt x="554634" y="711530"/>
                  </a:lnTo>
                  <a:lnTo>
                    <a:pt x="554189" y="712139"/>
                  </a:lnTo>
                  <a:lnTo>
                    <a:pt x="554393" y="713435"/>
                  </a:lnTo>
                  <a:lnTo>
                    <a:pt x="555002" y="713867"/>
                  </a:lnTo>
                  <a:lnTo>
                    <a:pt x="556260" y="713676"/>
                  </a:lnTo>
                  <a:lnTo>
                    <a:pt x="556691" y="713066"/>
                  </a:lnTo>
                  <a:close/>
                </a:path>
                <a:path w="5919470" h="1057275">
                  <a:moveTo>
                    <a:pt x="570255" y="247434"/>
                  </a:moveTo>
                  <a:lnTo>
                    <a:pt x="569747" y="244259"/>
                  </a:lnTo>
                  <a:lnTo>
                    <a:pt x="568261" y="243154"/>
                  </a:lnTo>
                  <a:lnTo>
                    <a:pt x="565061" y="243649"/>
                  </a:lnTo>
                  <a:lnTo>
                    <a:pt x="563981" y="245173"/>
                  </a:lnTo>
                  <a:lnTo>
                    <a:pt x="564476" y="248348"/>
                  </a:lnTo>
                  <a:lnTo>
                    <a:pt x="565988" y="249453"/>
                  </a:lnTo>
                  <a:lnTo>
                    <a:pt x="569175" y="248958"/>
                  </a:lnTo>
                  <a:lnTo>
                    <a:pt x="570255" y="247434"/>
                  </a:lnTo>
                  <a:close/>
                </a:path>
                <a:path w="5919470" h="1057275">
                  <a:moveTo>
                    <a:pt x="591642" y="586206"/>
                  </a:moveTo>
                  <a:lnTo>
                    <a:pt x="589762" y="574370"/>
                  </a:lnTo>
                  <a:lnTo>
                    <a:pt x="584200" y="570331"/>
                  </a:lnTo>
                  <a:lnTo>
                    <a:pt x="572363" y="572211"/>
                  </a:lnTo>
                  <a:lnTo>
                    <a:pt x="568312" y="577773"/>
                  </a:lnTo>
                  <a:lnTo>
                    <a:pt x="570191" y="589610"/>
                  </a:lnTo>
                  <a:lnTo>
                    <a:pt x="575754" y="593648"/>
                  </a:lnTo>
                  <a:lnTo>
                    <a:pt x="587590" y="591769"/>
                  </a:lnTo>
                  <a:lnTo>
                    <a:pt x="591642" y="586206"/>
                  </a:lnTo>
                  <a:close/>
                </a:path>
                <a:path w="5919470" h="1057275">
                  <a:moveTo>
                    <a:pt x="612228" y="452945"/>
                  </a:moveTo>
                  <a:lnTo>
                    <a:pt x="612203" y="452793"/>
                  </a:lnTo>
                  <a:lnTo>
                    <a:pt x="612051" y="452691"/>
                  </a:lnTo>
                  <a:lnTo>
                    <a:pt x="611720" y="452742"/>
                  </a:lnTo>
                  <a:lnTo>
                    <a:pt x="611619" y="452894"/>
                  </a:lnTo>
                  <a:lnTo>
                    <a:pt x="611670" y="453186"/>
                  </a:lnTo>
                  <a:lnTo>
                    <a:pt x="611809" y="453313"/>
                  </a:lnTo>
                  <a:lnTo>
                    <a:pt x="611974" y="453288"/>
                  </a:lnTo>
                  <a:lnTo>
                    <a:pt x="612140" y="453250"/>
                  </a:lnTo>
                  <a:lnTo>
                    <a:pt x="612228" y="452945"/>
                  </a:lnTo>
                  <a:close/>
                </a:path>
                <a:path w="5919470" h="1057275">
                  <a:moveTo>
                    <a:pt x="622160" y="124942"/>
                  </a:moveTo>
                  <a:lnTo>
                    <a:pt x="621144" y="118554"/>
                  </a:lnTo>
                  <a:lnTo>
                    <a:pt x="618159" y="116382"/>
                  </a:lnTo>
                  <a:lnTo>
                    <a:pt x="611746" y="117398"/>
                  </a:lnTo>
                  <a:lnTo>
                    <a:pt x="609587" y="120383"/>
                  </a:lnTo>
                  <a:lnTo>
                    <a:pt x="610603" y="126784"/>
                  </a:lnTo>
                  <a:lnTo>
                    <a:pt x="613587" y="128981"/>
                  </a:lnTo>
                  <a:lnTo>
                    <a:pt x="620001" y="127965"/>
                  </a:lnTo>
                  <a:lnTo>
                    <a:pt x="622160" y="124942"/>
                  </a:lnTo>
                  <a:close/>
                </a:path>
                <a:path w="5919470" h="1057275">
                  <a:moveTo>
                    <a:pt x="638543" y="927544"/>
                  </a:moveTo>
                  <a:lnTo>
                    <a:pt x="638390" y="926592"/>
                  </a:lnTo>
                  <a:lnTo>
                    <a:pt x="637946" y="926261"/>
                  </a:lnTo>
                  <a:lnTo>
                    <a:pt x="636981" y="926414"/>
                  </a:lnTo>
                  <a:lnTo>
                    <a:pt x="636663" y="926858"/>
                  </a:lnTo>
                  <a:lnTo>
                    <a:pt x="636816" y="927823"/>
                  </a:lnTo>
                  <a:lnTo>
                    <a:pt x="637247" y="928141"/>
                  </a:lnTo>
                  <a:lnTo>
                    <a:pt x="638225" y="927989"/>
                  </a:lnTo>
                  <a:lnTo>
                    <a:pt x="638543" y="927544"/>
                  </a:lnTo>
                  <a:close/>
                </a:path>
                <a:path w="5919470" h="1057275">
                  <a:moveTo>
                    <a:pt x="651446" y="795286"/>
                  </a:moveTo>
                  <a:lnTo>
                    <a:pt x="651294" y="794321"/>
                  </a:lnTo>
                  <a:lnTo>
                    <a:pt x="650849" y="793991"/>
                  </a:lnTo>
                  <a:lnTo>
                    <a:pt x="649897" y="794131"/>
                  </a:lnTo>
                  <a:lnTo>
                    <a:pt x="649566" y="794588"/>
                  </a:lnTo>
                  <a:lnTo>
                    <a:pt x="649719" y="795553"/>
                  </a:lnTo>
                  <a:lnTo>
                    <a:pt x="650163" y="795870"/>
                  </a:lnTo>
                  <a:lnTo>
                    <a:pt x="651116" y="795718"/>
                  </a:lnTo>
                  <a:lnTo>
                    <a:pt x="651446" y="795286"/>
                  </a:lnTo>
                  <a:close/>
                </a:path>
                <a:path w="5919470" h="1057275">
                  <a:moveTo>
                    <a:pt x="654329" y="327152"/>
                  </a:moveTo>
                  <a:lnTo>
                    <a:pt x="653821" y="323977"/>
                  </a:lnTo>
                  <a:lnTo>
                    <a:pt x="652335" y="322859"/>
                  </a:lnTo>
                  <a:lnTo>
                    <a:pt x="649122" y="323367"/>
                  </a:lnTo>
                  <a:lnTo>
                    <a:pt x="648042" y="324891"/>
                  </a:lnTo>
                  <a:lnTo>
                    <a:pt x="648538" y="328066"/>
                  </a:lnTo>
                  <a:lnTo>
                    <a:pt x="650049" y="329171"/>
                  </a:lnTo>
                  <a:lnTo>
                    <a:pt x="653249" y="328663"/>
                  </a:lnTo>
                  <a:lnTo>
                    <a:pt x="654329" y="327152"/>
                  </a:lnTo>
                  <a:close/>
                </a:path>
                <a:path w="5919470" h="1057275">
                  <a:moveTo>
                    <a:pt x="671906" y="663905"/>
                  </a:moveTo>
                  <a:lnTo>
                    <a:pt x="671804" y="663282"/>
                  </a:lnTo>
                  <a:lnTo>
                    <a:pt x="671512" y="663041"/>
                  </a:lnTo>
                  <a:lnTo>
                    <a:pt x="670890" y="663130"/>
                  </a:lnTo>
                  <a:lnTo>
                    <a:pt x="670661" y="663473"/>
                  </a:lnTo>
                  <a:lnTo>
                    <a:pt x="670763" y="664095"/>
                  </a:lnTo>
                  <a:lnTo>
                    <a:pt x="671068" y="664298"/>
                  </a:lnTo>
                  <a:lnTo>
                    <a:pt x="671703" y="664197"/>
                  </a:lnTo>
                  <a:lnTo>
                    <a:pt x="671906" y="663905"/>
                  </a:lnTo>
                  <a:close/>
                </a:path>
                <a:path w="5919470" h="1057275">
                  <a:moveTo>
                    <a:pt x="673201" y="2552"/>
                  </a:moveTo>
                  <a:lnTo>
                    <a:pt x="672896" y="635"/>
                  </a:lnTo>
                  <a:lnTo>
                    <a:pt x="672007" y="0"/>
                  </a:lnTo>
                  <a:lnTo>
                    <a:pt x="670077" y="304"/>
                  </a:lnTo>
                  <a:lnTo>
                    <a:pt x="669404" y="1181"/>
                  </a:lnTo>
                  <a:lnTo>
                    <a:pt x="669709" y="3111"/>
                  </a:lnTo>
                  <a:lnTo>
                    <a:pt x="670623" y="3771"/>
                  </a:lnTo>
                  <a:lnTo>
                    <a:pt x="672553" y="3467"/>
                  </a:lnTo>
                  <a:lnTo>
                    <a:pt x="673201" y="2552"/>
                  </a:lnTo>
                  <a:close/>
                </a:path>
                <a:path w="5919470" h="1057275">
                  <a:moveTo>
                    <a:pt x="697941" y="201612"/>
                  </a:moveTo>
                  <a:lnTo>
                    <a:pt x="697890" y="201295"/>
                  </a:lnTo>
                  <a:lnTo>
                    <a:pt x="697738" y="201193"/>
                  </a:lnTo>
                  <a:lnTo>
                    <a:pt x="697420" y="201244"/>
                  </a:lnTo>
                  <a:lnTo>
                    <a:pt x="697306" y="201396"/>
                  </a:lnTo>
                  <a:lnTo>
                    <a:pt x="697357" y="201714"/>
                  </a:lnTo>
                  <a:lnTo>
                    <a:pt x="697509" y="201815"/>
                  </a:lnTo>
                  <a:lnTo>
                    <a:pt x="697826" y="201764"/>
                  </a:lnTo>
                  <a:lnTo>
                    <a:pt x="697941" y="201612"/>
                  </a:lnTo>
                  <a:close/>
                </a:path>
                <a:path w="5919470" h="1057275">
                  <a:moveTo>
                    <a:pt x="751408" y="79959"/>
                  </a:moveTo>
                  <a:lnTo>
                    <a:pt x="751357" y="79641"/>
                  </a:lnTo>
                  <a:lnTo>
                    <a:pt x="751217" y="79514"/>
                  </a:lnTo>
                  <a:lnTo>
                    <a:pt x="750900" y="79565"/>
                  </a:lnTo>
                  <a:lnTo>
                    <a:pt x="750785" y="79730"/>
                  </a:lnTo>
                  <a:lnTo>
                    <a:pt x="750836" y="80048"/>
                  </a:lnTo>
                  <a:lnTo>
                    <a:pt x="750989" y="80149"/>
                  </a:lnTo>
                  <a:lnTo>
                    <a:pt x="751306" y="80098"/>
                  </a:lnTo>
                  <a:lnTo>
                    <a:pt x="751408" y="79959"/>
                  </a:lnTo>
                  <a:close/>
                </a:path>
                <a:path w="5919470" h="1057275">
                  <a:moveTo>
                    <a:pt x="5543245" y="88519"/>
                  </a:moveTo>
                  <a:lnTo>
                    <a:pt x="5541365" y="76682"/>
                  </a:lnTo>
                  <a:lnTo>
                    <a:pt x="5535815" y="72631"/>
                  </a:lnTo>
                  <a:lnTo>
                    <a:pt x="5523979" y="74510"/>
                  </a:lnTo>
                  <a:lnTo>
                    <a:pt x="5519928" y="80073"/>
                  </a:lnTo>
                  <a:lnTo>
                    <a:pt x="5521807" y="91909"/>
                  </a:lnTo>
                  <a:lnTo>
                    <a:pt x="5527383" y="95923"/>
                  </a:lnTo>
                  <a:lnTo>
                    <a:pt x="5539206" y="94056"/>
                  </a:lnTo>
                  <a:lnTo>
                    <a:pt x="5543245" y="88519"/>
                  </a:lnTo>
                  <a:close/>
                </a:path>
                <a:path w="5919470" h="1057275">
                  <a:moveTo>
                    <a:pt x="5545798" y="455930"/>
                  </a:moveTo>
                  <a:lnTo>
                    <a:pt x="5543512" y="441528"/>
                  </a:lnTo>
                  <a:lnTo>
                    <a:pt x="5536743" y="436626"/>
                  </a:lnTo>
                  <a:lnTo>
                    <a:pt x="5522353" y="438912"/>
                  </a:lnTo>
                  <a:lnTo>
                    <a:pt x="5517439" y="445655"/>
                  </a:lnTo>
                  <a:lnTo>
                    <a:pt x="5519712" y="460057"/>
                  </a:lnTo>
                  <a:lnTo>
                    <a:pt x="5526481" y="464959"/>
                  </a:lnTo>
                  <a:lnTo>
                    <a:pt x="5540870" y="462673"/>
                  </a:lnTo>
                  <a:lnTo>
                    <a:pt x="5545798" y="455930"/>
                  </a:lnTo>
                  <a:close/>
                </a:path>
                <a:path w="5919470" h="1057275">
                  <a:moveTo>
                    <a:pt x="5573852" y="586384"/>
                  </a:moveTo>
                  <a:lnTo>
                    <a:pt x="5571414" y="571042"/>
                  </a:lnTo>
                  <a:lnTo>
                    <a:pt x="5564213" y="565810"/>
                  </a:lnTo>
                  <a:lnTo>
                    <a:pt x="5548846" y="568236"/>
                  </a:lnTo>
                  <a:lnTo>
                    <a:pt x="5543601" y="575449"/>
                  </a:lnTo>
                  <a:lnTo>
                    <a:pt x="5546026" y="590791"/>
                  </a:lnTo>
                  <a:lnTo>
                    <a:pt x="5553253" y="596049"/>
                  </a:lnTo>
                  <a:lnTo>
                    <a:pt x="5568620" y="593610"/>
                  </a:lnTo>
                  <a:lnTo>
                    <a:pt x="5573852" y="586384"/>
                  </a:lnTo>
                  <a:close/>
                </a:path>
                <a:path w="5919470" h="1057275">
                  <a:moveTo>
                    <a:pt x="5583352" y="213029"/>
                  </a:moveTo>
                  <a:lnTo>
                    <a:pt x="5581980" y="204393"/>
                  </a:lnTo>
                  <a:lnTo>
                    <a:pt x="5577929" y="201460"/>
                  </a:lnTo>
                  <a:lnTo>
                    <a:pt x="5569293" y="202831"/>
                  </a:lnTo>
                  <a:lnTo>
                    <a:pt x="5566334" y="206870"/>
                  </a:lnTo>
                  <a:lnTo>
                    <a:pt x="5567705" y="215506"/>
                  </a:lnTo>
                  <a:lnTo>
                    <a:pt x="5571769" y="218440"/>
                  </a:lnTo>
                  <a:lnTo>
                    <a:pt x="5580405" y="217068"/>
                  </a:lnTo>
                  <a:lnTo>
                    <a:pt x="5583352" y="213029"/>
                  </a:lnTo>
                  <a:close/>
                </a:path>
                <a:path w="5919470" h="1057275">
                  <a:moveTo>
                    <a:pt x="5594642" y="717664"/>
                  </a:moveTo>
                  <a:lnTo>
                    <a:pt x="5592203" y="702297"/>
                  </a:lnTo>
                  <a:lnTo>
                    <a:pt x="5585003" y="697064"/>
                  </a:lnTo>
                  <a:lnTo>
                    <a:pt x="5569636" y="699490"/>
                  </a:lnTo>
                  <a:lnTo>
                    <a:pt x="5564390" y="706704"/>
                  </a:lnTo>
                  <a:lnTo>
                    <a:pt x="5566829" y="722071"/>
                  </a:lnTo>
                  <a:lnTo>
                    <a:pt x="5574042" y="727303"/>
                  </a:lnTo>
                  <a:lnTo>
                    <a:pt x="5589409" y="724865"/>
                  </a:lnTo>
                  <a:lnTo>
                    <a:pt x="5594642" y="717664"/>
                  </a:lnTo>
                  <a:close/>
                </a:path>
                <a:path w="5919470" h="1057275">
                  <a:moveTo>
                    <a:pt x="5608434" y="849553"/>
                  </a:moveTo>
                  <a:lnTo>
                    <a:pt x="5606097" y="834834"/>
                  </a:lnTo>
                  <a:lnTo>
                    <a:pt x="5599188" y="829792"/>
                  </a:lnTo>
                  <a:lnTo>
                    <a:pt x="5584469" y="832129"/>
                  </a:lnTo>
                  <a:lnTo>
                    <a:pt x="5579440" y="839063"/>
                  </a:lnTo>
                  <a:lnTo>
                    <a:pt x="5581764" y="853782"/>
                  </a:lnTo>
                  <a:lnTo>
                    <a:pt x="5588686" y="858774"/>
                  </a:lnTo>
                  <a:lnTo>
                    <a:pt x="5603418" y="856449"/>
                  </a:lnTo>
                  <a:lnTo>
                    <a:pt x="5608434" y="849553"/>
                  </a:lnTo>
                  <a:close/>
                </a:path>
                <a:path w="5919470" h="1057275">
                  <a:moveTo>
                    <a:pt x="5615825" y="981989"/>
                  </a:moveTo>
                  <a:lnTo>
                    <a:pt x="5613590" y="967892"/>
                  </a:lnTo>
                  <a:lnTo>
                    <a:pt x="5606986" y="963104"/>
                  </a:lnTo>
                  <a:lnTo>
                    <a:pt x="5592915" y="965327"/>
                  </a:lnTo>
                  <a:lnTo>
                    <a:pt x="5588101" y="971931"/>
                  </a:lnTo>
                  <a:lnTo>
                    <a:pt x="5590337" y="986028"/>
                  </a:lnTo>
                  <a:lnTo>
                    <a:pt x="5596953" y="990803"/>
                  </a:lnTo>
                  <a:lnTo>
                    <a:pt x="5611025" y="988568"/>
                  </a:lnTo>
                  <a:lnTo>
                    <a:pt x="5615825" y="981989"/>
                  </a:lnTo>
                  <a:close/>
                </a:path>
                <a:path w="5919470" h="1057275">
                  <a:moveTo>
                    <a:pt x="5621693" y="340906"/>
                  </a:moveTo>
                  <a:lnTo>
                    <a:pt x="5620169" y="331304"/>
                  </a:lnTo>
                  <a:lnTo>
                    <a:pt x="5615648" y="328041"/>
                  </a:lnTo>
                  <a:lnTo>
                    <a:pt x="5606072" y="329552"/>
                  </a:lnTo>
                  <a:lnTo>
                    <a:pt x="5602783" y="334060"/>
                  </a:lnTo>
                  <a:lnTo>
                    <a:pt x="5604294" y="343662"/>
                  </a:lnTo>
                  <a:lnTo>
                    <a:pt x="5608815" y="346951"/>
                  </a:lnTo>
                  <a:lnTo>
                    <a:pt x="5618404" y="345427"/>
                  </a:lnTo>
                  <a:lnTo>
                    <a:pt x="5621693" y="340906"/>
                  </a:lnTo>
                  <a:close/>
                </a:path>
                <a:path w="5919470" h="1057275">
                  <a:moveTo>
                    <a:pt x="5653710" y="470281"/>
                  </a:moveTo>
                  <a:lnTo>
                    <a:pt x="5652084" y="460057"/>
                  </a:lnTo>
                  <a:lnTo>
                    <a:pt x="5647271" y="456539"/>
                  </a:lnTo>
                  <a:lnTo>
                    <a:pt x="5637034" y="458152"/>
                  </a:lnTo>
                  <a:lnTo>
                    <a:pt x="5633555" y="462991"/>
                  </a:lnTo>
                  <a:lnTo>
                    <a:pt x="5635180" y="473214"/>
                  </a:lnTo>
                  <a:lnTo>
                    <a:pt x="5639968" y="476694"/>
                  </a:lnTo>
                  <a:lnTo>
                    <a:pt x="5650217" y="475068"/>
                  </a:lnTo>
                  <a:lnTo>
                    <a:pt x="5653710" y="470281"/>
                  </a:lnTo>
                  <a:close/>
                </a:path>
                <a:path w="5919470" h="1057275">
                  <a:moveTo>
                    <a:pt x="5656999" y="101333"/>
                  </a:moveTo>
                  <a:lnTo>
                    <a:pt x="5655729" y="93332"/>
                  </a:lnTo>
                  <a:lnTo>
                    <a:pt x="5651970" y="90589"/>
                  </a:lnTo>
                  <a:lnTo>
                    <a:pt x="5643981" y="91859"/>
                  </a:lnTo>
                  <a:lnTo>
                    <a:pt x="5641251" y="95631"/>
                  </a:lnTo>
                  <a:lnTo>
                    <a:pt x="5642508" y="103632"/>
                  </a:lnTo>
                  <a:lnTo>
                    <a:pt x="5646280" y="106362"/>
                  </a:lnTo>
                  <a:lnTo>
                    <a:pt x="5654268" y="105105"/>
                  </a:lnTo>
                  <a:lnTo>
                    <a:pt x="5656999" y="101333"/>
                  </a:lnTo>
                  <a:close/>
                </a:path>
                <a:path w="5919470" h="1057275">
                  <a:moveTo>
                    <a:pt x="5679084" y="600735"/>
                  </a:moveTo>
                  <a:lnTo>
                    <a:pt x="5677459" y="590486"/>
                  </a:lnTo>
                  <a:lnTo>
                    <a:pt x="5672633" y="586968"/>
                  </a:lnTo>
                  <a:lnTo>
                    <a:pt x="5662396" y="588594"/>
                  </a:lnTo>
                  <a:lnTo>
                    <a:pt x="5658917" y="593420"/>
                  </a:lnTo>
                  <a:lnTo>
                    <a:pt x="5660542" y="603669"/>
                  </a:lnTo>
                  <a:lnTo>
                    <a:pt x="5665330" y="607174"/>
                  </a:lnTo>
                  <a:lnTo>
                    <a:pt x="5675566" y="605548"/>
                  </a:lnTo>
                  <a:lnTo>
                    <a:pt x="5679084" y="600735"/>
                  </a:lnTo>
                  <a:close/>
                </a:path>
                <a:path w="5919470" h="1057275">
                  <a:moveTo>
                    <a:pt x="5695531" y="226822"/>
                  </a:moveTo>
                  <a:lnTo>
                    <a:pt x="5694667" y="221386"/>
                  </a:lnTo>
                  <a:lnTo>
                    <a:pt x="5692140" y="219532"/>
                  </a:lnTo>
                  <a:lnTo>
                    <a:pt x="5686679" y="220395"/>
                  </a:lnTo>
                  <a:lnTo>
                    <a:pt x="5684837" y="222935"/>
                  </a:lnTo>
                  <a:lnTo>
                    <a:pt x="5685701" y="228384"/>
                  </a:lnTo>
                  <a:lnTo>
                    <a:pt x="5688241" y="230251"/>
                  </a:lnTo>
                  <a:lnTo>
                    <a:pt x="5693702" y="229387"/>
                  </a:lnTo>
                  <a:lnTo>
                    <a:pt x="5695531" y="226822"/>
                  </a:lnTo>
                  <a:close/>
                </a:path>
                <a:path w="5919470" h="1057275">
                  <a:moveTo>
                    <a:pt x="5698350" y="732218"/>
                  </a:moveTo>
                  <a:lnTo>
                    <a:pt x="5696724" y="721995"/>
                  </a:lnTo>
                  <a:lnTo>
                    <a:pt x="5691911" y="718515"/>
                  </a:lnTo>
                  <a:lnTo>
                    <a:pt x="5681662" y="720140"/>
                  </a:lnTo>
                  <a:lnTo>
                    <a:pt x="5678157" y="724941"/>
                  </a:lnTo>
                  <a:lnTo>
                    <a:pt x="5679783" y="735164"/>
                  </a:lnTo>
                  <a:lnTo>
                    <a:pt x="5684596" y="738670"/>
                  </a:lnTo>
                  <a:lnTo>
                    <a:pt x="5694858" y="737044"/>
                  </a:lnTo>
                  <a:lnTo>
                    <a:pt x="5698350" y="732218"/>
                  </a:lnTo>
                  <a:close/>
                </a:path>
                <a:path w="5919470" h="1057275">
                  <a:moveTo>
                    <a:pt x="5711152" y="864374"/>
                  </a:moveTo>
                  <a:lnTo>
                    <a:pt x="5709577" y="854456"/>
                  </a:lnTo>
                  <a:lnTo>
                    <a:pt x="5704903" y="851065"/>
                  </a:lnTo>
                  <a:lnTo>
                    <a:pt x="5694997" y="852627"/>
                  </a:lnTo>
                  <a:lnTo>
                    <a:pt x="5691606" y="857300"/>
                  </a:lnTo>
                  <a:lnTo>
                    <a:pt x="5693168" y="867219"/>
                  </a:lnTo>
                  <a:lnTo>
                    <a:pt x="5697842" y="870610"/>
                  </a:lnTo>
                  <a:lnTo>
                    <a:pt x="5707761" y="869035"/>
                  </a:lnTo>
                  <a:lnTo>
                    <a:pt x="5711152" y="864374"/>
                  </a:lnTo>
                  <a:close/>
                </a:path>
                <a:path w="5919470" h="1057275">
                  <a:moveTo>
                    <a:pt x="5717159" y="996759"/>
                  </a:moveTo>
                  <a:lnTo>
                    <a:pt x="5715736" y="987780"/>
                  </a:lnTo>
                  <a:lnTo>
                    <a:pt x="5711533" y="984745"/>
                  </a:lnTo>
                  <a:lnTo>
                    <a:pt x="5702566" y="986167"/>
                  </a:lnTo>
                  <a:lnTo>
                    <a:pt x="5699518" y="990346"/>
                  </a:lnTo>
                  <a:lnTo>
                    <a:pt x="5700941" y="999324"/>
                  </a:lnTo>
                  <a:lnTo>
                    <a:pt x="5705132" y="1002372"/>
                  </a:lnTo>
                  <a:lnTo>
                    <a:pt x="5714098" y="1000963"/>
                  </a:lnTo>
                  <a:lnTo>
                    <a:pt x="5717159" y="996759"/>
                  </a:lnTo>
                  <a:close/>
                </a:path>
                <a:path w="5919470" h="1057275">
                  <a:moveTo>
                    <a:pt x="5731535" y="355155"/>
                  </a:moveTo>
                  <a:lnTo>
                    <a:pt x="5730570" y="349059"/>
                  </a:lnTo>
                  <a:lnTo>
                    <a:pt x="5727712" y="346989"/>
                  </a:lnTo>
                  <a:lnTo>
                    <a:pt x="5721629" y="347954"/>
                  </a:lnTo>
                  <a:lnTo>
                    <a:pt x="5719559" y="350812"/>
                  </a:lnTo>
                  <a:lnTo>
                    <a:pt x="5720524" y="356908"/>
                  </a:lnTo>
                  <a:lnTo>
                    <a:pt x="5723382" y="358978"/>
                  </a:lnTo>
                  <a:lnTo>
                    <a:pt x="5729465" y="358013"/>
                  </a:lnTo>
                  <a:lnTo>
                    <a:pt x="5731535" y="355155"/>
                  </a:lnTo>
                  <a:close/>
                </a:path>
                <a:path w="5919470" h="1057275">
                  <a:moveTo>
                    <a:pt x="5761431" y="484835"/>
                  </a:moveTo>
                  <a:lnTo>
                    <a:pt x="5760415" y="478434"/>
                  </a:lnTo>
                  <a:lnTo>
                    <a:pt x="5757418" y="476250"/>
                  </a:lnTo>
                  <a:lnTo>
                    <a:pt x="5751004" y="477266"/>
                  </a:lnTo>
                  <a:lnTo>
                    <a:pt x="5748833" y="480275"/>
                  </a:lnTo>
                  <a:lnTo>
                    <a:pt x="5749849" y="486676"/>
                  </a:lnTo>
                  <a:lnTo>
                    <a:pt x="5752846" y="488848"/>
                  </a:lnTo>
                  <a:lnTo>
                    <a:pt x="5759247" y="487832"/>
                  </a:lnTo>
                  <a:lnTo>
                    <a:pt x="5761431" y="484835"/>
                  </a:lnTo>
                  <a:close/>
                </a:path>
                <a:path w="5919470" h="1057275">
                  <a:moveTo>
                    <a:pt x="5785155" y="615607"/>
                  </a:moveTo>
                  <a:lnTo>
                    <a:pt x="5784139" y="609206"/>
                  </a:lnTo>
                  <a:lnTo>
                    <a:pt x="5781141" y="607021"/>
                  </a:lnTo>
                  <a:lnTo>
                    <a:pt x="5774728" y="608037"/>
                  </a:lnTo>
                  <a:lnTo>
                    <a:pt x="5772556" y="611047"/>
                  </a:lnTo>
                  <a:lnTo>
                    <a:pt x="5773572" y="617448"/>
                  </a:lnTo>
                  <a:lnTo>
                    <a:pt x="5776569" y="619645"/>
                  </a:lnTo>
                  <a:lnTo>
                    <a:pt x="5782983" y="618629"/>
                  </a:lnTo>
                  <a:lnTo>
                    <a:pt x="5785155" y="615607"/>
                  </a:lnTo>
                  <a:close/>
                </a:path>
                <a:path w="5919470" h="1057275">
                  <a:moveTo>
                    <a:pt x="5802998" y="747306"/>
                  </a:moveTo>
                  <a:lnTo>
                    <a:pt x="5801982" y="740918"/>
                  </a:lnTo>
                  <a:lnTo>
                    <a:pt x="5798972" y="738733"/>
                  </a:lnTo>
                  <a:lnTo>
                    <a:pt x="5792584" y="739736"/>
                  </a:lnTo>
                  <a:lnTo>
                    <a:pt x="5790400" y="742759"/>
                  </a:lnTo>
                  <a:lnTo>
                    <a:pt x="5791416" y="749147"/>
                  </a:lnTo>
                  <a:lnTo>
                    <a:pt x="5794413" y="751319"/>
                  </a:lnTo>
                  <a:lnTo>
                    <a:pt x="5800801" y="750316"/>
                  </a:lnTo>
                  <a:lnTo>
                    <a:pt x="5802998" y="747306"/>
                  </a:lnTo>
                  <a:close/>
                </a:path>
                <a:path w="5919470" h="1057275">
                  <a:moveTo>
                    <a:pt x="5814580" y="879551"/>
                  </a:moveTo>
                  <a:lnTo>
                    <a:pt x="5813628" y="873493"/>
                  </a:lnTo>
                  <a:lnTo>
                    <a:pt x="5810770" y="871423"/>
                  </a:lnTo>
                  <a:lnTo>
                    <a:pt x="5804687" y="872388"/>
                  </a:lnTo>
                  <a:lnTo>
                    <a:pt x="5802617" y="875245"/>
                  </a:lnTo>
                  <a:lnTo>
                    <a:pt x="5803570" y="881303"/>
                  </a:lnTo>
                  <a:lnTo>
                    <a:pt x="5806427" y="883373"/>
                  </a:lnTo>
                  <a:lnTo>
                    <a:pt x="5812510" y="882396"/>
                  </a:lnTo>
                  <a:lnTo>
                    <a:pt x="5814580" y="879551"/>
                  </a:lnTo>
                  <a:close/>
                </a:path>
                <a:path w="5919470" h="1057275">
                  <a:moveTo>
                    <a:pt x="5820245" y="1012240"/>
                  </a:moveTo>
                  <a:lnTo>
                    <a:pt x="5819330" y="1006475"/>
                  </a:lnTo>
                  <a:lnTo>
                    <a:pt x="5816625" y="1004506"/>
                  </a:lnTo>
                  <a:lnTo>
                    <a:pt x="5810859" y="1005420"/>
                  </a:lnTo>
                  <a:lnTo>
                    <a:pt x="5808891" y="1008126"/>
                  </a:lnTo>
                  <a:lnTo>
                    <a:pt x="5809805" y="1013891"/>
                  </a:lnTo>
                  <a:lnTo>
                    <a:pt x="5812510" y="1015860"/>
                  </a:lnTo>
                  <a:lnTo>
                    <a:pt x="5818276" y="1014945"/>
                  </a:lnTo>
                  <a:lnTo>
                    <a:pt x="5820245" y="1012240"/>
                  </a:lnTo>
                  <a:close/>
                </a:path>
                <a:path w="5919470" h="1057275">
                  <a:moveTo>
                    <a:pt x="5908637" y="762889"/>
                  </a:moveTo>
                  <a:lnTo>
                    <a:pt x="5908027" y="759040"/>
                  </a:lnTo>
                  <a:lnTo>
                    <a:pt x="5906211" y="757732"/>
                  </a:lnTo>
                  <a:lnTo>
                    <a:pt x="5902363" y="758329"/>
                  </a:lnTo>
                  <a:lnTo>
                    <a:pt x="5901080" y="760145"/>
                  </a:lnTo>
                  <a:lnTo>
                    <a:pt x="5901690" y="763981"/>
                  </a:lnTo>
                  <a:lnTo>
                    <a:pt x="5903468" y="765263"/>
                  </a:lnTo>
                  <a:lnTo>
                    <a:pt x="5907303" y="764654"/>
                  </a:lnTo>
                  <a:lnTo>
                    <a:pt x="5908637" y="762889"/>
                  </a:lnTo>
                  <a:close/>
                </a:path>
                <a:path w="5919470" h="1057275">
                  <a:moveTo>
                    <a:pt x="5919419" y="895350"/>
                  </a:moveTo>
                  <a:lnTo>
                    <a:pt x="5918809" y="891514"/>
                  </a:lnTo>
                  <a:lnTo>
                    <a:pt x="5917006" y="890219"/>
                  </a:lnTo>
                  <a:lnTo>
                    <a:pt x="5913158" y="890816"/>
                  </a:lnTo>
                  <a:lnTo>
                    <a:pt x="5911850" y="892606"/>
                  </a:lnTo>
                  <a:lnTo>
                    <a:pt x="5912459" y="896442"/>
                  </a:lnTo>
                  <a:lnTo>
                    <a:pt x="5914263" y="897750"/>
                  </a:lnTo>
                  <a:lnTo>
                    <a:pt x="5918098" y="897140"/>
                  </a:lnTo>
                  <a:lnTo>
                    <a:pt x="5919419" y="895350"/>
                  </a:lnTo>
                  <a:close/>
                </a:path>
              </a:pathLst>
            </a:custGeom>
            <a:solidFill>
              <a:srgbClr val="FFFFFF">
                <a:alpha val="22999"/>
              </a:srgbClr>
            </a:solidFill>
          </p:spPr>
          <p:txBody>
            <a:bodyPr wrap="square" lIns="0" tIns="0" rIns="0" bIns="0" rtlCol="0"/>
            <a:lstStyle/>
            <a:p>
              <a:endParaRPr/>
            </a:p>
          </p:txBody>
        </p:sp>
        <p:sp>
          <p:nvSpPr>
            <p:cNvPr id="6" name="object 6"/>
            <p:cNvSpPr/>
            <p:nvPr/>
          </p:nvSpPr>
          <p:spPr>
            <a:xfrm>
              <a:off x="5823737" y="34924"/>
              <a:ext cx="3521710" cy="979805"/>
            </a:xfrm>
            <a:custGeom>
              <a:avLst/>
              <a:gdLst/>
              <a:ahLst/>
              <a:cxnLst/>
              <a:rect l="l" t="t" r="r" b="b"/>
              <a:pathLst>
                <a:path w="3521709" h="979805">
                  <a:moveTo>
                    <a:pt x="660" y="875588"/>
                  </a:moveTo>
                  <a:lnTo>
                    <a:pt x="596" y="875411"/>
                  </a:lnTo>
                  <a:lnTo>
                    <a:pt x="431" y="875347"/>
                  </a:lnTo>
                  <a:lnTo>
                    <a:pt x="279" y="875309"/>
                  </a:lnTo>
                  <a:lnTo>
                    <a:pt x="101" y="875398"/>
                  </a:lnTo>
                  <a:lnTo>
                    <a:pt x="0" y="875703"/>
                  </a:lnTo>
                  <a:lnTo>
                    <a:pt x="101" y="875868"/>
                  </a:lnTo>
                  <a:lnTo>
                    <a:pt x="419" y="875969"/>
                  </a:lnTo>
                  <a:lnTo>
                    <a:pt x="622" y="875728"/>
                  </a:lnTo>
                  <a:lnTo>
                    <a:pt x="660" y="875588"/>
                  </a:lnTo>
                  <a:close/>
                </a:path>
                <a:path w="3521709" h="979805">
                  <a:moveTo>
                    <a:pt x="1913559" y="473278"/>
                  </a:moveTo>
                  <a:lnTo>
                    <a:pt x="1912950" y="469442"/>
                  </a:lnTo>
                  <a:lnTo>
                    <a:pt x="1911121" y="468122"/>
                  </a:lnTo>
                  <a:lnTo>
                    <a:pt x="1907311" y="468731"/>
                  </a:lnTo>
                  <a:lnTo>
                    <a:pt x="1906003" y="470547"/>
                  </a:lnTo>
                  <a:lnTo>
                    <a:pt x="1906612" y="474383"/>
                  </a:lnTo>
                  <a:lnTo>
                    <a:pt x="1908416" y="475678"/>
                  </a:lnTo>
                  <a:lnTo>
                    <a:pt x="1912226" y="475068"/>
                  </a:lnTo>
                  <a:lnTo>
                    <a:pt x="1913559" y="473278"/>
                  </a:lnTo>
                  <a:close/>
                </a:path>
                <a:path w="3521709" h="979805">
                  <a:moveTo>
                    <a:pt x="1935772" y="604304"/>
                  </a:moveTo>
                  <a:lnTo>
                    <a:pt x="1935162" y="600481"/>
                  </a:lnTo>
                  <a:lnTo>
                    <a:pt x="1933346" y="599160"/>
                  </a:lnTo>
                  <a:lnTo>
                    <a:pt x="1929511" y="599757"/>
                  </a:lnTo>
                  <a:lnTo>
                    <a:pt x="1928202" y="601573"/>
                  </a:lnTo>
                  <a:lnTo>
                    <a:pt x="1928812" y="605409"/>
                  </a:lnTo>
                  <a:lnTo>
                    <a:pt x="1930603" y="606717"/>
                  </a:lnTo>
                  <a:lnTo>
                    <a:pt x="1934451" y="606107"/>
                  </a:lnTo>
                  <a:lnTo>
                    <a:pt x="1935772" y="604304"/>
                  </a:lnTo>
                  <a:close/>
                </a:path>
                <a:path w="3521709" h="979805">
                  <a:moveTo>
                    <a:pt x="1952282" y="736206"/>
                  </a:moveTo>
                  <a:lnTo>
                    <a:pt x="1951672" y="732358"/>
                  </a:lnTo>
                  <a:lnTo>
                    <a:pt x="1949856" y="731050"/>
                  </a:lnTo>
                  <a:lnTo>
                    <a:pt x="1946008" y="731647"/>
                  </a:lnTo>
                  <a:lnTo>
                    <a:pt x="1944725" y="733463"/>
                  </a:lnTo>
                  <a:lnTo>
                    <a:pt x="1945335" y="737298"/>
                  </a:lnTo>
                  <a:lnTo>
                    <a:pt x="1947113" y="738581"/>
                  </a:lnTo>
                  <a:lnTo>
                    <a:pt x="1950948" y="737971"/>
                  </a:lnTo>
                  <a:lnTo>
                    <a:pt x="1952282" y="736206"/>
                  </a:lnTo>
                  <a:close/>
                </a:path>
                <a:path w="3521709" h="979805">
                  <a:moveTo>
                    <a:pt x="1999386" y="648449"/>
                  </a:moveTo>
                  <a:lnTo>
                    <a:pt x="1999297" y="648284"/>
                  </a:lnTo>
                  <a:lnTo>
                    <a:pt x="1999005" y="648195"/>
                  </a:lnTo>
                  <a:lnTo>
                    <a:pt x="1998827" y="648271"/>
                  </a:lnTo>
                  <a:lnTo>
                    <a:pt x="1998776" y="648436"/>
                  </a:lnTo>
                  <a:lnTo>
                    <a:pt x="1998713" y="648589"/>
                  </a:lnTo>
                  <a:lnTo>
                    <a:pt x="1998814" y="648754"/>
                  </a:lnTo>
                  <a:lnTo>
                    <a:pt x="1999107" y="648855"/>
                  </a:lnTo>
                  <a:lnTo>
                    <a:pt x="1999284" y="648779"/>
                  </a:lnTo>
                  <a:lnTo>
                    <a:pt x="1999386" y="648449"/>
                  </a:lnTo>
                  <a:close/>
                </a:path>
                <a:path w="3521709" h="979805">
                  <a:moveTo>
                    <a:pt x="2127720" y="682853"/>
                  </a:moveTo>
                  <a:lnTo>
                    <a:pt x="2127643" y="682701"/>
                  </a:lnTo>
                  <a:lnTo>
                    <a:pt x="2127326" y="682599"/>
                  </a:lnTo>
                  <a:lnTo>
                    <a:pt x="2127173" y="682675"/>
                  </a:lnTo>
                  <a:lnTo>
                    <a:pt x="2127085" y="682980"/>
                  </a:lnTo>
                  <a:lnTo>
                    <a:pt x="2127148" y="683158"/>
                  </a:lnTo>
                  <a:lnTo>
                    <a:pt x="2127453" y="683260"/>
                  </a:lnTo>
                  <a:lnTo>
                    <a:pt x="2127618" y="683158"/>
                  </a:lnTo>
                  <a:lnTo>
                    <a:pt x="2127720" y="682853"/>
                  </a:lnTo>
                  <a:close/>
                </a:path>
                <a:path w="3521709" h="979805">
                  <a:moveTo>
                    <a:pt x="2157615" y="805764"/>
                  </a:moveTo>
                  <a:lnTo>
                    <a:pt x="2157526" y="805599"/>
                  </a:lnTo>
                  <a:lnTo>
                    <a:pt x="2157234" y="805510"/>
                  </a:lnTo>
                  <a:lnTo>
                    <a:pt x="2157069" y="805586"/>
                  </a:lnTo>
                  <a:lnTo>
                    <a:pt x="2156968" y="805916"/>
                  </a:lnTo>
                  <a:lnTo>
                    <a:pt x="2157057" y="806069"/>
                  </a:lnTo>
                  <a:lnTo>
                    <a:pt x="2157349" y="806170"/>
                  </a:lnTo>
                  <a:lnTo>
                    <a:pt x="2157514" y="806094"/>
                  </a:lnTo>
                  <a:lnTo>
                    <a:pt x="2157615" y="805764"/>
                  </a:lnTo>
                  <a:close/>
                </a:path>
                <a:path w="3521709" h="979805">
                  <a:moveTo>
                    <a:pt x="2193086" y="481647"/>
                  </a:moveTo>
                  <a:lnTo>
                    <a:pt x="2193010" y="481495"/>
                  </a:lnTo>
                  <a:lnTo>
                    <a:pt x="2192718" y="481393"/>
                  </a:lnTo>
                  <a:lnTo>
                    <a:pt x="2192540" y="481482"/>
                  </a:lnTo>
                  <a:lnTo>
                    <a:pt x="2192439" y="481799"/>
                  </a:lnTo>
                  <a:lnTo>
                    <a:pt x="2192528" y="481965"/>
                  </a:lnTo>
                  <a:lnTo>
                    <a:pt x="2192820" y="482053"/>
                  </a:lnTo>
                  <a:lnTo>
                    <a:pt x="2192985" y="481977"/>
                  </a:lnTo>
                  <a:lnTo>
                    <a:pt x="2193086" y="481647"/>
                  </a:lnTo>
                  <a:close/>
                </a:path>
                <a:path w="3521709" h="979805">
                  <a:moveTo>
                    <a:pt x="2223084" y="604316"/>
                  </a:moveTo>
                  <a:lnTo>
                    <a:pt x="2222995" y="604151"/>
                  </a:lnTo>
                  <a:lnTo>
                    <a:pt x="2222690" y="604050"/>
                  </a:lnTo>
                  <a:lnTo>
                    <a:pt x="2222550" y="604139"/>
                  </a:lnTo>
                  <a:lnTo>
                    <a:pt x="2222449" y="604443"/>
                  </a:lnTo>
                  <a:lnTo>
                    <a:pt x="2222512" y="604621"/>
                  </a:lnTo>
                  <a:lnTo>
                    <a:pt x="2222817" y="604723"/>
                  </a:lnTo>
                  <a:lnTo>
                    <a:pt x="2222995" y="604621"/>
                  </a:lnTo>
                  <a:lnTo>
                    <a:pt x="2223084" y="604316"/>
                  </a:lnTo>
                  <a:close/>
                </a:path>
                <a:path w="3521709" h="979805">
                  <a:moveTo>
                    <a:pt x="2251748" y="730440"/>
                  </a:moveTo>
                  <a:lnTo>
                    <a:pt x="2251672" y="730288"/>
                  </a:lnTo>
                  <a:lnTo>
                    <a:pt x="2251506" y="730224"/>
                  </a:lnTo>
                  <a:lnTo>
                    <a:pt x="2251367" y="730186"/>
                  </a:lnTo>
                  <a:lnTo>
                    <a:pt x="2251189" y="730262"/>
                  </a:lnTo>
                  <a:lnTo>
                    <a:pt x="2251087" y="730592"/>
                  </a:lnTo>
                  <a:lnTo>
                    <a:pt x="2251176" y="730745"/>
                  </a:lnTo>
                  <a:lnTo>
                    <a:pt x="2251494" y="730846"/>
                  </a:lnTo>
                  <a:lnTo>
                    <a:pt x="2251646" y="730770"/>
                  </a:lnTo>
                  <a:lnTo>
                    <a:pt x="2251748" y="730440"/>
                  </a:lnTo>
                  <a:close/>
                </a:path>
                <a:path w="3521709" h="979805">
                  <a:moveTo>
                    <a:pt x="2278456" y="860945"/>
                  </a:moveTo>
                  <a:lnTo>
                    <a:pt x="2278392" y="860780"/>
                  </a:lnTo>
                  <a:lnTo>
                    <a:pt x="2278062" y="860679"/>
                  </a:lnTo>
                  <a:lnTo>
                    <a:pt x="2277897" y="860755"/>
                  </a:lnTo>
                  <a:lnTo>
                    <a:pt x="2277795" y="861072"/>
                  </a:lnTo>
                  <a:lnTo>
                    <a:pt x="2277884" y="861237"/>
                  </a:lnTo>
                  <a:lnTo>
                    <a:pt x="2278049" y="861288"/>
                  </a:lnTo>
                  <a:lnTo>
                    <a:pt x="2278202" y="861352"/>
                  </a:lnTo>
                  <a:lnTo>
                    <a:pt x="2278354" y="861263"/>
                  </a:lnTo>
                  <a:lnTo>
                    <a:pt x="2278456" y="860945"/>
                  </a:lnTo>
                  <a:close/>
                </a:path>
                <a:path w="3521709" h="979805">
                  <a:moveTo>
                    <a:pt x="2317483" y="528332"/>
                  </a:moveTo>
                  <a:lnTo>
                    <a:pt x="2317407" y="528180"/>
                  </a:lnTo>
                  <a:lnTo>
                    <a:pt x="2317115" y="528078"/>
                  </a:lnTo>
                  <a:lnTo>
                    <a:pt x="2316924" y="528154"/>
                  </a:lnTo>
                  <a:lnTo>
                    <a:pt x="2316823" y="528485"/>
                  </a:lnTo>
                  <a:lnTo>
                    <a:pt x="2316924" y="528650"/>
                  </a:lnTo>
                  <a:lnTo>
                    <a:pt x="2317229" y="528739"/>
                  </a:lnTo>
                  <a:lnTo>
                    <a:pt x="2317381" y="528662"/>
                  </a:lnTo>
                  <a:lnTo>
                    <a:pt x="2317483" y="528332"/>
                  </a:lnTo>
                  <a:close/>
                </a:path>
                <a:path w="3521709" h="979805">
                  <a:moveTo>
                    <a:pt x="2344890" y="657377"/>
                  </a:moveTo>
                  <a:lnTo>
                    <a:pt x="2344813" y="657225"/>
                  </a:lnTo>
                  <a:lnTo>
                    <a:pt x="2344496" y="657123"/>
                  </a:lnTo>
                  <a:lnTo>
                    <a:pt x="2344318" y="657199"/>
                  </a:lnTo>
                  <a:lnTo>
                    <a:pt x="2344280" y="657364"/>
                  </a:lnTo>
                  <a:lnTo>
                    <a:pt x="2344216" y="657517"/>
                  </a:lnTo>
                  <a:lnTo>
                    <a:pt x="2344318" y="657682"/>
                  </a:lnTo>
                  <a:lnTo>
                    <a:pt x="2344636" y="657783"/>
                  </a:lnTo>
                  <a:lnTo>
                    <a:pt x="2344788" y="657707"/>
                  </a:lnTo>
                  <a:lnTo>
                    <a:pt x="2344890" y="657377"/>
                  </a:lnTo>
                  <a:close/>
                </a:path>
                <a:path w="3521709" h="979805">
                  <a:moveTo>
                    <a:pt x="2370124" y="790765"/>
                  </a:moveTo>
                  <a:lnTo>
                    <a:pt x="2370036" y="790600"/>
                  </a:lnTo>
                  <a:lnTo>
                    <a:pt x="2369718" y="790511"/>
                  </a:lnTo>
                  <a:lnTo>
                    <a:pt x="2369566" y="790587"/>
                  </a:lnTo>
                  <a:lnTo>
                    <a:pt x="2369528" y="790752"/>
                  </a:lnTo>
                  <a:lnTo>
                    <a:pt x="2369464" y="790917"/>
                  </a:lnTo>
                  <a:lnTo>
                    <a:pt x="2369540" y="791070"/>
                  </a:lnTo>
                  <a:lnTo>
                    <a:pt x="2369845" y="791171"/>
                  </a:lnTo>
                  <a:lnTo>
                    <a:pt x="2370023" y="791095"/>
                  </a:lnTo>
                  <a:lnTo>
                    <a:pt x="2370124" y="790765"/>
                  </a:lnTo>
                  <a:close/>
                </a:path>
                <a:path w="3521709" h="979805">
                  <a:moveTo>
                    <a:pt x="2392540" y="929487"/>
                  </a:moveTo>
                  <a:lnTo>
                    <a:pt x="2392375" y="929170"/>
                  </a:lnTo>
                  <a:lnTo>
                    <a:pt x="2391753" y="928966"/>
                  </a:lnTo>
                  <a:lnTo>
                    <a:pt x="2391435" y="929119"/>
                  </a:lnTo>
                  <a:lnTo>
                    <a:pt x="2391232" y="929754"/>
                  </a:lnTo>
                  <a:lnTo>
                    <a:pt x="2391384" y="930084"/>
                  </a:lnTo>
                  <a:lnTo>
                    <a:pt x="2392007" y="930287"/>
                  </a:lnTo>
                  <a:lnTo>
                    <a:pt x="2392337" y="930109"/>
                  </a:lnTo>
                  <a:lnTo>
                    <a:pt x="2392540" y="929487"/>
                  </a:lnTo>
                  <a:close/>
                </a:path>
                <a:path w="3521709" h="979805">
                  <a:moveTo>
                    <a:pt x="2411006" y="454418"/>
                  </a:moveTo>
                  <a:lnTo>
                    <a:pt x="2410942" y="454266"/>
                  </a:lnTo>
                  <a:lnTo>
                    <a:pt x="2410625" y="454164"/>
                  </a:lnTo>
                  <a:lnTo>
                    <a:pt x="2410460" y="454240"/>
                  </a:lnTo>
                  <a:lnTo>
                    <a:pt x="2410358" y="454545"/>
                  </a:lnTo>
                  <a:lnTo>
                    <a:pt x="2410447" y="454710"/>
                  </a:lnTo>
                  <a:lnTo>
                    <a:pt x="2410599" y="454748"/>
                  </a:lnTo>
                  <a:lnTo>
                    <a:pt x="2410764" y="454812"/>
                  </a:lnTo>
                  <a:lnTo>
                    <a:pt x="2410904" y="454723"/>
                  </a:lnTo>
                  <a:lnTo>
                    <a:pt x="2411006" y="454418"/>
                  </a:lnTo>
                  <a:close/>
                </a:path>
                <a:path w="3521709" h="979805">
                  <a:moveTo>
                    <a:pt x="2419375" y="254"/>
                  </a:moveTo>
                  <a:lnTo>
                    <a:pt x="2419286" y="88"/>
                  </a:lnTo>
                  <a:lnTo>
                    <a:pt x="2418981" y="0"/>
                  </a:lnTo>
                  <a:lnTo>
                    <a:pt x="2418816" y="76"/>
                  </a:lnTo>
                  <a:lnTo>
                    <a:pt x="2418715" y="393"/>
                  </a:lnTo>
                  <a:lnTo>
                    <a:pt x="2418804" y="558"/>
                  </a:lnTo>
                  <a:lnTo>
                    <a:pt x="2418943" y="596"/>
                  </a:lnTo>
                  <a:lnTo>
                    <a:pt x="2419108" y="660"/>
                  </a:lnTo>
                  <a:lnTo>
                    <a:pt x="2419273" y="571"/>
                  </a:lnTo>
                  <a:lnTo>
                    <a:pt x="2419375" y="254"/>
                  </a:lnTo>
                  <a:close/>
                </a:path>
                <a:path w="3521709" h="979805">
                  <a:moveTo>
                    <a:pt x="2437206" y="585990"/>
                  </a:moveTo>
                  <a:lnTo>
                    <a:pt x="2437117" y="585838"/>
                  </a:lnTo>
                  <a:lnTo>
                    <a:pt x="2436812" y="585736"/>
                  </a:lnTo>
                  <a:lnTo>
                    <a:pt x="2436660" y="585812"/>
                  </a:lnTo>
                  <a:lnTo>
                    <a:pt x="2436558" y="586143"/>
                  </a:lnTo>
                  <a:lnTo>
                    <a:pt x="2436634" y="586295"/>
                  </a:lnTo>
                  <a:lnTo>
                    <a:pt x="2436926" y="586397"/>
                  </a:lnTo>
                  <a:lnTo>
                    <a:pt x="2437104" y="586320"/>
                  </a:lnTo>
                  <a:lnTo>
                    <a:pt x="2437206" y="585990"/>
                  </a:lnTo>
                  <a:close/>
                </a:path>
                <a:path w="3521709" h="979805">
                  <a:moveTo>
                    <a:pt x="2448699" y="124739"/>
                  </a:moveTo>
                  <a:lnTo>
                    <a:pt x="2448623" y="124587"/>
                  </a:lnTo>
                  <a:lnTo>
                    <a:pt x="2448458" y="124523"/>
                  </a:lnTo>
                  <a:lnTo>
                    <a:pt x="2448306" y="124485"/>
                  </a:lnTo>
                  <a:lnTo>
                    <a:pt x="2448141" y="124561"/>
                  </a:lnTo>
                  <a:lnTo>
                    <a:pt x="2448052" y="124866"/>
                  </a:lnTo>
                  <a:lnTo>
                    <a:pt x="2448141" y="125018"/>
                  </a:lnTo>
                  <a:lnTo>
                    <a:pt x="2448445" y="125120"/>
                  </a:lnTo>
                  <a:lnTo>
                    <a:pt x="2448598" y="125031"/>
                  </a:lnTo>
                  <a:lnTo>
                    <a:pt x="2448699" y="124739"/>
                  </a:lnTo>
                  <a:close/>
                </a:path>
                <a:path w="3521709" h="979805">
                  <a:moveTo>
                    <a:pt x="2461361" y="721893"/>
                  </a:moveTo>
                  <a:lnTo>
                    <a:pt x="2461171" y="721537"/>
                  </a:lnTo>
                  <a:lnTo>
                    <a:pt x="2460561" y="721347"/>
                  </a:lnTo>
                  <a:lnTo>
                    <a:pt x="2460218" y="721512"/>
                  </a:lnTo>
                  <a:lnTo>
                    <a:pt x="2460028" y="722122"/>
                  </a:lnTo>
                  <a:lnTo>
                    <a:pt x="2460206" y="722452"/>
                  </a:lnTo>
                  <a:lnTo>
                    <a:pt x="2460815" y="722642"/>
                  </a:lnTo>
                  <a:lnTo>
                    <a:pt x="2461158" y="722490"/>
                  </a:lnTo>
                  <a:lnTo>
                    <a:pt x="2461361" y="721893"/>
                  </a:lnTo>
                  <a:close/>
                </a:path>
                <a:path w="3521709" h="979805">
                  <a:moveTo>
                    <a:pt x="2476957" y="251841"/>
                  </a:moveTo>
                  <a:lnTo>
                    <a:pt x="2476881" y="251688"/>
                  </a:lnTo>
                  <a:lnTo>
                    <a:pt x="2476589" y="251587"/>
                  </a:lnTo>
                  <a:lnTo>
                    <a:pt x="2476411" y="251663"/>
                  </a:lnTo>
                  <a:lnTo>
                    <a:pt x="2476309" y="251993"/>
                  </a:lnTo>
                  <a:lnTo>
                    <a:pt x="2476398" y="252145"/>
                  </a:lnTo>
                  <a:lnTo>
                    <a:pt x="2476703" y="252247"/>
                  </a:lnTo>
                  <a:lnTo>
                    <a:pt x="2476855" y="252171"/>
                  </a:lnTo>
                  <a:lnTo>
                    <a:pt x="2476957" y="251841"/>
                  </a:lnTo>
                  <a:close/>
                </a:path>
                <a:path w="3521709" h="979805">
                  <a:moveTo>
                    <a:pt x="2481859" y="863079"/>
                  </a:moveTo>
                  <a:lnTo>
                    <a:pt x="2481707" y="862736"/>
                  </a:lnTo>
                  <a:lnTo>
                    <a:pt x="2481084" y="862533"/>
                  </a:lnTo>
                  <a:lnTo>
                    <a:pt x="2480754" y="862723"/>
                  </a:lnTo>
                  <a:lnTo>
                    <a:pt x="2480564" y="863320"/>
                  </a:lnTo>
                  <a:lnTo>
                    <a:pt x="2480716" y="863638"/>
                  </a:lnTo>
                  <a:lnTo>
                    <a:pt x="2481351" y="863841"/>
                  </a:lnTo>
                  <a:lnTo>
                    <a:pt x="2481669" y="863676"/>
                  </a:lnTo>
                  <a:lnTo>
                    <a:pt x="2481859" y="863079"/>
                  </a:lnTo>
                  <a:close/>
                </a:path>
                <a:path w="3521709" h="979805">
                  <a:moveTo>
                    <a:pt x="2503805" y="382104"/>
                  </a:moveTo>
                  <a:lnTo>
                    <a:pt x="2503728" y="381927"/>
                  </a:lnTo>
                  <a:lnTo>
                    <a:pt x="2503424" y="381825"/>
                  </a:lnTo>
                  <a:lnTo>
                    <a:pt x="2503233" y="381927"/>
                  </a:lnTo>
                  <a:lnTo>
                    <a:pt x="2503144" y="382219"/>
                  </a:lnTo>
                  <a:lnTo>
                    <a:pt x="2503233" y="382384"/>
                  </a:lnTo>
                  <a:lnTo>
                    <a:pt x="2503538" y="382485"/>
                  </a:lnTo>
                  <a:lnTo>
                    <a:pt x="2503703" y="382409"/>
                  </a:lnTo>
                  <a:lnTo>
                    <a:pt x="2503805" y="382104"/>
                  </a:lnTo>
                  <a:close/>
                </a:path>
                <a:path w="3521709" h="979805">
                  <a:moveTo>
                    <a:pt x="2528786" y="515988"/>
                  </a:moveTo>
                  <a:lnTo>
                    <a:pt x="2528684" y="515810"/>
                  </a:lnTo>
                  <a:lnTo>
                    <a:pt x="2528379" y="515721"/>
                  </a:lnTo>
                  <a:lnTo>
                    <a:pt x="2528214" y="515797"/>
                  </a:lnTo>
                  <a:lnTo>
                    <a:pt x="2528176" y="515962"/>
                  </a:lnTo>
                  <a:lnTo>
                    <a:pt x="2528125" y="516102"/>
                  </a:lnTo>
                  <a:lnTo>
                    <a:pt x="2528201" y="516267"/>
                  </a:lnTo>
                  <a:lnTo>
                    <a:pt x="2528366" y="516305"/>
                  </a:lnTo>
                  <a:lnTo>
                    <a:pt x="2528506" y="516356"/>
                  </a:lnTo>
                  <a:lnTo>
                    <a:pt x="2528684" y="516280"/>
                  </a:lnTo>
                  <a:lnTo>
                    <a:pt x="2528786" y="515988"/>
                  </a:lnTo>
                  <a:close/>
                </a:path>
                <a:path w="3521709" h="979805">
                  <a:moveTo>
                    <a:pt x="2542768" y="49618"/>
                  </a:moveTo>
                  <a:lnTo>
                    <a:pt x="2542679" y="49441"/>
                  </a:lnTo>
                  <a:lnTo>
                    <a:pt x="2542387" y="49339"/>
                  </a:lnTo>
                  <a:lnTo>
                    <a:pt x="2542197" y="49441"/>
                  </a:lnTo>
                  <a:lnTo>
                    <a:pt x="2542108" y="49733"/>
                  </a:lnTo>
                  <a:lnTo>
                    <a:pt x="2542209" y="49898"/>
                  </a:lnTo>
                  <a:lnTo>
                    <a:pt x="2542502" y="49999"/>
                  </a:lnTo>
                  <a:lnTo>
                    <a:pt x="2542667" y="49923"/>
                  </a:lnTo>
                  <a:lnTo>
                    <a:pt x="2542768" y="49618"/>
                  </a:lnTo>
                  <a:close/>
                </a:path>
                <a:path w="3521709" h="979805">
                  <a:moveTo>
                    <a:pt x="2551582" y="654088"/>
                  </a:moveTo>
                  <a:lnTo>
                    <a:pt x="2551417" y="653757"/>
                  </a:lnTo>
                  <a:lnTo>
                    <a:pt x="2550795" y="653554"/>
                  </a:lnTo>
                  <a:lnTo>
                    <a:pt x="2550477" y="653732"/>
                  </a:lnTo>
                  <a:lnTo>
                    <a:pt x="2550274" y="654342"/>
                  </a:lnTo>
                  <a:lnTo>
                    <a:pt x="2550439" y="654659"/>
                  </a:lnTo>
                  <a:lnTo>
                    <a:pt x="2551061" y="654862"/>
                  </a:lnTo>
                  <a:lnTo>
                    <a:pt x="2551379" y="654697"/>
                  </a:lnTo>
                  <a:lnTo>
                    <a:pt x="2551582" y="654088"/>
                  </a:lnTo>
                  <a:close/>
                </a:path>
                <a:path w="3521709" h="979805">
                  <a:moveTo>
                    <a:pt x="2570099" y="178777"/>
                  </a:moveTo>
                  <a:lnTo>
                    <a:pt x="2570035" y="178625"/>
                  </a:lnTo>
                  <a:lnTo>
                    <a:pt x="2569705" y="178523"/>
                  </a:lnTo>
                  <a:lnTo>
                    <a:pt x="2569540" y="178600"/>
                  </a:lnTo>
                  <a:lnTo>
                    <a:pt x="2569438" y="178930"/>
                  </a:lnTo>
                  <a:lnTo>
                    <a:pt x="2569527" y="179082"/>
                  </a:lnTo>
                  <a:lnTo>
                    <a:pt x="2569692" y="179133"/>
                  </a:lnTo>
                  <a:lnTo>
                    <a:pt x="2569845" y="179197"/>
                  </a:lnTo>
                  <a:lnTo>
                    <a:pt x="2569997" y="179108"/>
                  </a:lnTo>
                  <a:lnTo>
                    <a:pt x="2570099" y="178777"/>
                  </a:lnTo>
                  <a:close/>
                </a:path>
                <a:path w="3521709" h="979805">
                  <a:moveTo>
                    <a:pt x="2570683" y="797369"/>
                  </a:moveTo>
                  <a:lnTo>
                    <a:pt x="2570530" y="797026"/>
                  </a:lnTo>
                  <a:lnTo>
                    <a:pt x="2569908" y="796823"/>
                  </a:lnTo>
                  <a:lnTo>
                    <a:pt x="2569578" y="797001"/>
                  </a:lnTo>
                  <a:lnTo>
                    <a:pt x="2569387" y="797610"/>
                  </a:lnTo>
                  <a:lnTo>
                    <a:pt x="2569540" y="797928"/>
                  </a:lnTo>
                  <a:lnTo>
                    <a:pt x="2570175" y="798131"/>
                  </a:lnTo>
                  <a:lnTo>
                    <a:pt x="2570492" y="797966"/>
                  </a:lnTo>
                  <a:lnTo>
                    <a:pt x="2570683" y="797369"/>
                  </a:lnTo>
                  <a:close/>
                </a:path>
                <a:path w="3521709" h="979805">
                  <a:moveTo>
                    <a:pt x="2585783" y="946518"/>
                  </a:moveTo>
                  <a:lnTo>
                    <a:pt x="2585440" y="945870"/>
                  </a:lnTo>
                  <a:lnTo>
                    <a:pt x="2584196" y="945476"/>
                  </a:lnTo>
                  <a:lnTo>
                    <a:pt x="2583535" y="945794"/>
                  </a:lnTo>
                  <a:lnTo>
                    <a:pt x="2583129" y="947039"/>
                  </a:lnTo>
                  <a:lnTo>
                    <a:pt x="2583472" y="947686"/>
                  </a:lnTo>
                  <a:lnTo>
                    <a:pt x="2584716" y="948093"/>
                  </a:lnTo>
                  <a:lnTo>
                    <a:pt x="2585377" y="947775"/>
                  </a:lnTo>
                  <a:lnTo>
                    <a:pt x="2585783" y="946518"/>
                  </a:lnTo>
                  <a:close/>
                </a:path>
                <a:path w="3521709" h="979805">
                  <a:moveTo>
                    <a:pt x="2596235" y="311048"/>
                  </a:moveTo>
                  <a:lnTo>
                    <a:pt x="2596070" y="310680"/>
                  </a:lnTo>
                  <a:lnTo>
                    <a:pt x="2595461" y="310489"/>
                  </a:lnTo>
                  <a:lnTo>
                    <a:pt x="2595118" y="310680"/>
                  </a:lnTo>
                  <a:lnTo>
                    <a:pt x="2594927" y="311289"/>
                  </a:lnTo>
                  <a:lnTo>
                    <a:pt x="2595092" y="311607"/>
                  </a:lnTo>
                  <a:lnTo>
                    <a:pt x="2595715" y="311810"/>
                  </a:lnTo>
                  <a:lnTo>
                    <a:pt x="2596045" y="311645"/>
                  </a:lnTo>
                  <a:lnTo>
                    <a:pt x="2596235" y="311048"/>
                  </a:lnTo>
                  <a:close/>
                </a:path>
                <a:path w="3521709" h="979805">
                  <a:moveTo>
                    <a:pt x="2620073" y="446976"/>
                  </a:moveTo>
                  <a:lnTo>
                    <a:pt x="2619895" y="446646"/>
                  </a:lnTo>
                  <a:lnTo>
                    <a:pt x="2619286" y="446455"/>
                  </a:lnTo>
                  <a:lnTo>
                    <a:pt x="2618943" y="446608"/>
                  </a:lnTo>
                  <a:lnTo>
                    <a:pt x="2618752" y="447205"/>
                  </a:lnTo>
                  <a:lnTo>
                    <a:pt x="2618930" y="447535"/>
                  </a:lnTo>
                  <a:lnTo>
                    <a:pt x="2619540" y="447738"/>
                  </a:lnTo>
                  <a:lnTo>
                    <a:pt x="2619883" y="447573"/>
                  </a:lnTo>
                  <a:lnTo>
                    <a:pt x="2620073" y="446976"/>
                  </a:lnTo>
                  <a:close/>
                </a:path>
                <a:path w="3521709" h="979805">
                  <a:moveTo>
                    <a:pt x="2641282" y="587108"/>
                  </a:moveTo>
                  <a:lnTo>
                    <a:pt x="2641130" y="586765"/>
                  </a:lnTo>
                  <a:lnTo>
                    <a:pt x="2640507" y="586574"/>
                  </a:lnTo>
                  <a:lnTo>
                    <a:pt x="2640190" y="586752"/>
                  </a:lnTo>
                  <a:lnTo>
                    <a:pt x="2639987" y="587362"/>
                  </a:lnTo>
                  <a:lnTo>
                    <a:pt x="2640139" y="587692"/>
                  </a:lnTo>
                  <a:lnTo>
                    <a:pt x="2640761" y="587895"/>
                  </a:lnTo>
                  <a:lnTo>
                    <a:pt x="2641079" y="587717"/>
                  </a:lnTo>
                  <a:lnTo>
                    <a:pt x="2641282" y="587108"/>
                  </a:lnTo>
                  <a:close/>
                </a:path>
                <a:path w="3521709" h="979805">
                  <a:moveTo>
                    <a:pt x="2659075" y="732180"/>
                  </a:moveTo>
                  <a:lnTo>
                    <a:pt x="2658910" y="731850"/>
                  </a:lnTo>
                  <a:lnTo>
                    <a:pt x="2658287" y="731647"/>
                  </a:lnTo>
                  <a:lnTo>
                    <a:pt x="2657970" y="731812"/>
                  </a:lnTo>
                  <a:lnTo>
                    <a:pt x="2657767" y="732421"/>
                  </a:lnTo>
                  <a:lnTo>
                    <a:pt x="2657919" y="732751"/>
                  </a:lnTo>
                  <a:lnTo>
                    <a:pt x="2658554" y="732955"/>
                  </a:lnTo>
                  <a:lnTo>
                    <a:pt x="2658884" y="732777"/>
                  </a:lnTo>
                  <a:lnTo>
                    <a:pt x="2659075" y="732180"/>
                  </a:lnTo>
                  <a:close/>
                </a:path>
                <a:path w="3521709" h="979805">
                  <a:moveTo>
                    <a:pt x="2662961" y="106908"/>
                  </a:moveTo>
                  <a:lnTo>
                    <a:pt x="2662783" y="106591"/>
                  </a:lnTo>
                  <a:lnTo>
                    <a:pt x="2662174" y="106387"/>
                  </a:lnTo>
                  <a:lnTo>
                    <a:pt x="2661843" y="106553"/>
                  </a:lnTo>
                  <a:lnTo>
                    <a:pt x="2661640" y="107149"/>
                  </a:lnTo>
                  <a:lnTo>
                    <a:pt x="2661818" y="107492"/>
                  </a:lnTo>
                  <a:lnTo>
                    <a:pt x="2662428" y="107696"/>
                  </a:lnTo>
                  <a:lnTo>
                    <a:pt x="2662758" y="107518"/>
                  </a:lnTo>
                  <a:lnTo>
                    <a:pt x="2662961" y="106908"/>
                  </a:lnTo>
                  <a:close/>
                </a:path>
                <a:path w="3521709" h="979805">
                  <a:moveTo>
                    <a:pt x="2672562" y="882954"/>
                  </a:moveTo>
                  <a:lnTo>
                    <a:pt x="2672296" y="882472"/>
                  </a:lnTo>
                  <a:lnTo>
                    <a:pt x="2671381" y="882167"/>
                  </a:lnTo>
                  <a:lnTo>
                    <a:pt x="2670873" y="882408"/>
                  </a:lnTo>
                  <a:lnTo>
                    <a:pt x="2670581" y="883335"/>
                  </a:lnTo>
                  <a:lnTo>
                    <a:pt x="2670848" y="883843"/>
                  </a:lnTo>
                  <a:lnTo>
                    <a:pt x="2671749" y="884135"/>
                  </a:lnTo>
                  <a:lnTo>
                    <a:pt x="2672270" y="883881"/>
                  </a:lnTo>
                  <a:lnTo>
                    <a:pt x="2672562" y="882954"/>
                  </a:lnTo>
                  <a:close/>
                </a:path>
                <a:path w="3521709" h="979805">
                  <a:moveTo>
                    <a:pt x="2688094" y="241058"/>
                  </a:moveTo>
                  <a:lnTo>
                    <a:pt x="2687853" y="240550"/>
                  </a:lnTo>
                  <a:lnTo>
                    <a:pt x="2686926" y="240258"/>
                  </a:lnTo>
                  <a:lnTo>
                    <a:pt x="2686405" y="240512"/>
                  </a:lnTo>
                  <a:lnTo>
                    <a:pt x="2686113" y="241414"/>
                  </a:lnTo>
                  <a:lnTo>
                    <a:pt x="2686393" y="241922"/>
                  </a:lnTo>
                  <a:lnTo>
                    <a:pt x="2687307" y="242227"/>
                  </a:lnTo>
                  <a:lnTo>
                    <a:pt x="2687802" y="241960"/>
                  </a:lnTo>
                  <a:lnTo>
                    <a:pt x="2688094" y="241058"/>
                  </a:lnTo>
                  <a:close/>
                </a:path>
                <a:path w="3521709" h="979805">
                  <a:moveTo>
                    <a:pt x="2710802" y="378802"/>
                  </a:moveTo>
                  <a:lnTo>
                    <a:pt x="2710548" y="378320"/>
                  </a:lnTo>
                  <a:lnTo>
                    <a:pt x="2709621" y="378028"/>
                  </a:lnTo>
                  <a:lnTo>
                    <a:pt x="2709138" y="378256"/>
                  </a:lnTo>
                  <a:lnTo>
                    <a:pt x="2708833" y="379183"/>
                  </a:lnTo>
                  <a:lnTo>
                    <a:pt x="2709087" y="379691"/>
                  </a:lnTo>
                  <a:lnTo>
                    <a:pt x="2710015" y="379996"/>
                  </a:lnTo>
                  <a:lnTo>
                    <a:pt x="2710510" y="379730"/>
                  </a:lnTo>
                  <a:lnTo>
                    <a:pt x="2710802" y="378802"/>
                  </a:lnTo>
                  <a:close/>
                </a:path>
                <a:path w="3521709" h="979805">
                  <a:moveTo>
                    <a:pt x="2730550" y="520788"/>
                  </a:moveTo>
                  <a:lnTo>
                    <a:pt x="2730373" y="520458"/>
                  </a:lnTo>
                  <a:lnTo>
                    <a:pt x="2729763" y="520255"/>
                  </a:lnTo>
                  <a:lnTo>
                    <a:pt x="2729420" y="520420"/>
                  </a:lnTo>
                  <a:lnTo>
                    <a:pt x="2729217" y="521042"/>
                  </a:lnTo>
                  <a:lnTo>
                    <a:pt x="2729395" y="521385"/>
                  </a:lnTo>
                  <a:lnTo>
                    <a:pt x="2730004" y="521576"/>
                  </a:lnTo>
                  <a:lnTo>
                    <a:pt x="2730347" y="521411"/>
                  </a:lnTo>
                  <a:lnTo>
                    <a:pt x="2730550" y="520788"/>
                  </a:lnTo>
                  <a:close/>
                </a:path>
                <a:path w="3521709" h="979805">
                  <a:moveTo>
                    <a:pt x="2747111" y="667448"/>
                  </a:moveTo>
                  <a:lnTo>
                    <a:pt x="2746959" y="667105"/>
                  </a:lnTo>
                  <a:lnTo>
                    <a:pt x="2746337" y="666902"/>
                  </a:lnTo>
                  <a:lnTo>
                    <a:pt x="2746006" y="667092"/>
                  </a:lnTo>
                  <a:lnTo>
                    <a:pt x="2745816" y="667689"/>
                  </a:lnTo>
                  <a:lnTo>
                    <a:pt x="2745981" y="668007"/>
                  </a:lnTo>
                  <a:lnTo>
                    <a:pt x="2746603" y="668210"/>
                  </a:lnTo>
                  <a:lnTo>
                    <a:pt x="2746921" y="668045"/>
                  </a:lnTo>
                  <a:lnTo>
                    <a:pt x="2747111" y="667448"/>
                  </a:lnTo>
                  <a:close/>
                </a:path>
                <a:path w="3521709" h="979805">
                  <a:moveTo>
                    <a:pt x="2760129" y="819404"/>
                  </a:moveTo>
                  <a:lnTo>
                    <a:pt x="2759710" y="818578"/>
                  </a:lnTo>
                  <a:lnTo>
                    <a:pt x="2758160" y="818070"/>
                  </a:lnTo>
                  <a:lnTo>
                    <a:pt x="2757335" y="818502"/>
                  </a:lnTo>
                  <a:lnTo>
                    <a:pt x="2756839" y="820039"/>
                  </a:lnTo>
                  <a:lnTo>
                    <a:pt x="2757259" y="820864"/>
                  </a:lnTo>
                  <a:lnTo>
                    <a:pt x="2758795" y="821372"/>
                  </a:lnTo>
                  <a:lnTo>
                    <a:pt x="2759621" y="820953"/>
                  </a:lnTo>
                  <a:lnTo>
                    <a:pt x="2760129" y="819404"/>
                  </a:lnTo>
                  <a:close/>
                </a:path>
                <a:path w="3521709" h="979805">
                  <a:moveTo>
                    <a:pt x="2765679" y="977963"/>
                  </a:moveTo>
                  <a:lnTo>
                    <a:pt x="2765336" y="977315"/>
                  </a:lnTo>
                  <a:lnTo>
                    <a:pt x="2764117" y="976922"/>
                  </a:lnTo>
                  <a:lnTo>
                    <a:pt x="2763443" y="977239"/>
                  </a:lnTo>
                  <a:lnTo>
                    <a:pt x="2763050" y="978458"/>
                  </a:lnTo>
                  <a:lnTo>
                    <a:pt x="2763393" y="979119"/>
                  </a:lnTo>
                  <a:lnTo>
                    <a:pt x="2764625" y="979525"/>
                  </a:lnTo>
                  <a:lnTo>
                    <a:pt x="2765285" y="979182"/>
                  </a:lnTo>
                  <a:lnTo>
                    <a:pt x="2765679" y="977963"/>
                  </a:lnTo>
                  <a:close/>
                </a:path>
                <a:path w="3521709" h="979805">
                  <a:moveTo>
                    <a:pt x="2778747" y="172085"/>
                  </a:moveTo>
                  <a:lnTo>
                    <a:pt x="2778595" y="171742"/>
                  </a:lnTo>
                  <a:lnTo>
                    <a:pt x="2777972" y="171538"/>
                  </a:lnTo>
                  <a:lnTo>
                    <a:pt x="2777642" y="171729"/>
                  </a:lnTo>
                  <a:lnTo>
                    <a:pt x="2777452" y="172326"/>
                  </a:lnTo>
                  <a:lnTo>
                    <a:pt x="2777604" y="172643"/>
                  </a:lnTo>
                  <a:lnTo>
                    <a:pt x="2778239" y="172847"/>
                  </a:lnTo>
                  <a:lnTo>
                    <a:pt x="2778556" y="172681"/>
                  </a:lnTo>
                  <a:lnTo>
                    <a:pt x="2778747" y="172085"/>
                  </a:lnTo>
                  <a:close/>
                </a:path>
                <a:path w="3521709" h="979805">
                  <a:moveTo>
                    <a:pt x="2801099" y="311391"/>
                  </a:moveTo>
                  <a:lnTo>
                    <a:pt x="2800769" y="310730"/>
                  </a:lnTo>
                  <a:lnTo>
                    <a:pt x="2799550" y="310337"/>
                  </a:lnTo>
                  <a:lnTo>
                    <a:pt x="2798864" y="310667"/>
                  </a:lnTo>
                  <a:lnTo>
                    <a:pt x="2798457" y="311912"/>
                  </a:lnTo>
                  <a:lnTo>
                    <a:pt x="2798826" y="312559"/>
                  </a:lnTo>
                  <a:lnTo>
                    <a:pt x="2800045" y="312953"/>
                  </a:lnTo>
                  <a:lnTo>
                    <a:pt x="2800693" y="312635"/>
                  </a:lnTo>
                  <a:lnTo>
                    <a:pt x="2801099" y="311391"/>
                  </a:lnTo>
                  <a:close/>
                </a:path>
                <a:path w="3521709" h="979805">
                  <a:moveTo>
                    <a:pt x="2820403" y="454799"/>
                  </a:moveTo>
                  <a:lnTo>
                    <a:pt x="2819984" y="453974"/>
                  </a:lnTo>
                  <a:lnTo>
                    <a:pt x="2818447" y="453466"/>
                  </a:lnTo>
                  <a:lnTo>
                    <a:pt x="2817609" y="453885"/>
                  </a:lnTo>
                  <a:lnTo>
                    <a:pt x="2817101" y="455434"/>
                  </a:lnTo>
                  <a:lnTo>
                    <a:pt x="2817533" y="456272"/>
                  </a:lnTo>
                  <a:lnTo>
                    <a:pt x="2819082" y="456768"/>
                  </a:lnTo>
                  <a:lnTo>
                    <a:pt x="2819895" y="456349"/>
                  </a:lnTo>
                  <a:lnTo>
                    <a:pt x="2820403" y="454799"/>
                  </a:lnTo>
                  <a:close/>
                </a:path>
                <a:path w="3521709" h="979805">
                  <a:moveTo>
                    <a:pt x="2836532" y="602729"/>
                  </a:moveTo>
                  <a:lnTo>
                    <a:pt x="2835948" y="601560"/>
                  </a:lnTo>
                  <a:lnTo>
                    <a:pt x="2833776" y="600849"/>
                  </a:lnTo>
                  <a:lnTo>
                    <a:pt x="2832633" y="601459"/>
                  </a:lnTo>
                  <a:lnTo>
                    <a:pt x="2831935" y="603605"/>
                  </a:lnTo>
                  <a:lnTo>
                    <a:pt x="2832506" y="604774"/>
                  </a:lnTo>
                  <a:lnTo>
                    <a:pt x="2834678" y="605485"/>
                  </a:lnTo>
                  <a:lnTo>
                    <a:pt x="2835833" y="604875"/>
                  </a:lnTo>
                  <a:lnTo>
                    <a:pt x="2836532" y="602729"/>
                  </a:lnTo>
                  <a:close/>
                </a:path>
                <a:path w="3521709" h="979805">
                  <a:moveTo>
                    <a:pt x="2846857" y="756170"/>
                  </a:moveTo>
                  <a:lnTo>
                    <a:pt x="2846425" y="755345"/>
                  </a:lnTo>
                  <a:lnTo>
                    <a:pt x="2844889" y="754837"/>
                  </a:lnTo>
                  <a:lnTo>
                    <a:pt x="2844063" y="755256"/>
                  </a:lnTo>
                  <a:lnTo>
                    <a:pt x="2843568" y="756793"/>
                  </a:lnTo>
                  <a:lnTo>
                    <a:pt x="2843987" y="757643"/>
                  </a:lnTo>
                  <a:lnTo>
                    <a:pt x="2845524" y="758139"/>
                  </a:lnTo>
                  <a:lnTo>
                    <a:pt x="2846349" y="757694"/>
                  </a:lnTo>
                  <a:lnTo>
                    <a:pt x="2846857" y="756170"/>
                  </a:lnTo>
                  <a:close/>
                </a:path>
                <a:path w="3521709" h="979805">
                  <a:moveTo>
                    <a:pt x="2852280" y="915390"/>
                  </a:moveTo>
                  <a:lnTo>
                    <a:pt x="2851772" y="914387"/>
                  </a:lnTo>
                  <a:lnTo>
                    <a:pt x="2849918" y="913790"/>
                  </a:lnTo>
                  <a:lnTo>
                    <a:pt x="2848927" y="914298"/>
                  </a:lnTo>
                  <a:lnTo>
                    <a:pt x="2848318" y="916152"/>
                  </a:lnTo>
                  <a:lnTo>
                    <a:pt x="2848838" y="917117"/>
                  </a:lnTo>
                  <a:lnTo>
                    <a:pt x="2850692" y="917727"/>
                  </a:lnTo>
                  <a:lnTo>
                    <a:pt x="2851670" y="917244"/>
                  </a:lnTo>
                  <a:lnTo>
                    <a:pt x="2852280" y="915390"/>
                  </a:lnTo>
                  <a:close/>
                </a:path>
                <a:path w="3521709" h="979805">
                  <a:moveTo>
                    <a:pt x="2891002" y="244563"/>
                  </a:moveTo>
                  <a:lnTo>
                    <a:pt x="2890583" y="243763"/>
                  </a:lnTo>
                  <a:lnTo>
                    <a:pt x="2889034" y="243268"/>
                  </a:lnTo>
                  <a:lnTo>
                    <a:pt x="2888208" y="243662"/>
                  </a:lnTo>
                  <a:lnTo>
                    <a:pt x="2887700" y="245211"/>
                  </a:lnTo>
                  <a:lnTo>
                    <a:pt x="2888145" y="246037"/>
                  </a:lnTo>
                  <a:lnTo>
                    <a:pt x="2889681" y="246545"/>
                  </a:lnTo>
                  <a:lnTo>
                    <a:pt x="2890494" y="246113"/>
                  </a:lnTo>
                  <a:lnTo>
                    <a:pt x="2891002" y="244563"/>
                  </a:lnTo>
                  <a:close/>
                </a:path>
                <a:path w="3521709" h="979805">
                  <a:moveTo>
                    <a:pt x="2909278" y="389382"/>
                  </a:moveTo>
                  <a:lnTo>
                    <a:pt x="2908757" y="388366"/>
                  </a:lnTo>
                  <a:lnTo>
                    <a:pt x="2906915" y="387781"/>
                  </a:lnTo>
                  <a:lnTo>
                    <a:pt x="2905925" y="388302"/>
                  </a:lnTo>
                  <a:lnTo>
                    <a:pt x="2905315" y="390144"/>
                  </a:lnTo>
                  <a:lnTo>
                    <a:pt x="2905823" y="391134"/>
                  </a:lnTo>
                  <a:lnTo>
                    <a:pt x="2907665" y="391731"/>
                  </a:lnTo>
                  <a:lnTo>
                    <a:pt x="2908681" y="391236"/>
                  </a:lnTo>
                  <a:lnTo>
                    <a:pt x="2909278" y="389382"/>
                  </a:lnTo>
                  <a:close/>
                </a:path>
                <a:path w="3521709" h="979805">
                  <a:moveTo>
                    <a:pt x="2924721" y="538492"/>
                  </a:moveTo>
                  <a:lnTo>
                    <a:pt x="2923971" y="537006"/>
                  </a:lnTo>
                  <a:lnTo>
                    <a:pt x="2921190" y="536105"/>
                  </a:lnTo>
                  <a:lnTo>
                    <a:pt x="2919704" y="536867"/>
                  </a:lnTo>
                  <a:lnTo>
                    <a:pt x="2918815" y="539635"/>
                  </a:lnTo>
                  <a:lnTo>
                    <a:pt x="2919552" y="541121"/>
                  </a:lnTo>
                  <a:lnTo>
                    <a:pt x="2922346" y="542023"/>
                  </a:lnTo>
                  <a:lnTo>
                    <a:pt x="2923819" y="541261"/>
                  </a:lnTo>
                  <a:lnTo>
                    <a:pt x="2924721" y="538492"/>
                  </a:lnTo>
                  <a:close/>
                </a:path>
                <a:path w="3521709" h="979805">
                  <a:moveTo>
                    <a:pt x="2934449" y="692848"/>
                  </a:moveTo>
                  <a:lnTo>
                    <a:pt x="2933763" y="691540"/>
                  </a:lnTo>
                  <a:lnTo>
                    <a:pt x="2931325" y="690740"/>
                  </a:lnTo>
                  <a:lnTo>
                    <a:pt x="2929991" y="691400"/>
                  </a:lnTo>
                  <a:lnTo>
                    <a:pt x="2929191" y="693877"/>
                  </a:lnTo>
                  <a:lnTo>
                    <a:pt x="2929877" y="695185"/>
                  </a:lnTo>
                  <a:lnTo>
                    <a:pt x="2932328" y="695972"/>
                  </a:lnTo>
                  <a:lnTo>
                    <a:pt x="2933649" y="695325"/>
                  </a:lnTo>
                  <a:lnTo>
                    <a:pt x="2934449" y="692848"/>
                  </a:lnTo>
                  <a:close/>
                </a:path>
                <a:path w="3521709" h="979805">
                  <a:moveTo>
                    <a:pt x="2939123" y="852766"/>
                  </a:moveTo>
                  <a:lnTo>
                    <a:pt x="2938386" y="851281"/>
                  </a:lnTo>
                  <a:lnTo>
                    <a:pt x="2935592" y="850366"/>
                  </a:lnTo>
                  <a:lnTo>
                    <a:pt x="2934119" y="851128"/>
                  </a:lnTo>
                  <a:lnTo>
                    <a:pt x="2933217" y="853909"/>
                  </a:lnTo>
                  <a:lnTo>
                    <a:pt x="2933966" y="855395"/>
                  </a:lnTo>
                  <a:lnTo>
                    <a:pt x="2936760" y="856297"/>
                  </a:lnTo>
                  <a:lnTo>
                    <a:pt x="2938234" y="855535"/>
                  </a:lnTo>
                  <a:lnTo>
                    <a:pt x="2939123" y="852766"/>
                  </a:lnTo>
                  <a:close/>
                </a:path>
                <a:path w="3521709" h="979805">
                  <a:moveTo>
                    <a:pt x="3002788" y="323380"/>
                  </a:moveTo>
                  <a:lnTo>
                    <a:pt x="3000946" y="319735"/>
                  </a:lnTo>
                  <a:lnTo>
                    <a:pt x="2994152" y="317525"/>
                  </a:lnTo>
                  <a:lnTo>
                    <a:pt x="2990519" y="319392"/>
                  </a:lnTo>
                  <a:lnTo>
                    <a:pt x="2988322" y="326174"/>
                  </a:lnTo>
                  <a:lnTo>
                    <a:pt x="2990177" y="329806"/>
                  </a:lnTo>
                  <a:lnTo>
                    <a:pt x="2996958" y="332016"/>
                  </a:lnTo>
                  <a:lnTo>
                    <a:pt x="3000591" y="330161"/>
                  </a:lnTo>
                  <a:lnTo>
                    <a:pt x="3002788" y="323380"/>
                  </a:lnTo>
                  <a:close/>
                </a:path>
                <a:path w="3521709" h="979805">
                  <a:moveTo>
                    <a:pt x="3011728" y="474675"/>
                  </a:moveTo>
                  <a:lnTo>
                    <a:pt x="3011055" y="473341"/>
                  </a:lnTo>
                  <a:lnTo>
                    <a:pt x="3008592" y="472541"/>
                  </a:lnTo>
                  <a:lnTo>
                    <a:pt x="3007271" y="473227"/>
                  </a:lnTo>
                  <a:lnTo>
                    <a:pt x="3006471" y="475678"/>
                  </a:lnTo>
                  <a:lnTo>
                    <a:pt x="3007131" y="476999"/>
                  </a:lnTo>
                  <a:lnTo>
                    <a:pt x="3009608" y="477799"/>
                  </a:lnTo>
                  <a:lnTo>
                    <a:pt x="3010928" y="477126"/>
                  </a:lnTo>
                  <a:lnTo>
                    <a:pt x="3011728" y="474675"/>
                  </a:lnTo>
                  <a:close/>
                </a:path>
                <a:path w="3521709" h="979805">
                  <a:moveTo>
                    <a:pt x="3021914" y="629666"/>
                  </a:moveTo>
                  <a:lnTo>
                    <a:pt x="3020987" y="627849"/>
                  </a:lnTo>
                  <a:lnTo>
                    <a:pt x="3017596" y="626745"/>
                  </a:lnTo>
                  <a:lnTo>
                    <a:pt x="3015792" y="627672"/>
                  </a:lnTo>
                  <a:lnTo>
                    <a:pt x="3014688" y="631088"/>
                  </a:lnTo>
                  <a:lnTo>
                    <a:pt x="3015602" y="632904"/>
                  </a:lnTo>
                  <a:lnTo>
                    <a:pt x="3018993" y="634009"/>
                  </a:lnTo>
                  <a:lnTo>
                    <a:pt x="3020809" y="633082"/>
                  </a:lnTo>
                  <a:lnTo>
                    <a:pt x="3021914" y="629666"/>
                  </a:lnTo>
                  <a:close/>
                </a:path>
                <a:path w="3521709" h="979805">
                  <a:moveTo>
                    <a:pt x="3022650" y="956703"/>
                  </a:moveTo>
                  <a:lnTo>
                    <a:pt x="3021647" y="954735"/>
                  </a:lnTo>
                  <a:lnTo>
                    <a:pt x="3017939" y="953528"/>
                  </a:lnTo>
                  <a:lnTo>
                    <a:pt x="3015958" y="954532"/>
                  </a:lnTo>
                  <a:lnTo>
                    <a:pt x="3014764" y="958227"/>
                  </a:lnTo>
                  <a:lnTo>
                    <a:pt x="3015767" y="960234"/>
                  </a:lnTo>
                  <a:lnTo>
                    <a:pt x="3019463" y="961428"/>
                  </a:lnTo>
                  <a:lnTo>
                    <a:pt x="3021457" y="960412"/>
                  </a:lnTo>
                  <a:lnTo>
                    <a:pt x="3022650" y="956703"/>
                  </a:lnTo>
                  <a:close/>
                </a:path>
                <a:path w="3521709" h="979805">
                  <a:moveTo>
                    <a:pt x="3024975" y="790384"/>
                  </a:moveTo>
                  <a:lnTo>
                    <a:pt x="3024200" y="788911"/>
                  </a:lnTo>
                  <a:lnTo>
                    <a:pt x="3021444" y="788009"/>
                  </a:lnTo>
                  <a:lnTo>
                    <a:pt x="3019945" y="788746"/>
                  </a:lnTo>
                  <a:lnTo>
                    <a:pt x="3019044" y="791514"/>
                  </a:lnTo>
                  <a:lnTo>
                    <a:pt x="3019806" y="793038"/>
                  </a:lnTo>
                  <a:lnTo>
                    <a:pt x="3022574" y="793927"/>
                  </a:lnTo>
                  <a:lnTo>
                    <a:pt x="3024086" y="793153"/>
                  </a:lnTo>
                  <a:lnTo>
                    <a:pt x="3024975" y="790384"/>
                  </a:lnTo>
                  <a:close/>
                </a:path>
                <a:path w="3521709" h="979805">
                  <a:moveTo>
                    <a:pt x="3100844" y="410603"/>
                  </a:moveTo>
                  <a:lnTo>
                    <a:pt x="3099676" y="408266"/>
                  </a:lnTo>
                  <a:lnTo>
                    <a:pt x="3095371" y="406869"/>
                  </a:lnTo>
                  <a:lnTo>
                    <a:pt x="3093047" y="408076"/>
                  </a:lnTo>
                  <a:lnTo>
                    <a:pt x="3091650" y="412369"/>
                  </a:lnTo>
                  <a:lnTo>
                    <a:pt x="3092831" y="414693"/>
                  </a:lnTo>
                  <a:lnTo>
                    <a:pt x="3097136" y="416090"/>
                  </a:lnTo>
                  <a:lnTo>
                    <a:pt x="3099460" y="414909"/>
                  </a:lnTo>
                  <a:lnTo>
                    <a:pt x="3100844" y="410603"/>
                  </a:lnTo>
                  <a:close/>
                </a:path>
                <a:path w="3521709" h="979805">
                  <a:moveTo>
                    <a:pt x="3106991" y="567055"/>
                  </a:moveTo>
                  <a:lnTo>
                    <a:pt x="3106394" y="565873"/>
                  </a:lnTo>
                  <a:lnTo>
                    <a:pt x="3104248" y="565188"/>
                  </a:lnTo>
                  <a:lnTo>
                    <a:pt x="3103067" y="565772"/>
                  </a:lnTo>
                  <a:lnTo>
                    <a:pt x="3102368" y="567944"/>
                  </a:lnTo>
                  <a:lnTo>
                    <a:pt x="3102978" y="569074"/>
                  </a:lnTo>
                  <a:lnTo>
                    <a:pt x="3105124" y="569772"/>
                  </a:lnTo>
                  <a:lnTo>
                    <a:pt x="3106280" y="569214"/>
                  </a:lnTo>
                  <a:lnTo>
                    <a:pt x="3106991" y="567055"/>
                  </a:lnTo>
                  <a:close/>
                </a:path>
                <a:path w="3521709" h="979805">
                  <a:moveTo>
                    <a:pt x="3108553" y="894486"/>
                  </a:moveTo>
                  <a:lnTo>
                    <a:pt x="3107474" y="892327"/>
                  </a:lnTo>
                  <a:lnTo>
                    <a:pt x="3103461" y="891032"/>
                  </a:lnTo>
                  <a:lnTo>
                    <a:pt x="3101302" y="892124"/>
                  </a:lnTo>
                  <a:lnTo>
                    <a:pt x="3100006" y="896124"/>
                  </a:lnTo>
                  <a:lnTo>
                    <a:pt x="3101098" y="898283"/>
                  </a:lnTo>
                  <a:lnTo>
                    <a:pt x="3105112" y="899591"/>
                  </a:lnTo>
                  <a:lnTo>
                    <a:pt x="3107258" y="898486"/>
                  </a:lnTo>
                  <a:lnTo>
                    <a:pt x="3108553" y="894486"/>
                  </a:lnTo>
                  <a:close/>
                </a:path>
                <a:path w="3521709" h="979805">
                  <a:moveTo>
                    <a:pt x="3112414" y="727697"/>
                  </a:moveTo>
                  <a:lnTo>
                    <a:pt x="3111246" y="725385"/>
                  </a:lnTo>
                  <a:lnTo>
                    <a:pt x="3106928" y="723988"/>
                  </a:lnTo>
                  <a:lnTo>
                    <a:pt x="3104616" y="725157"/>
                  </a:lnTo>
                  <a:lnTo>
                    <a:pt x="3103219" y="729462"/>
                  </a:lnTo>
                  <a:lnTo>
                    <a:pt x="3104388" y="731799"/>
                  </a:lnTo>
                  <a:lnTo>
                    <a:pt x="3108706" y="733196"/>
                  </a:lnTo>
                  <a:lnTo>
                    <a:pt x="3111030" y="732002"/>
                  </a:lnTo>
                  <a:lnTo>
                    <a:pt x="3112414" y="727697"/>
                  </a:lnTo>
                  <a:close/>
                </a:path>
                <a:path w="3521709" h="979805">
                  <a:moveTo>
                    <a:pt x="3194443" y="832269"/>
                  </a:moveTo>
                  <a:lnTo>
                    <a:pt x="3193262" y="829919"/>
                  </a:lnTo>
                  <a:lnTo>
                    <a:pt x="3188970" y="828522"/>
                  </a:lnTo>
                  <a:lnTo>
                    <a:pt x="3186633" y="829716"/>
                  </a:lnTo>
                  <a:lnTo>
                    <a:pt x="3185236" y="834021"/>
                  </a:lnTo>
                  <a:lnTo>
                    <a:pt x="3186430" y="836345"/>
                  </a:lnTo>
                  <a:lnTo>
                    <a:pt x="3190722" y="837742"/>
                  </a:lnTo>
                  <a:lnTo>
                    <a:pt x="3193046" y="836561"/>
                  </a:lnTo>
                  <a:lnTo>
                    <a:pt x="3194443" y="832269"/>
                  </a:lnTo>
                  <a:close/>
                </a:path>
                <a:path w="3521709" h="979805">
                  <a:moveTo>
                    <a:pt x="3197568" y="665480"/>
                  </a:moveTo>
                  <a:lnTo>
                    <a:pt x="3196552" y="663511"/>
                  </a:lnTo>
                  <a:lnTo>
                    <a:pt x="3192856" y="662305"/>
                  </a:lnTo>
                  <a:lnTo>
                    <a:pt x="3190875" y="663308"/>
                  </a:lnTo>
                  <a:lnTo>
                    <a:pt x="3189668" y="667016"/>
                  </a:lnTo>
                  <a:lnTo>
                    <a:pt x="3190671" y="668997"/>
                  </a:lnTo>
                  <a:lnTo>
                    <a:pt x="3194380" y="670191"/>
                  </a:lnTo>
                  <a:lnTo>
                    <a:pt x="3196361" y="669201"/>
                  </a:lnTo>
                  <a:lnTo>
                    <a:pt x="3197568" y="665480"/>
                  </a:lnTo>
                  <a:close/>
                </a:path>
                <a:path w="3521709" h="979805">
                  <a:moveTo>
                    <a:pt x="3204794" y="502005"/>
                  </a:moveTo>
                  <a:lnTo>
                    <a:pt x="3201263" y="495058"/>
                  </a:lnTo>
                  <a:lnTo>
                    <a:pt x="3188322" y="490855"/>
                  </a:lnTo>
                  <a:lnTo>
                    <a:pt x="3181362" y="494398"/>
                  </a:lnTo>
                  <a:lnTo>
                    <a:pt x="3177159" y="507339"/>
                  </a:lnTo>
                  <a:lnTo>
                    <a:pt x="3180702" y="514286"/>
                  </a:lnTo>
                  <a:lnTo>
                    <a:pt x="3193643" y="518490"/>
                  </a:lnTo>
                  <a:lnTo>
                    <a:pt x="3200590" y="514946"/>
                  </a:lnTo>
                  <a:lnTo>
                    <a:pt x="3204794" y="502005"/>
                  </a:lnTo>
                  <a:close/>
                </a:path>
                <a:path w="3521709" h="979805">
                  <a:moveTo>
                    <a:pt x="3269856" y="942314"/>
                  </a:moveTo>
                  <a:lnTo>
                    <a:pt x="3268332" y="939330"/>
                  </a:lnTo>
                  <a:lnTo>
                    <a:pt x="3262782" y="937539"/>
                  </a:lnTo>
                  <a:lnTo>
                    <a:pt x="3259823" y="939050"/>
                  </a:lnTo>
                  <a:lnTo>
                    <a:pt x="3258020" y="944600"/>
                  </a:lnTo>
                  <a:lnTo>
                    <a:pt x="3259531" y="947559"/>
                  </a:lnTo>
                  <a:lnTo>
                    <a:pt x="3265081" y="949363"/>
                  </a:lnTo>
                  <a:lnTo>
                    <a:pt x="3268053" y="947864"/>
                  </a:lnTo>
                  <a:lnTo>
                    <a:pt x="3269856" y="942314"/>
                  </a:lnTo>
                  <a:close/>
                </a:path>
                <a:path w="3521709" h="979805">
                  <a:moveTo>
                    <a:pt x="3280029" y="770064"/>
                  </a:moveTo>
                  <a:lnTo>
                    <a:pt x="3278848" y="767765"/>
                  </a:lnTo>
                  <a:lnTo>
                    <a:pt x="3274530" y="766368"/>
                  </a:lnTo>
                  <a:lnTo>
                    <a:pt x="3272231" y="767524"/>
                  </a:lnTo>
                  <a:lnTo>
                    <a:pt x="3270821" y="771855"/>
                  </a:lnTo>
                  <a:lnTo>
                    <a:pt x="3271990" y="774166"/>
                  </a:lnTo>
                  <a:lnTo>
                    <a:pt x="3276308" y="775563"/>
                  </a:lnTo>
                  <a:lnTo>
                    <a:pt x="3278632" y="774382"/>
                  </a:lnTo>
                  <a:lnTo>
                    <a:pt x="3280029" y="770064"/>
                  </a:lnTo>
                  <a:close/>
                </a:path>
                <a:path w="3521709" h="979805">
                  <a:moveTo>
                    <a:pt x="3291535" y="601586"/>
                  </a:moveTo>
                  <a:lnTo>
                    <a:pt x="3288411" y="595464"/>
                  </a:lnTo>
                  <a:lnTo>
                    <a:pt x="3277019" y="591769"/>
                  </a:lnTo>
                  <a:lnTo>
                    <a:pt x="3270885" y="594880"/>
                  </a:lnTo>
                  <a:lnTo>
                    <a:pt x="3267189" y="606259"/>
                  </a:lnTo>
                  <a:lnTo>
                    <a:pt x="3270326" y="612381"/>
                  </a:lnTo>
                  <a:lnTo>
                    <a:pt x="3281705" y="616089"/>
                  </a:lnTo>
                  <a:lnTo>
                    <a:pt x="3287826" y="612965"/>
                  </a:lnTo>
                  <a:lnTo>
                    <a:pt x="3291535" y="601586"/>
                  </a:lnTo>
                  <a:close/>
                </a:path>
                <a:path w="3521709" h="979805">
                  <a:moveTo>
                    <a:pt x="3355340" y="880059"/>
                  </a:moveTo>
                  <a:lnTo>
                    <a:pt x="3353905" y="877252"/>
                  </a:lnTo>
                  <a:lnTo>
                    <a:pt x="3348659" y="875550"/>
                  </a:lnTo>
                  <a:lnTo>
                    <a:pt x="3345840" y="876960"/>
                  </a:lnTo>
                  <a:lnTo>
                    <a:pt x="3344126" y="882230"/>
                  </a:lnTo>
                  <a:lnTo>
                    <a:pt x="3345573" y="885037"/>
                  </a:lnTo>
                  <a:lnTo>
                    <a:pt x="3350818" y="886739"/>
                  </a:lnTo>
                  <a:lnTo>
                    <a:pt x="3353638" y="885317"/>
                  </a:lnTo>
                  <a:lnTo>
                    <a:pt x="3355340" y="880059"/>
                  </a:lnTo>
                  <a:close/>
                </a:path>
                <a:path w="3521709" h="979805">
                  <a:moveTo>
                    <a:pt x="3374809" y="706132"/>
                  </a:moveTo>
                  <a:lnTo>
                    <a:pt x="3371278" y="699185"/>
                  </a:lnTo>
                  <a:lnTo>
                    <a:pt x="3358337" y="694982"/>
                  </a:lnTo>
                  <a:lnTo>
                    <a:pt x="3351377" y="698512"/>
                  </a:lnTo>
                  <a:lnTo>
                    <a:pt x="3347174" y="711441"/>
                  </a:lnTo>
                  <a:lnTo>
                    <a:pt x="3350717" y="718413"/>
                  </a:lnTo>
                  <a:lnTo>
                    <a:pt x="3363658" y="722630"/>
                  </a:lnTo>
                  <a:lnTo>
                    <a:pt x="3370605" y="719061"/>
                  </a:lnTo>
                  <a:lnTo>
                    <a:pt x="3374809" y="706132"/>
                  </a:lnTo>
                  <a:close/>
                </a:path>
                <a:path w="3521709" h="979805">
                  <a:moveTo>
                    <a:pt x="3452291" y="815594"/>
                  </a:moveTo>
                  <a:lnTo>
                    <a:pt x="3447973" y="807173"/>
                  </a:lnTo>
                  <a:lnTo>
                    <a:pt x="3432264" y="802068"/>
                  </a:lnTo>
                  <a:lnTo>
                    <a:pt x="3423818" y="806348"/>
                  </a:lnTo>
                  <a:lnTo>
                    <a:pt x="3418713" y="822058"/>
                  </a:lnTo>
                  <a:lnTo>
                    <a:pt x="3423031" y="830491"/>
                  </a:lnTo>
                  <a:lnTo>
                    <a:pt x="3438741" y="835596"/>
                  </a:lnTo>
                  <a:lnTo>
                    <a:pt x="3447186" y="831316"/>
                  </a:lnTo>
                  <a:lnTo>
                    <a:pt x="3452291" y="815594"/>
                  </a:lnTo>
                  <a:close/>
                </a:path>
                <a:path w="3521709" h="979805">
                  <a:moveTo>
                    <a:pt x="3521557" y="931926"/>
                  </a:moveTo>
                  <a:lnTo>
                    <a:pt x="3519551" y="924890"/>
                  </a:lnTo>
                  <a:lnTo>
                    <a:pt x="3515068" y="919137"/>
                  </a:lnTo>
                  <a:lnTo>
                    <a:pt x="3508476" y="915403"/>
                  </a:lnTo>
                  <a:lnTo>
                    <a:pt x="3500945" y="914539"/>
                  </a:lnTo>
                  <a:lnTo>
                    <a:pt x="3493922" y="916559"/>
                  </a:lnTo>
                  <a:lnTo>
                    <a:pt x="3488169" y="921067"/>
                  </a:lnTo>
                  <a:lnTo>
                    <a:pt x="3484448" y="927671"/>
                  </a:lnTo>
                  <a:lnTo>
                    <a:pt x="3483572" y="935189"/>
                  </a:lnTo>
                  <a:lnTo>
                    <a:pt x="3485591" y="942200"/>
                  </a:lnTo>
                  <a:lnTo>
                    <a:pt x="3490087" y="947953"/>
                  </a:lnTo>
                  <a:lnTo>
                    <a:pt x="3496691" y="951661"/>
                  </a:lnTo>
                  <a:lnTo>
                    <a:pt x="3504209" y="952538"/>
                  </a:lnTo>
                  <a:lnTo>
                    <a:pt x="3511219" y="950531"/>
                  </a:lnTo>
                  <a:lnTo>
                    <a:pt x="3516973" y="946035"/>
                  </a:lnTo>
                  <a:lnTo>
                    <a:pt x="3520694" y="939444"/>
                  </a:lnTo>
                  <a:lnTo>
                    <a:pt x="3521557" y="931926"/>
                  </a:lnTo>
                  <a:close/>
                </a:path>
              </a:pathLst>
            </a:custGeom>
            <a:solidFill>
              <a:srgbClr val="FFFFFF">
                <a:alpha val="22999"/>
              </a:srgbClr>
            </a:solidFill>
          </p:spPr>
          <p:txBody>
            <a:bodyPr wrap="square" lIns="0" tIns="0" rIns="0" bIns="0" rtlCol="0"/>
            <a:lstStyle/>
            <a:p>
              <a:endParaRPr/>
            </a:p>
          </p:txBody>
        </p:sp>
        <p:sp>
          <p:nvSpPr>
            <p:cNvPr id="7" name="object 7"/>
            <p:cNvSpPr/>
            <p:nvPr/>
          </p:nvSpPr>
          <p:spPr>
            <a:xfrm>
              <a:off x="5409260" y="0"/>
              <a:ext cx="4399915" cy="1044575"/>
            </a:xfrm>
            <a:custGeom>
              <a:avLst/>
              <a:gdLst/>
              <a:ahLst/>
              <a:cxnLst/>
              <a:rect l="l" t="t" r="r" b="b"/>
              <a:pathLst>
                <a:path w="4399915" h="1044575">
                  <a:moveTo>
                    <a:pt x="12496" y="1017943"/>
                  </a:moveTo>
                  <a:lnTo>
                    <a:pt x="10883" y="1014793"/>
                  </a:lnTo>
                  <a:lnTo>
                    <a:pt x="5041" y="1012901"/>
                  </a:lnTo>
                  <a:lnTo>
                    <a:pt x="1905" y="1014488"/>
                  </a:lnTo>
                  <a:lnTo>
                    <a:pt x="0" y="1020368"/>
                  </a:lnTo>
                  <a:lnTo>
                    <a:pt x="1612" y="1023467"/>
                  </a:lnTo>
                  <a:lnTo>
                    <a:pt x="7442" y="1025372"/>
                  </a:lnTo>
                  <a:lnTo>
                    <a:pt x="10591" y="1023810"/>
                  </a:lnTo>
                  <a:lnTo>
                    <a:pt x="12496" y="1017943"/>
                  </a:lnTo>
                  <a:close/>
                </a:path>
                <a:path w="4399915" h="1044575">
                  <a:moveTo>
                    <a:pt x="68033" y="896988"/>
                  </a:moveTo>
                  <a:lnTo>
                    <a:pt x="66344" y="893686"/>
                  </a:lnTo>
                  <a:lnTo>
                    <a:pt x="60172" y="891679"/>
                  </a:lnTo>
                  <a:lnTo>
                    <a:pt x="56870" y="893356"/>
                  </a:lnTo>
                  <a:lnTo>
                    <a:pt x="54864" y="899528"/>
                  </a:lnTo>
                  <a:lnTo>
                    <a:pt x="56553" y="902830"/>
                  </a:lnTo>
                  <a:lnTo>
                    <a:pt x="62725" y="904836"/>
                  </a:lnTo>
                  <a:lnTo>
                    <a:pt x="66027" y="903160"/>
                  </a:lnTo>
                  <a:lnTo>
                    <a:pt x="68033" y="896988"/>
                  </a:lnTo>
                  <a:close/>
                </a:path>
                <a:path w="4399915" h="1044575">
                  <a:moveTo>
                    <a:pt x="121500" y="1021321"/>
                  </a:moveTo>
                  <a:lnTo>
                    <a:pt x="121234" y="1020813"/>
                  </a:lnTo>
                  <a:lnTo>
                    <a:pt x="120307" y="1020508"/>
                  </a:lnTo>
                  <a:lnTo>
                    <a:pt x="119799" y="1020762"/>
                  </a:lnTo>
                  <a:lnTo>
                    <a:pt x="119494" y="1021715"/>
                  </a:lnTo>
                  <a:lnTo>
                    <a:pt x="119748" y="1022223"/>
                  </a:lnTo>
                  <a:lnTo>
                    <a:pt x="120675" y="1022515"/>
                  </a:lnTo>
                  <a:lnTo>
                    <a:pt x="121196" y="1022273"/>
                  </a:lnTo>
                  <a:lnTo>
                    <a:pt x="121500" y="1021321"/>
                  </a:lnTo>
                  <a:close/>
                </a:path>
                <a:path w="4399915" h="1044575">
                  <a:moveTo>
                    <a:pt x="140576" y="777430"/>
                  </a:moveTo>
                  <a:lnTo>
                    <a:pt x="136194" y="768807"/>
                  </a:lnTo>
                  <a:lnTo>
                    <a:pt x="120180" y="763612"/>
                  </a:lnTo>
                  <a:lnTo>
                    <a:pt x="111556" y="768007"/>
                  </a:lnTo>
                  <a:lnTo>
                    <a:pt x="106362" y="784009"/>
                  </a:lnTo>
                  <a:lnTo>
                    <a:pt x="110744" y="792632"/>
                  </a:lnTo>
                  <a:lnTo>
                    <a:pt x="126771" y="797839"/>
                  </a:lnTo>
                  <a:lnTo>
                    <a:pt x="135369" y="793432"/>
                  </a:lnTo>
                  <a:lnTo>
                    <a:pt x="140576" y="777430"/>
                  </a:lnTo>
                  <a:close/>
                </a:path>
                <a:path w="4399915" h="1044575">
                  <a:moveTo>
                    <a:pt x="178828" y="901661"/>
                  </a:moveTo>
                  <a:lnTo>
                    <a:pt x="178663" y="901319"/>
                  </a:lnTo>
                  <a:lnTo>
                    <a:pt x="178028" y="901115"/>
                  </a:lnTo>
                  <a:lnTo>
                    <a:pt x="177698" y="901293"/>
                  </a:lnTo>
                  <a:lnTo>
                    <a:pt x="177495" y="901915"/>
                  </a:lnTo>
                  <a:lnTo>
                    <a:pt x="177673" y="902233"/>
                  </a:lnTo>
                  <a:lnTo>
                    <a:pt x="178295" y="902436"/>
                  </a:lnTo>
                  <a:lnTo>
                    <a:pt x="178625" y="902271"/>
                  </a:lnTo>
                  <a:lnTo>
                    <a:pt x="178828" y="901661"/>
                  </a:lnTo>
                  <a:close/>
                </a:path>
                <a:path w="4399915" h="1044575">
                  <a:moveTo>
                    <a:pt x="193078" y="666711"/>
                  </a:moveTo>
                  <a:lnTo>
                    <a:pt x="192836" y="666229"/>
                  </a:lnTo>
                  <a:lnTo>
                    <a:pt x="191909" y="665924"/>
                  </a:lnTo>
                  <a:lnTo>
                    <a:pt x="191414" y="666165"/>
                  </a:lnTo>
                  <a:lnTo>
                    <a:pt x="191109" y="667092"/>
                  </a:lnTo>
                  <a:lnTo>
                    <a:pt x="191350" y="667613"/>
                  </a:lnTo>
                  <a:lnTo>
                    <a:pt x="192290" y="667918"/>
                  </a:lnTo>
                  <a:lnTo>
                    <a:pt x="192786" y="667639"/>
                  </a:lnTo>
                  <a:lnTo>
                    <a:pt x="193078" y="666711"/>
                  </a:lnTo>
                  <a:close/>
                </a:path>
                <a:path w="4399915" h="1044575">
                  <a:moveTo>
                    <a:pt x="238544" y="1023670"/>
                  </a:moveTo>
                  <a:lnTo>
                    <a:pt x="237769" y="1022172"/>
                  </a:lnTo>
                  <a:lnTo>
                    <a:pt x="235013" y="1021270"/>
                  </a:lnTo>
                  <a:lnTo>
                    <a:pt x="233514" y="1022032"/>
                  </a:lnTo>
                  <a:lnTo>
                    <a:pt x="232613" y="1024801"/>
                  </a:lnTo>
                  <a:lnTo>
                    <a:pt x="233375" y="1026299"/>
                  </a:lnTo>
                  <a:lnTo>
                    <a:pt x="236143" y="1027201"/>
                  </a:lnTo>
                  <a:lnTo>
                    <a:pt x="237642" y="1026439"/>
                  </a:lnTo>
                  <a:lnTo>
                    <a:pt x="238544" y="1023670"/>
                  </a:lnTo>
                  <a:close/>
                </a:path>
                <a:path w="4399915" h="1044575">
                  <a:moveTo>
                    <a:pt x="243852" y="785520"/>
                  </a:moveTo>
                  <a:lnTo>
                    <a:pt x="243611" y="785025"/>
                  </a:lnTo>
                  <a:lnTo>
                    <a:pt x="242671" y="784720"/>
                  </a:lnTo>
                  <a:lnTo>
                    <a:pt x="242189" y="784974"/>
                  </a:lnTo>
                  <a:lnTo>
                    <a:pt x="241884" y="785901"/>
                  </a:lnTo>
                  <a:lnTo>
                    <a:pt x="242125" y="786384"/>
                  </a:lnTo>
                  <a:lnTo>
                    <a:pt x="243065" y="786688"/>
                  </a:lnTo>
                  <a:lnTo>
                    <a:pt x="243547" y="786447"/>
                  </a:lnTo>
                  <a:lnTo>
                    <a:pt x="243852" y="785520"/>
                  </a:lnTo>
                  <a:close/>
                </a:path>
                <a:path w="4399915" h="1044575">
                  <a:moveTo>
                    <a:pt x="268414" y="556945"/>
                  </a:moveTo>
                  <a:lnTo>
                    <a:pt x="268084" y="556285"/>
                  </a:lnTo>
                  <a:lnTo>
                    <a:pt x="266877" y="555891"/>
                  </a:lnTo>
                  <a:lnTo>
                    <a:pt x="266192" y="556234"/>
                  </a:lnTo>
                  <a:lnTo>
                    <a:pt x="265798" y="557479"/>
                  </a:lnTo>
                  <a:lnTo>
                    <a:pt x="266141" y="558139"/>
                  </a:lnTo>
                  <a:lnTo>
                    <a:pt x="267347" y="558533"/>
                  </a:lnTo>
                  <a:lnTo>
                    <a:pt x="268008" y="558190"/>
                  </a:lnTo>
                  <a:lnTo>
                    <a:pt x="268414" y="556945"/>
                  </a:lnTo>
                  <a:close/>
                </a:path>
                <a:path w="4399915" h="1044575">
                  <a:moveTo>
                    <a:pt x="297891" y="905459"/>
                  </a:moveTo>
                  <a:lnTo>
                    <a:pt x="297370" y="904468"/>
                  </a:lnTo>
                  <a:lnTo>
                    <a:pt x="295516" y="903871"/>
                  </a:lnTo>
                  <a:lnTo>
                    <a:pt x="294538" y="904379"/>
                  </a:lnTo>
                  <a:lnTo>
                    <a:pt x="293928" y="906221"/>
                  </a:lnTo>
                  <a:lnTo>
                    <a:pt x="294436" y="907199"/>
                  </a:lnTo>
                  <a:lnTo>
                    <a:pt x="296291" y="907808"/>
                  </a:lnTo>
                  <a:lnTo>
                    <a:pt x="297294" y="907313"/>
                  </a:lnTo>
                  <a:lnTo>
                    <a:pt x="297891" y="905459"/>
                  </a:lnTo>
                  <a:close/>
                </a:path>
                <a:path w="4399915" h="1044575">
                  <a:moveTo>
                    <a:pt x="315404" y="673531"/>
                  </a:moveTo>
                  <a:lnTo>
                    <a:pt x="315150" y="673036"/>
                  </a:lnTo>
                  <a:lnTo>
                    <a:pt x="314236" y="672731"/>
                  </a:lnTo>
                  <a:lnTo>
                    <a:pt x="313740" y="672998"/>
                  </a:lnTo>
                  <a:lnTo>
                    <a:pt x="313436" y="673912"/>
                  </a:lnTo>
                  <a:lnTo>
                    <a:pt x="313702" y="674395"/>
                  </a:lnTo>
                  <a:lnTo>
                    <a:pt x="314617" y="674700"/>
                  </a:lnTo>
                  <a:lnTo>
                    <a:pt x="315112" y="674458"/>
                  </a:lnTo>
                  <a:lnTo>
                    <a:pt x="315404" y="673531"/>
                  </a:lnTo>
                  <a:close/>
                </a:path>
                <a:path w="4399915" h="1044575">
                  <a:moveTo>
                    <a:pt x="360426" y="449630"/>
                  </a:moveTo>
                  <a:lnTo>
                    <a:pt x="357301" y="443496"/>
                  </a:lnTo>
                  <a:lnTo>
                    <a:pt x="345897" y="439788"/>
                  </a:lnTo>
                  <a:lnTo>
                    <a:pt x="339775" y="442912"/>
                  </a:lnTo>
                  <a:lnTo>
                    <a:pt x="336067" y="454317"/>
                  </a:lnTo>
                  <a:lnTo>
                    <a:pt x="339191" y="460438"/>
                  </a:lnTo>
                  <a:lnTo>
                    <a:pt x="350596" y="464146"/>
                  </a:lnTo>
                  <a:lnTo>
                    <a:pt x="356717" y="461022"/>
                  </a:lnTo>
                  <a:lnTo>
                    <a:pt x="360426" y="449630"/>
                  </a:lnTo>
                  <a:close/>
                </a:path>
                <a:path w="4399915" h="1044575">
                  <a:moveTo>
                    <a:pt x="364553" y="791273"/>
                  </a:moveTo>
                  <a:lnTo>
                    <a:pt x="364299" y="790765"/>
                  </a:lnTo>
                  <a:lnTo>
                    <a:pt x="363359" y="790460"/>
                  </a:lnTo>
                  <a:lnTo>
                    <a:pt x="362864" y="790727"/>
                  </a:lnTo>
                  <a:lnTo>
                    <a:pt x="362572" y="791641"/>
                  </a:lnTo>
                  <a:lnTo>
                    <a:pt x="362826" y="792124"/>
                  </a:lnTo>
                  <a:lnTo>
                    <a:pt x="363766" y="792429"/>
                  </a:lnTo>
                  <a:lnTo>
                    <a:pt x="364248" y="792200"/>
                  </a:lnTo>
                  <a:lnTo>
                    <a:pt x="364553" y="791273"/>
                  </a:lnTo>
                  <a:close/>
                </a:path>
                <a:path w="4399915" h="1044575">
                  <a:moveTo>
                    <a:pt x="393179" y="566089"/>
                  </a:moveTo>
                  <a:lnTo>
                    <a:pt x="393026" y="565721"/>
                  </a:lnTo>
                  <a:lnTo>
                    <a:pt x="392430" y="565531"/>
                  </a:lnTo>
                  <a:lnTo>
                    <a:pt x="392074" y="565734"/>
                  </a:lnTo>
                  <a:lnTo>
                    <a:pt x="391883" y="566331"/>
                  </a:lnTo>
                  <a:lnTo>
                    <a:pt x="392061" y="566661"/>
                  </a:lnTo>
                  <a:lnTo>
                    <a:pt x="392671" y="566851"/>
                  </a:lnTo>
                  <a:lnTo>
                    <a:pt x="392988" y="566686"/>
                  </a:lnTo>
                  <a:lnTo>
                    <a:pt x="393179" y="566089"/>
                  </a:lnTo>
                  <a:close/>
                </a:path>
                <a:path w="4399915" h="1044575">
                  <a:moveTo>
                    <a:pt x="415137" y="910513"/>
                  </a:moveTo>
                  <a:lnTo>
                    <a:pt x="415074" y="910336"/>
                  </a:lnTo>
                  <a:lnTo>
                    <a:pt x="414909" y="910272"/>
                  </a:lnTo>
                  <a:lnTo>
                    <a:pt x="414756" y="910234"/>
                  </a:lnTo>
                  <a:lnTo>
                    <a:pt x="414578" y="910323"/>
                  </a:lnTo>
                  <a:lnTo>
                    <a:pt x="414477" y="910628"/>
                  </a:lnTo>
                  <a:lnTo>
                    <a:pt x="414578" y="910793"/>
                  </a:lnTo>
                  <a:lnTo>
                    <a:pt x="414896" y="910894"/>
                  </a:lnTo>
                  <a:lnTo>
                    <a:pt x="415099" y="910653"/>
                  </a:lnTo>
                  <a:lnTo>
                    <a:pt x="415137" y="910513"/>
                  </a:lnTo>
                  <a:close/>
                </a:path>
                <a:path w="4399915" h="1044575">
                  <a:moveTo>
                    <a:pt x="435610" y="351485"/>
                  </a:moveTo>
                  <a:lnTo>
                    <a:pt x="435533" y="351320"/>
                  </a:lnTo>
                  <a:lnTo>
                    <a:pt x="435216" y="351218"/>
                  </a:lnTo>
                  <a:lnTo>
                    <a:pt x="435051" y="351307"/>
                  </a:lnTo>
                  <a:lnTo>
                    <a:pt x="434962" y="351586"/>
                  </a:lnTo>
                  <a:lnTo>
                    <a:pt x="435038" y="351764"/>
                  </a:lnTo>
                  <a:lnTo>
                    <a:pt x="435343" y="351866"/>
                  </a:lnTo>
                  <a:lnTo>
                    <a:pt x="435571" y="351624"/>
                  </a:lnTo>
                  <a:lnTo>
                    <a:pt x="435610" y="351485"/>
                  </a:lnTo>
                  <a:close/>
                </a:path>
                <a:path w="4399915" h="1044575">
                  <a:moveTo>
                    <a:pt x="438912" y="681393"/>
                  </a:moveTo>
                  <a:lnTo>
                    <a:pt x="438746" y="681075"/>
                  </a:lnTo>
                  <a:lnTo>
                    <a:pt x="438111" y="680872"/>
                  </a:lnTo>
                  <a:lnTo>
                    <a:pt x="437794" y="681024"/>
                  </a:lnTo>
                  <a:lnTo>
                    <a:pt x="437591" y="681647"/>
                  </a:lnTo>
                  <a:lnTo>
                    <a:pt x="437756" y="681990"/>
                  </a:lnTo>
                  <a:lnTo>
                    <a:pt x="438378" y="682193"/>
                  </a:lnTo>
                  <a:lnTo>
                    <a:pt x="438708" y="682015"/>
                  </a:lnTo>
                  <a:lnTo>
                    <a:pt x="438912" y="681393"/>
                  </a:lnTo>
                  <a:close/>
                </a:path>
                <a:path w="4399915" h="1044575">
                  <a:moveTo>
                    <a:pt x="477596" y="463435"/>
                  </a:moveTo>
                  <a:lnTo>
                    <a:pt x="477431" y="463105"/>
                  </a:lnTo>
                  <a:lnTo>
                    <a:pt x="476808" y="462902"/>
                  </a:lnTo>
                  <a:lnTo>
                    <a:pt x="476478" y="463067"/>
                  </a:lnTo>
                  <a:lnTo>
                    <a:pt x="476288" y="463664"/>
                  </a:lnTo>
                  <a:lnTo>
                    <a:pt x="476453" y="463994"/>
                  </a:lnTo>
                  <a:lnTo>
                    <a:pt x="477075" y="464197"/>
                  </a:lnTo>
                  <a:lnTo>
                    <a:pt x="477405" y="464032"/>
                  </a:lnTo>
                  <a:lnTo>
                    <a:pt x="477596" y="463435"/>
                  </a:lnTo>
                  <a:close/>
                </a:path>
                <a:path w="4399915" h="1044575">
                  <a:moveTo>
                    <a:pt x="521347" y="576224"/>
                  </a:moveTo>
                  <a:lnTo>
                    <a:pt x="520928" y="575373"/>
                  </a:lnTo>
                  <a:lnTo>
                    <a:pt x="519391" y="574878"/>
                  </a:lnTo>
                  <a:lnTo>
                    <a:pt x="518553" y="575322"/>
                  </a:lnTo>
                  <a:lnTo>
                    <a:pt x="518058" y="576846"/>
                  </a:lnTo>
                  <a:lnTo>
                    <a:pt x="518477" y="577659"/>
                  </a:lnTo>
                  <a:lnTo>
                    <a:pt x="520014" y="578167"/>
                  </a:lnTo>
                  <a:lnTo>
                    <a:pt x="520839" y="577748"/>
                  </a:lnTo>
                  <a:lnTo>
                    <a:pt x="521347" y="576224"/>
                  </a:lnTo>
                  <a:close/>
                </a:path>
                <a:path w="4399915" h="1044575">
                  <a:moveTo>
                    <a:pt x="531190" y="255600"/>
                  </a:moveTo>
                  <a:lnTo>
                    <a:pt x="530364" y="253936"/>
                  </a:lnTo>
                  <a:lnTo>
                    <a:pt x="527278" y="252933"/>
                  </a:lnTo>
                  <a:lnTo>
                    <a:pt x="525627" y="253796"/>
                  </a:lnTo>
                  <a:lnTo>
                    <a:pt x="524624" y="256857"/>
                  </a:lnTo>
                  <a:lnTo>
                    <a:pt x="525462" y="258521"/>
                  </a:lnTo>
                  <a:lnTo>
                    <a:pt x="528548" y="259524"/>
                  </a:lnTo>
                  <a:lnTo>
                    <a:pt x="530199" y="258660"/>
                  </a:lnTo>
                  <a:lnTo>
                    <a:pt x="531190" y="255600"/>
                  </a:lnTo>
                  <a:close/>
                </a:path>
                <a:path w="4399915" h="1044575">
                  <a:moveTo>
                    <a:pt x="567677" y="366077"/>
                  </a:moveTo>
                  <a:lnTo>
                    <a:pt x="567575" y="365925"/>
                  </a:lnTo>
                  <a:lnTo>
                    <a:pt x="567270" y="365823"/>
                  </a:lnTo>
                  <a:lnTo>
                    <a:pt x="567118" y="365899"/>
                  </a:lnTo>
                  <a:lnTo>
                    <a:pt x="567016" y="366204"/>
                  </a:lnTo>
                  <a:lnTo>
                    <a:pt x="567093" y="366356"/>
                  </a:lnTo>
                  <a:lnTo>
                    <a:pt x="567397" y="366458"/>
                  </a:lnTo>
                  <a:lnTo>
                    <a:pt x="567575" y="366382"/>
                  </a:lnTo>
                  <a:lnTo>
                    <a:pt x="567677" y="366077"/>
                  </a:lnTo>
                  <a:close/>
                </a:path>
                <a:path w="4399915" h="1044575">
                  <a:moveTo>
                    <a:pt x="607910" y="476796"/>
                  </a:moveTo>
                  <a:lnTo>
                    <a:pt x="607834" y="476631"/>
                  </a:lnTo>
                  <a:lnTo>
                    <a:pt x="607529" y="476542"/>
                  </a:lnTo>
                  <a:lnTo>
                    <a:pt x="607314" y="476758"/>
                  </a:lnTo>
                  <a:lnTo>
                    <a:pt x="607275" y="476897"/>
                  </a:lnTo>
                  <a:lnTo>
                    <a:pt x="607352" y="477088"/>
                  </a:lnTo>
                  <a:lnTo>
                    <a:pt x="607656" y="477177"/>
                  </a:lnTo>
                  <a:lnTo>
                    <a:pt x="607822" y="477075"/>
                  </a:lnTo>
                  <a:lnTo>
                    <a:pt x="607910" y="476796"/>
                  </a:lnTo>
                  <a:close/>
                </a:path>
                <a:path w="4399915" h="1044575">
                  <a:moveTo>
                    <a:pt x="626148" y="166306"/>
                  </a:moveTo>
                  <a:lnTo>
                    <a:pt x="626071" y="166141"/>
                  </a:lnTo>
                  <a:lnTo>
                    <a:pt x="625754" y="166039"/>
                  </a:lnTo>
                  <a:lnTo>
                    <a:pt x="625589" y="166128"/>
                  </a:lnTo>
                  <a:lnTo>
                    <a:pt x="625500" y="166433"/>
                  </a:lnTo>
                  <a:lnTo>
                    <a:pt x="625576" y="166585"/>
                  </a:lnTo>
                  <a:lnTo>
                    <a:pt x="625894" y="166687"/>
                  </a:lnTo>
                  <a:lnTo>
                    <a:pt x="626059" y="166611"/>
                  </a:lnTo>
                  <a:lnTo>
                    <a:pt x="626148" y="166306"/>
                  </a:lnTo>
                  <a:close/>
                </a:path>
                <a:path w="4399915" h="1044575">
                  <a:moveTo>
                    <a:pt x="663727" y="274218"/>
                  </a:moveTo>
                  <a:lnTo>
                    <a:pt x="663638" y="274066"/>
                  </a:lnTo>
                  <a:lnTo>
                    <a:pt x="663321" y="273964"/>
                  </a:lnTo>
                  <a:lnTo>
                    <a:pt x="663168" y="274040"/>
                  </a:lnTo>
                  <a:lnTo>
                    <a:pt x="663067" y="274358"/>
                  </a:lnTo>
                  <a:lnTo>
                    <a:pt x="663130" y="274510"/>
                  </a:lnTo>
                  <a:lnTo>
                    <a:pt x="663448" y="274624"/>
                  </a:lnTo>
                  <a:lnTo>
                    <a:pt x="663625" y="274548"/>
                  </a:lnTo>
                  <a:lnTo>
                    <a:pt x="663727" y="274218"/>
                  </a:lnTo>
                  <a:close/>
                </a:path>
                <a:path w="4399915" h="1044575">
                  <a:moveTo>
                    <a:pt x="701890" y="382803"/>
                  </a:moveTo>
                  <a:lnTo>
                    <a:pt x="701802" y="382651"/>
                  </a:lnTo>
                  <a:lnTo>
                    <a:pt x="701484" y="382549"/>
                  </a:lnTo>
                  <a:lnTo>
                    <a:pt x="701344" y="382625"/>
                  </a:lnTo>
                  <a:lnTo>
                    <a:pt x="701230" y="382955"/>
                  </a:lnTo>
                  <a:lnTo>
                    <a:pt x="701306" y="383108"/>
                  </a:lnTo>
                  <a:lnTo>
                    <a:pt x="701611" y="383209"/>
                  </a:lnTo>
                  <a:lnTo>
                    <a:pt x="701789" y="383133"/>
                  </a:lnTo>
                  <a:lnTo>
                    <a:pt x="701890" y="382803"/>
                  </a:lnTo>
                  <a:close/>
                </a:path>
                <a:path w="4399915" h="1044575">
                  <a:moveTo>
                    <a:pt x="729018" y="82181"/>
                  </a:moveTo>
                  <a:lnTo>
                    <a:pt x="728954" y="82003"/>
                  </a:lnTo>
                  <a:lnTo>
                    <a:pt x="728649" y="81902"/>
                  </a:lnTo>
                  <a:lnTo>
                    <a:pt x="728472" y="82003"/>
                  </a:lnTo>
                  <a:lnTo>
                    <a:pt x="728408" y="82169"/>
                  </a:lnTo>
                  <a:lnTo>
                    <a:pt x="728370" y="82308"/>
                  </a:lnTo>
                  <a:lnTo>
                    <a:pt x="728459" y="82473"/>
                  </a:lnTo>
                  <a:lnTo>
                    <a:pt x="728776" y="82575"/>
                  </a:lnTo>
                  <a:lnTo>
                    <a:pt x="728916" y="82486"/>
                  </a:lnTo>
                  <a:lnTo>
                    <a:pt x="729018" y="82181"/>
                  </a:lnTo>
                  <a:close/>
                </a:path>
                <a:path w="4399915" h="1044575">
                  <a:moveTo>
                    <a:pt x="838187" y="3759"/>
                  </a:moveTo>
                  <a:lnTo>
                    <a:pt x="837666" y="2743"/>
                  </a:lnTo>
                  <a:lnTo>
                    <a:pt x="835825" y="2146"/>
                  </a:lnTo>
                  <a:lnTo>
                    <a:pt x="834847" y="2667"/>
                  </a:lnTo>
                  <a:lnTo>
                    <a:pt x="834237" y="4521"/>
                  </a:lnTo>
                  <a:lnTo>
                    <a:pt x="834745" y="5486"/>
                  </a:lnTo>
                  <a:lnTo>
                    <a:pt x="836587" y="6083"/>
                  </a:lnTo>
                  <a:lnTo>
                    <a:pt x="837590" y="5613"/>
                  </a:lnTo>
                  <a:lnTo>
                    <a:pt x="838187" y="3759"/>
                  </a:lnTo>
                  <a:close/>
                </a:path>
                <a:path w="4399915" h="1044575">
                  <a:moveTo>
                    <a:pt x="3052318" y="10528"/>
                  </a:moveTo>
                  <a:lnTo>
                    <a:pt x="3051822" y="9525"/>
                  </a:lnTo>
                  <a:lnTo>
                    <a:pt x="3049968" y="8928"/>
                  </a:lnTo>
                  <a:lnTo>
                    <a:pt x="3048965" y="9448"/>
                  </a:lnTo>
                  <a:lnTo>
                    <a:pt x="3048368" y="11277"/>
                  </a:lnTo>
                  <a:lnTo>
                    <a:pt x="3048889" y="12255"/>
                  </a:lnTo>
                  <a:lnTo>
                    <a:pt x="3050743" y="12865"/>
                  </a:lnTo>
                  <a:lnTo>
                    <a:pt x="3051721" y="12357"/>
                  </a:lnTo>
                  <a:lnTo>
                    <a:pt x="3052318" y="10528"/>
                  </a:lnTo>
                  <a:close/>
                </a:path>
                <a:path w="4399915" h="1044575">
                  <a:moveTo>
                    <a:pt x="3170745" y="70827"/>
                  </a:moveTo>
                  <a:lnTo>
                    <a:pt x="3170237" y="69837"/>
                  </a:lnTo>
                  <a:lnTo>
                    <a:pt x="3168383" y="69240"/>
                  </a:lnTo>
                  <a:lnTo>
                    <a:pt x="3167392" y="69735"/>
                  </a:lnTo>
                  <a:lnTo>
                    <a:pt x="3166795" y="71589"/>
                  </a:lnTo>
                  <a:lnTo>
                    <a:pt x="3167291" y="72593"/>
                  </a:lnTo>
                  <a:lnTo>
                    <a:pt x="3169145" y="73202"/>
                  </a:lnTo>
                  <a:lnTo>
                    <a:pt x="3170148" y="72682"/>
                  </a:lnTo>
                  <a:lnTo>
                    <a:pt x="3170745" y="70827"/>
                  </a:lnTo>
                  <a:close/>
                </a:path>
                <a:path w="4399915" h="1044575">
                  <a:moveTo>
                    <a:pt x="3263531" y="698"/>
                  </a:moveTo>
                  <a:lnTo>
                    <a:pt x="3263163" y="0"/>
                  </a:lnTo>
                  <a:lnTo>
                    <a:pt x="3257575" y="0"/>
                  </a:lnTo>
                  <a:lnTo>
                    <a:pt x="3256940" y="1981"/>
                  </a:lnTo>
                  <a:lnTo>
                    <a:pt x="3257766" y="3632"/>
                  </a:lnTo>
                  <a:lnTo>
                    <a:pt x="3260877" y="4635"/>
                  </a:lnTo>
                  <a:lnTo>
                    <a:pt x="3262528" y="3797"/>
                  </a:lnTo>
                  <a:lnTo>
                    <a:pt x="3263531" y="698"/>
                  </a:lnTo>
                  <a:close/>
                </a:path>
                <a:path w="4399915" h="1044575">
                  <a:moveTo>
                    <a:pt x="3288728" y="137782"/>
                  </a:moveTo>
                  <a:lnTo>
                    <a:pt x="3287293" y="134962"/>
                  </a:lnTo>
                  <a:lnTo>
                    <a:pt x="3282035" y="133261"/>
                  </a:lnTo>
                  <a:lnTo>
                    <a:pt x="3279241" y="134696"/>
                  </a:lnTo>
                  <a:lnTo>
                    <a:pt x="3277527" y="139941"/>
                  </a:lnTo>
                  <a:lnTo>
                    <a:pt x="3278962" y="142748"/>
                  </a:lnTo>
                  <a:lnTo>
                    <a:pt x="3284207" y="144449"/>
                  </a:lnTo>
                  <a:lnTo>
                    <a:pt x="3287026" y="143027"/>
                  </a:lnTo>
                  <a:lnTo>
                    <a:pt x="3288728" y="137782"/>
                  </a:lnTo>
                  <a:close/>
                </a:path>
                <a:path w="4399915" h="1044575">
                  <a:moveTo>
                    <a:pt x="3377209" y="70434"/>
                  </a:moveTo>
                  <a:lnTo>
                    <a:pt x="3376218" y="68465"/>
                  </a:lnTo>
                  <a:lnTo>
                    <a:pt x="3372510" y="67271"/>
                  </a:lnTo>
                  <a:lnTo>
                    <a:pt x="3370529" y="68262"/>
                  </a:lnTo>
                  <a:lnTo>
                    <a:pt x="3369335" y="71970"/>
                  </a:lnTo>
                  <a:lnTo>
                    <a:pt x="3370338" y="73964"/>
                  </a:lnTo>
                  <a:lnTo>
                    <a:pt x="3374034" y="75158"/>
                  </a:lnTo>
                  <a:lnTo>
                    <a:pt x="3376015" y="74142"/>
                  </a:lnTo>
                  <a:lnTo>
                    <a:pt x="3377209" y="70434"/>
                  </a:lnTo>
                  <a:close/>
                </a:path>
                <a:path w="4399915" h="1044575">
                  <a:moveTo>
                    <a:pt x="3400933" y="212026"/>
                  </a:moveTo>
                  <a:lnTo>
                    <a:pt x="3398913" y="208064"/>
                  </a:lnTo>
                  <a:lnTo>
                    <a:pt x="3391522" y="205663"/>
                  </a:lnTo>
                  <a:lnTo>
                    <a:pt x="3387547" y="207683"/>
                  </a:lnTo>
                  <a:lnTo>
                    <a:pt x="3385147" y="215061"/>
                  </a:lnTo>
                  <a:lnTo>
                    <a:pt x="3387166" y="219049"/>
                  </a:lnTo>
                  <a:lnTo>
                    <a:pt x="3394570" y="221449"/>
                  </a:lnTo>
                  <a:lnTo>
                    <a:pt x="3398545" y="219405"/>
                  </a:lnTo>
                  <a:lnTo>
                    <a:pt x="3400933" y="212026"/>
                  </a:lnTo>
                  <a:close/>
                </a:path>
                <a:path w="4399915" h="1044575">
                  <a:moveTo>
                    <a:pt x="3467671" y="3238"/>
                  </a:moveTo>
                  <a:lnTo>
                    <a:pt x="3466503" y="914"/>
                  </a:lnTo>
                  <a:lnTo>
                    <a:pt x="3463658" y="0"/>
                  </a:lnTo>
                  <a:lnTo>
                    <a:pt x="3461220" y="0"/>
                  </a:lnTo>
                  <a:lnTo>
                    <a:pt x="3459848" y="698"/>
                  </a:lnTo>
                  <a:lnTo>
                    <a:pt x="3458451" y="4991"/>
                  </a:lnTo>
                  <a:lnTo>
                    <a:pt x="3459645" y="7315"/>
                  </a:lnTo>
                  <a:lnTo>
                    <a:pt x="3463963" y="8712"/>
                  </a:lnTo>
                  <a:lnTo>
                    <a:pt x="3466274" y="7531"/>
                  </a:lnTo>
                  <a:lnTo>
                    <a:pt x="3467671" y="3238"/>
                  </a:lnTo>
                  <a:close/>
                </a:path>
                <a:path w="4399915" h="1044575">
                  <a:moveTo>
                    <a:pt x="3487864" y="146570"/>
                  </a:moveTo>
                  <a:lnTo>
                    <a:pt x="3486353" y="143598"/>
                  </a:lnTo>
                  <a:lnTo>
                    <a:pt x="3480803" y="141795"/>
                  </a:lnTo>
                  <a:lnTo>
                    <a:pt x="3477831" y="143319"/>
                  </a:lnTo>
                  <a:lnTo>
                    <a:pt x="3476028" y="148869"/>
                  </a:lnTo>
                  <a:lnTo>
                    <a:pt x="3477539" y="151841"/>
                  </a:lnTo>
                  <a:lnTo>
                    <a:pt x="3483089" y="153644"/>
                  </a:lnTo>
                  <a:lnTo>
                    <a:pt x="3486061" y="152120"/>
                  </a:lnTo>
                  <a:lnTo>
                    <a:pt x="3487864" y="146570"/>
                  </a:lnTo>
                  <a:close/>
                </a:path>
                <a:path w="4399915" h="1044575">
                  <a:moveTo>
                    <a:pt x="3505289" y="293611"/>
                  </a:moveTo>
                  <a:lnTo>
                    <a:pt x="3503434" y="289966"/>
                  </a:lnTo>
                  <a:lnTo>
                    <a:pt x="3496665" y="287769"/>
                  </a:lnTo>
                  <a:lnTo>
                    <a:pt x="3493008" y="289623"/>
                  </a:lnTo>
                  <a:lnTo>
                    <a:pt x="3490811" y="296392"/>
                  </a:lnTo>
                  <a:lnTo>
                    <a:pt x="3492677" y="300050"/>
                  </a:lnTo>
                  <a:lnTo>
                    <a:pt x="3499447" y="302247"/>
                  </a:lnTo>
                  <a:lnTo>
                    <a:pt x="3503091" y="300393"/>
                  </a:lnTo>
                  <a:lnTo>
                    <a:pt x="3505289" y="293611"/>
                  </a:lnTo>
                  <a:close/>
                </a:path>
                <a:path w="4399915" h="1044575">
                  <a:moveTo>
                    <a:pt x="3575837" y="81203"/>
                  </a:moveTo>
                  <a:lnTo>
                    <a:pt x="3574491" y="78574"/>
                  </a:lnTo>
                  <a:lnTo>
                    <a:pt x="3569551" y="76962"/>
                  </a:lnTo>
                  <a:lnTo>
                    <a:pt x="3566922" y="78308"/>
                  </a:lnTo>
                  <a:lnTo>
                    <a:pt x="3565309" y="83248"/>
                  </a:lnTo>
                  <a:lnTo>
                    <a:pt x="3566655" y="85890"/>
                  </a:lnTo>
                  <a:lnTo>
                    <a:pt x="3571595" y="87490"/>
                  </a:lnTo>
                  <a:lnTo>
                    <a:pt x="3574237" y="86156"/>
                  </a:lnTo>
                  <a:lnTo>
                    <a:pt x="3575837" y="81203"/>
                  </a:lnTo>
                  <a:close/>
                </a:path>
                <a:path w="4399915" h="1044575">
                  <a:moveTo>
                    <a:pt x="3593084" y="229184"/>
                  </a:moveTo>
                  <a:lnTo>
                    <a:pt x="3591229" y="225526"/>
                  </a:lnTo>
                  <a:lnTo>
                    <a:pt x="3584448" y="223329"/>
                  </a:lnTo>
                  <a:lnTo>
                    <a:pt x="3580815" y="225196"/>
                  </a:lnTo>
                  <a:lnTo>
                    <a:pt x="3578618" y="231965"/>
                  </a:lnTo>
                  <a:lnTo>
                    <a:pt x="3580473" y="235597"/>
                  </a:lnTo>
                  <a:lnTo>
                    <a:pt x="3587254" y="237794"/>
                  </a:lnTo>
                  <a:lnTo>
                    <a:pt x="3590887" y="235953"/>
                  </a:lnTo>
                  <a:lnTo>
                    <a:pt x="3593084" y="229184"/>
                  </a:lnTo>
                  <a:close/>
                </a:path>
                <a:path w="4399915" h="1044575">
                  <a:moveTo>
                    <a:pt x="3609251" y="380682"/>
                  </a:moveTo>
                  <a:lnTo>
                    <a:pt x="3606304" y="374878"/>
                  </a:lnTo>
                  <a:lnTo>
                    <a:pt x="3595522" y="371373"/>
                  </a:lnTo>
                  <a:lnTo>
                    <a:pt x="3589731" y="374332"/>
                  </a:lnTo>
                  <a:lnTo>
                    <a:pt x="3586226" y="385114"/>
                  </a:lnTo>
                  <a:lnTo>
                    <a:pt x="3589172" y="390906"/>
                  </a:lnTo>
                  <a:lnTo>
                    <a:pt x="3599954" y="394411"/>
                  </a:lnTo>
                  <a:lnTo>
                    <a:pt x="3605746" y="391452"/>
                  </a:lnTo>
                  <a:lnTo>
                    <a:pt x="3609251" y="380682"/>
                  </a:lnTo>
                  <a:close/>
                </a:path>
                <a:path w="4399915" h="1044575">
                  <a:moveTo>
                    <a:pt x="3664242" y="16065"/>
                  </a:moveTo>
                  <a:lnTo>
                    <a:pt x="3662896" y="13411"/>
                  </a:lnTo>
                  <a:lnTo>
                    <a:pt x="3657955" y="11798"/>
                  </a:lnTo>
                  <a:lnTo>
                    <a:pt x="3655314" y="13169"/>
                  </a:lnTo>
                  <a:lnTo>
                    <a:pt x="3653713" y="18084"/>
                  </a:lnTo>
                  <a:lnTo>
                    <a:pt x="3655060" y="20726"/>
                  </a:lnTo>
                  <a:lnTo>
                    <a:pt x="3660000" y="22326"/>
                  </a:lnTo>
                  <a:lnTo>
                    <a:pt x="3662642" y="20993"/>
                  </a:lnTo>
                  <a:lnTo>
                    <a:pt x="3664242" y="16065"/>
                  </a:lnTo>
                  <a:close/>
                </a:path>
                <a:path w="4399915" h="1044575">
                  <a:moveTo>
                    <a:pt x="3680041" y="165100"/>
                  </a:moveTo>
                  <a:lnTo>
                    <a:pt x="3678364" y="161772"/>
                  </a:lnTo>
                  <a:lnTo>
                    <a:pt x="3672192" y="159766"/>
                  </a:lnTo>
                  <a:lnTo>
                    <a:pt x="3668877" y="161467"/>
                  </a:lnTo>
                  <a:lnTo>
                    <a:pt x="3666883" y="167627"/>
                  </a:lnTo>
                  <a:lnTo>
                    <a:pt x="3668560" y="170929"/>
                  </a:lnTo>
                  <a:lnTo>
                    <a:pt x="3674732" y="172935"/>
                  </a:lnTo>
                  <a:lnTo>
                    <a:pt x="3678034" y="171246"/>
                  </a:lnTo>
                  <a:lnTo>
                    <a:pt x="3680041" y="165100"/>
                  </a:lnTo>
                  <a:close/>
                </a:path>
                <a:path w="4399915" h="1044575">
                  <a:moveTo>
                    <a:pt x="3692829" y="317919"/>
                  </a:moveTo>
                  <a:lnTo>
                    <a:pt x="3690721" y="313766"/>
                  </a:lnTo>
                  <a:lnTo>
                    <a:pt x="3683025" y="311277"/>
                  </a:lnTo>
                  <a:lnTo>
                    <a:pt x="3678885" y="313385"/>
                  </a:lnTo>
                  <a:lnTo>
                    <a:pt x="3676370" y="321081"/>
                  </a:lnTo>
                  <a:lnTo>
                    <a:pt x="3678491" y="325221"/>
                  </a:lnTo>
                  <a:lnTo>
                    <a:pt x="3686187" y="327723"/>
                  </a:lnTo>
                  <a:lnTo>
                    <a:pt x="3690328" y="325615"/>
                  </a:lnTo>
                  <a:lnTo>
                    <a:pt x="3692829" y="317919"/>
                  </a:lnTo>
                  <a:close/>
                </a:path>
                <a:path w="4399915" h="1044575">
                  <a:moveTo>
                    <a:pt x="3705517" y="474179"/>
                  </a:moveTo>
                  <a:lnTo>
                    <a:pt x="3701973" y="467245"/>
                  </a:lnTo>
                  <a:lnTo>
                    <a:pt x="3689045" y="463042"/>
                  </a:lnTo>
                  <a:lnTo>
                    <a:pt x="3682098" y="466559"/>
                  </a:lnTo>
                  <a:lnTo>
                    <a:pt x="3677882" y="479513"/>
                  </a:lnTo>
                  <a:lnTo>
                    <a:pt x="3681425" y="486486"/>
                  </a:lnTo>
                  <a:lnTo>
                    <a:pt x="3694366" y="490689"/>
                  </a:lnTo>
                  <a:lnTo>
                    <a:pt x="3701313" y="487121"/>
                  </a:lnTo>
                  <a:lnTo>
                    <a:pt x="3705517" y="474179"/>
                  </a:lnTo>
                  <a:close/>
                </a:path>
                <a:path w="4399915" h="1044575">
                  <a:moveTo>
                    <a:pt x="3766502" y="101244"/>
                  </a:moveTo>
                  <a:lnTo>
                    <a:pt x="3765080" y="98450"/>
                  </a:lnTo>
                  <a:lnTo>
                    <a:pt x="3759835" y="96748"/>
                  </a:lnTo>
                  <a:lnTo>
                    <a:pt x="3757028" y="98171"/>
                  </a:lnTo>
                  <a:lnTo>
                    <a:pt x="3755326" y="103441"/>
                  </a:lnTo>
                  <a:lnTo>
                    <a:pt x="3756761" y="106235"/>
                  </a:lnTo>
                  <a:lnTo>
                    <a:pt x="3761994" y="107937"/>
                  </a:lnTo>
                  <a:lnTo>
                    <a:pt x="3764800" y="106514"/>
                  </a:lnTo>
                  <a:lnTo>
                    <a:pt x="3766502" y="101244"/>
                  </a:lnTo>
                  <a:close/>
                </a:path>
                <a:path w="4399915" h="1044575">
                  <a:moveTo>
                    <a:pt x="3779926" y="254584"/>
                  </a:moveTo>
                  <a:lnTo>
                    <a:pt x="3777742" y="250266"/>
                  </a:lnTo>
                  <a:lnTo>
                    <a:pt x="3769715" y="247662"/>
                  </a:lnTo>
                  <a:lnTo>
                    <a:pt x="3765423" y="249872"/>
                  </a:lnTo>
                  <a:lnTo>
                    <a:pt x="3762819" y="257873"/>
                  </a:lnTo>
                  <a:lnTo>
                    <a:pt x="3765004" y="262178"/>
                  </a:lnTo>
                  <a:lnTo>
                    <a:pt x="3773017" y="264782"/>
                  </a:lnTo>
                  <a:lnTo>
                    <a:pt x="3777323" y="262585"/>
                  </a:lnTo>
                  <a:lnTo>
                    <a:pt x="3779926" y="254584"/>
                  </a:lnTo>
                  <a:close/>
                </a:path>
                <a:path w="4399915" h="1044575">
                  <a:moveTo>
                    <a:pt x="3787749" y="412267"/>
                  </a:moveTo>
                  <a:lnTo>
                    <a:pt x="3785209" y="407289"/>
                  </a:lnTo>
                  <a:lnTo>
                    <a:pt x="3775976" y="404291"/>
                  </a:lnTo>
                  <a:lnTo>
                    <a:pt x="3771011" y="406831"/>
                  </a:lnTo>
                  <a:lnTo>
                    <a:pt x="3768001" y="416077"/>
                  </a:lnTo>
                  <a:lnTo>
                    <a:pt x="3770541" y="421043"/>
                  </a:lnTo>
                  <a:lnTo>
                    <a:pt x="3779774" y="424040"/>
                  </a:lnTo>
                  <a:lnTo>
                    <a:pt x="3784739" y="421513"/>
                  </a:lnTo>
                  <a:lnTo>
                    <a:pt x="3787749" y="412267"/>
                  </a:lnTo>
                  <a:close/>
                </a:path>
                <a:path w="4399915" h="1044575">
                  <a:moveTo>
                    <a:pt x="3791432" y="574268"/>
                  </a:moveTo>
                  <a:lnTo>
                    <a:pt x="3788384" y="568299"/>
                  </a:lnTo>
                  <a:lnTo>
                    <a:pt x="3777310" y="564705"/>
                  </a:lnTo>
                  <a:lnTo>
                    <a:pt x="3771341" y="567740"/>
                  </a:lnTo>
                  <a:lnTo>
                    <a:pt x="3767734" y="578840"/>
                  </a:lnTo>
                  <a:lnTo>
                    <a:pt x="3770782" y="584784"/>
                  </a:lnTo>
                  <a:lnTo>
                    <a:pt x="3781856" y="588378"/>
                  </a:lnTo>
                  <a:lnTo>
                    <a:pt x="3787825" y="585368"/>
                  </a:lnTo>
                  <a:lnTo>
                    <a:pt x="3791432" y="574268"/>
                  </a:lnTo>
                  <a:close/>
                </a:path>
                <a:path w="4399915" h="1044575">
                  <a:moveTo>
                    <a:pt x="3866604" y="191414"/>
                  </a:moveTo>
                  <a:lnTo>
                    <a:pt x="3864394" y="187109"/>
                  </a:lnTo>
                  <a:lnTo>
                    <a:pt x="3856393" y="184492"/>
                  </a:lnTo>
                  <a:lnTo>
                    <a:pt x="3852087" y="186702"/>
                  </a:lnTo>
                  <a:lnTo>
                    <a:pt x="3849497" y="194703"/>
                  </a:lnTo>
                  <a:lnTo>
                    <a:pt x="3851668" y="199009"/>
                  </a:lnTo>
                  <a:lnTo>
                    <a:pt x="3859682" y="201612"/>
                  </a:lnTo>
                  <a:lnTo>
                    <a:pt x="3864000" y="199415"/>
                  </a:lnTo>
                  <a:lnTo>
                    <a:pt x="3866604" y="191414"/>
                  </a:lnTo>
                  <a:close/>
                </a:path>
                <a:path w="4399915" h="1044575">
                  <a:moveTo>
                    <a:pt x="3874185" y="349554"/>
                  </a:moveTo>
                  <a:lnTo>
                    <a:pt x="3871582" y="344424"/>
                  </a:lnTo>
                  <a:lnTo>
                    <a:pt x="3862044" y="341325"/>
                  </a:lnTo>
                  <a:lnTo>
                    <a:pt x="3856901" y="343941"/>
                  </a:lnTo>
                  <a:lnTo>
                    <a:pt x="3853802" y="353491"/>
                  </a:lnTo>
                  <a:lnTo>
                    <a:pt x="3856418" y="358635"/>
                  </a:lnTo>
                  <a:lnTo>
                    <a:pt x="3865956" y="361734"/>
                  </a:lnTo>
                  <a:lnTo>
                    <a:pt x="3871087" y="359105"/>
                  </a:lnTo>
                  <a:lnTo>
                    <a:pt x="3874185" y="349554"/>
                  </a:lnTo>
                  <a:close/>
                </a:path>
                <a:path w="4399915" h="1044575">
                  <a:moveTo>
                    <a:pt x="3876167" y="512152"/>
                  </a:moveTo>
                  <a:lnTo>
                    <a:pt x="3873373" y="506691"/>
                  </a:lnTo>
                  <a:lnTo>
                    <a:pt x="3863200" y="503389"/>
                  </a:lnTo>
                  <a:lnTo>
                    <a:pt x="3857764" y="506171"/>
                  </a:lnTo>
                  <a:lnTo>
                    <a:pt x="3854450" y="516343"/>
                  </a:lnTo>
                  <a:lnTo>
                    <a:pt x="3857218" y="521779"/>
                  </a:lnTo>
                  <a:lnTo>
                    <a:pt x="3867404" y="525094"/>
                  </a:lnTo>
                  <a:lnTo>
                    <a:pt x="3872852" y="522325"/>
                  </a:lnTo>
                  <a:lnTo>
                    <a:pt x="3876167" y="512152"/>
                  </a:lnTo>
                  <a:close/>
                </a:path>
                <a:path w="4399915" h="1044575">
                  <a:moveTo>
                    <a:pt x="3878478" y="678192"/>
                  </a:moveTo>
                  <a:lnTo>
                    <a:pt x="3874020" y="669417"/>
                  </a:lnTo>
                  <a:lnTo>
                    <a:pt x="3857675" y="664108"/>
                  </a:lnTo>
                  <a:lnTo>
                    <a:pt x="3848925" y="668591"/>
                  </a:lnTo>
                  <a:lnTo>
                    <a:pt x="3843617" y="684911"/>
                  </a:lnTo>
                  <a:lnTo>
                    <a:pt x="3848062" y="693699"/>
                  </a:lnTo>
                  <a:lnTo>
                    <a:pt x="3864406" y="699008"/>
                  </a:lnTo>
                  <a:lnTo>
                    <a:pt x="3873169" y="694524"/>
                  </a:lnTo>
                  <a:lnTo>
                    <a:pt x="3878478" y="678192"/>
                  </a:lnTo>
                  <a:close/>
                </a:path>
                <a:path w="4399915" h="1044575">
                  <a:moveTo>
                    <a:pt x="3953573" y="789940"/>
                  </a:moveTo>
                  <a:lnTo>
                    <a:pt x="3951681" y="783361"/>
                  </a:lnTo>
                  <a:lnTo>
                    <a:pt x="3947452" y="777963"/>
                  </a:lnTo>
                  <a:lnTo>
                    <a:pt x="3941267" y="774471"/>
                  </a:lnTo>
                  <a:lnTo>
                    <a:pt x="3934206" y="773658"/>
                  </a:lnTo>
                  <a:lnTo>
                    <a:pt x="3927614" y="775538"/>
                  </a:lnTo>
                  <a:lnTo>
                    <a:pt x="3922204" y="779754"/>
                  </a:lnTo>
                  <a:lnTo>
                    <a:pt x="3918724" y="785939"/>
                  </a:lnTo>
                  <a:lnTo>
                    <a:pt x="3917912" y="793000"/>
                  </a:lnTo>
                  <a:lnTo>
                    <a:pt x="3919804" y="799592"/>
                  </a:lnTo>
                  <a:lnTo>
                    <a:pt x="3924020" y="804989"/>
                  </a:lnTo>
                  <a:lnTo>
                    <a:pt x="3930218" y="808482"/>
                  </a:lnTo>
                  <a:lnTo>
                    <a:pt x="3937266" y="809294"/>
                  </a:lnTo>
                  <a:lnTo>
                    <a:pt x="3943858" y="807415"/>
                  </a:lnTo>
                  <a:lnTo>
                    <a:pt x="3949268" y="803186"/>
                  </a:lnTo>
                  <a:lnTo>
                    <a:pt x="3952760" y="797001"/>
                  </a:lnTo>
                  <a:lnTo>
                    <a:pt x="3953573" y="789940"/>
                  </a:lnTo>
                  <a:close/>
                </a:path>
                <a:path w="4399915" h="1044575">
                  <a:moveTo>
                    <a:pt x="3958628" y="287286"/>
                  </a:moveTo>
                  <a:lnTo>
                    <a:pt x="3956443" y="282981"/>
                  </a:lnTo>
                  <a:lnTo>
                    <a:pt x="3948417" y="280365"/>
                  </a:lnTo>
                  <a:lnTo>
                    <a:pt x="3944112" y="282575"/>
                  </a:lnTo>
                  <a:lnTo>
                    <a:pt x="3941508" y="290588"/>
                  </a:lnTo>
                  <a:lnTo>
                    <a:pt x="3943705" y="294855"/>
                  </a:lnTo>
                  <a:lnTo>
                    <a:pt x="3951732" y="297472"/>
                  </a:lnTo>
                  <a:lnTo>
                    <a:pt x="3956024" y="295313"/>
                  </a:lnTo>
                  <a:lnTo>
                    <a:pt x="3958628" y="287286"/>
                  </a:lnTo>
                  <a:close/>
                </a:path>
                <a:path w="4399915" h="1044575">
                  <a:moveTo>
                    <a:pt x="3959441" y="616915"/>
                  </a:moveTo>
                  <a:lnTo>
                    <a:pt x="3956151" y="610463"/>
                  </a:lnTo>
                  <a:lnTo>
                    <a:pt x="3944137" y="606552"/>
                  </a:lnTo>
                  <a:lnTo>
                    <a:pt x="3937685" y="609841"/>
                  </a:lnTo>
                  <a:lnTo>
                    <a:pt x="3933774" y="621855"/>
                  </a:lnTo>
                  <a:lnTo>
                    <a:pt x="3937063" y="628307"/>
                  </a:lnTo>
                  <a:lnTo>
                    <a:pt x="3949077" y="632206"/>
                  </a:lnTo>
                  <a:lnTo>
                    <a:pt x="3955542" y="628929"/>
                  </a:lnTo>
                  <a:lnTo>
                    <a:pt x="3959441" y="616915"/>
                  </a:lnTo>
                  <a:close/>
                </a:path>
                <a:path w="4399915" h="1044575">
                  <a:moveTo>
                    <a:pt x="3963187" y="449605"/>
                  </a:moveTo>
                  <a:lnTo>
                    <a:pt x="3960076" y="443484"/>
                  </a:lnTo>
                  <a:lnTo>
                    <a:pt x="3948684" y="439788"/>
                  </a:lnTo>
                  <a:lnTo>
                    <a:pt x="3942562" y="442912"/>
                  </a:lnTo>
                  <a:lnTo>
                    <a:pt x="3938854" y="454304"/>
                  </a:lnTo>
                  <a:lnTo>
                    <a:pt x="3941978" y="460425"/>
                  </a:lnTo>
                  <a:lnTo>
                    <a:pt x="3953370" y="464134"/>
                  </a:lnTo>
                  <a:lnTo>
                    <a:pt x="3959479" y="461010"/>
                  </a:lnTo>
                  <a:lnTo>
                    <a:pt x="3963187" y="449605"/>
                  </a:lnTo>
                  <a:close/>
                </a:path>
                <a:path w="4399915" h="1044575">
                  <a:moveTo>
                    <a:pt x="4023537" y="904138"/>
                  </a:moveTo>
                  <a:lnTo>
                    <a:pt x="4021404" y="896683"/>
                  </a:lnTo>
                  <a:lnTo>
                    <a:pt x="4016629" y="890562"/>
                  </a:lnTo>
                  <a:lnTo>
                    <a:pt x="4009644" y="886612"/>
                  </a:lnTo>
                  <a:lnTo>
                    <a:pt x="4001643" y="885698"/>
                  </a:lnTo>
                  <a:lnTo>
                    <a:pt x="3994188" y="887831"/>
                  </a:lnTo>
                  <a:lnTo>
                    <a:pt x="3988066" y="892606"/>
                  </a:lnTo>
                  <a:lnTo>
                    <a:pt x="3984129" y="899591"/>
                  </a:lnTo>
                  <a:lnTo>
                    <a:pt x="3983202" y="907592"/>
                  </a:lnTo>
                  <a:lnTo>
                    <a:pt x="3985336" y="915047"/>
                  </a:lnTo>
                  <a:lnTo>
                    <a:pt x="3990124" y="921169"/>
                  </a:lnTo>
                  <a:lnTo>
                    <a:pt x="3997134" y="925106"/>
                  </a:lnTo>
                  <a:lnTo>
                    <a:pt x="4005110" y="926033"/>
                  </a:lnTo>
                  <a:lnTo>
                    <a:pt x="4012565" y="923886"/>
                  </a:lnTo>
                  <a:lnTo>
                    <a:pt x="4018673" y="919111"/>
                  </a:lnTo>
                  <a:lnTo>
                    <a:pt x="4022623" y="912101"/>
                  </a:lnTo>
                  <a:lnTo>
                    <a:pt x="4023537" y="904138"/>
                  </a:lnTo>
                  <a:close/>
                </a:path>
                <a:path w="4399915" h="1044575">
                  <a:moveTo>
                    <a:pt x="4037596" y="726071"/>
                  </a:moveTo>
                  <a:lnTo>
                    <a:pt x="4033456" y="717969"/>
                  </a:lnTo>
                  <a:lnTo>
                    <a:pt x="4018356" y="713066"/>
                  </a:lnTo>
                  <a:lnTo>
                    <a:pt x="4010253" y="717194"/>
                  </a:lnTo>
                  <a:lnTo>
                    <a:pt x="4005338" y="732307"/>
                  </a:lnTo>
                  <a:lnTo>
                    <a:pt x="4009479" y="740397"/>
                  </a:lnTo>
                  <a:lnTo>
                    <a:pt x="4024566" y="745312"/>
                  </a:lnTo>
                  <a:lnTo>
                    <a:pt x="4032694" y="741184"/>
                  </a:lnTo>
                  <a:lnTo>
                    <a:pt x="4037596" y="726071"/>
                  </a:lnTo>
                  <a:close/>
                </a:path>
                <a:path w="4399915" h="1044575">
                  <a:moveTo>
                    <a:pt x="4045331" y="554685"/>
                  </a:moveTo>
                  <a:lnTo>
                    <a:pt x="4041965" y="548055"/>
                  </a:lnTo>
                  <a:lnTo>
                    <a:pt x="4029646" y="544042"/>
                  </a:lnTo>
                  <a:lnTo>
                    <a:pt x="4023017" y="547433"/>
                  </a:lnTo>
                  <a:lnTo>
                    <a:pt x="4019029" y="559739"/>
                  </a:lnTo>
                  <a:lnTo>
                    <a:pt x="4022394" y="566356"/>
                  </a:lnTo>
                  <a:lnTo>
                    <a:pt x="4034713" y="570357"/>
                  </a:lnTo>
                  <a:lnTo>
                    <a:pt x="4041343" y="566978"/>
                  </a:lnTo>
                  <a:lnTo>
                    <a:pt x="4045331" y="554685"/>
                  </a:lnTo>
                  <a:close/>
                </a:path>
                <a:path w="4399915" h="1044575">
                  <a:moveTo>
                    <a:pt x="4048226" y="387464"/>
                  </a:moveTo>
                  <a:lnTo>
                    <a:pt x="4045280" y="381685"/>
                  </a:lnTo>
                  <a:lnTo>
                    <a:pt x="4034498" y="378180"/>
                  </a:lnTo>
                  <a:lnTo>
                    <a:pt x="4028719" y="381127"/>
                  </a:lnTo>
                  <a:lnTo>
                    <a:pt x="4025214" y="391922"/>
                  </a:lnTo>
                  <a:lnTo>
                    <a:pt x="4028160" y="397700"/>
                  </a:lnTo>
                  <a:lnTo>
                    <a:pt x="4038943" y="401205"/>
                  </a:lnTo>
                  <a:lnTo>
                    <a:pt x="4044721" y="398259"/>
                  </a:lnTo>
                  <a:lnTo>
                    <a:pt x="4048226" y="387464"/>
                  </a:lnTo>
                  <a:close/>
                </a:path>
                <a:path w="4399915" h="1044575">
                  <a:moveTo>
                    <a:pt x="4083875" y="1022540"/>
                  </a:moveTo>
                  <a:lnTo>
                    <a:pt x="4081729" y="1015085"/>
                  </a:lnTo>
                  <a:lnTo>
                    <a:pt x="4076941" y="1008989"/>
                  </a:lnTo>
                  <a:lnTo>
                    <a:pt x="4069943" y="1005027"/>
                  </a:lnTo>
                  <a:lnTo>
                    <a:pt x="4061968" y="1004112"/>
                  </a:lnTo>
                  <a:lnTo>
                    <a:pt x="4054513" y="1006233"/>
                  </a:lnTo>
                  <a:lnTo>
                    <a:pt x="4048404" y="1011008"/>
                  </a:lnTo>
                  <a:lnTo>
                    <a:pt x="4044467" y="1017993"/>
                  </a:lnTo>
                  <a:lnTo>
                    <a:pt x="4043540" y="1025994"/>
                  </a:lnTo>
                  <a:lnTo>
                    <a:pt x="4045674" y="1033449"/>
                  </a:lnTo>
                  <a:lnTo>
                    <a:pt x="4050449" y="1039558"/>
                  </a:lnTo>
                  <a:lnTo>
                    <a:pt x="4057446" y="1043495"/>
                  </a:lnTo>
                  <a:lnTo>
                    <a:pt x="4065435" y="1044435"/>
                  </a:lnTo>
                  <a:lnTo>
                    <a:pt x="4072890" y="1042301"/>
                  </a:lnTo>
                  <a:lnTo>
                    <a:pt x="4079011" y="1037526"/>
                  </a:lnTo>
                  <a:lnTo>
                    <a:pt x="4082961" y="1030503"/>
                  </a:lnTo>
                  <a:lnTo>
                    <a:pt x="4083875" y="1022540"/>
                  </a:lnTo>
                  <a:close/>
                </a:path>
                <a:path w="4399915" h="1044575">
                  <a:moveTo>
                    <a:pt x="4108627" y="841641"/>
                  </a:moveTo>
                  <a:lnTo>
                    <a:pt x="4106621" y="834605"/>
                  </a:lnTo>
                  <a:lnTo>
                    <a:pt x="4102125" y="828840"/>
                  </a:lnTo>
                  <a:lnTo>
                    <a:pt x="4095534" y="825119"/>
                  </a:lnTo>
                  <a:lnTo>
                    <a:pt x="4088003" y="824255"/>
                  </a:lnTo>
                  <a:lnTo>
                    <a:pt x="4080980" y="826274"/>
                  </a:lnTo>
                  <a:lnTo>
                    <a:pt x="4075214" y="830783"/>
                  </a:lnTo>
                  <a:lnTo>
                    <a:pt x="4071505" y="837374"/>
                  </a:lnTo>
                  <a:lnTo>
                    <a:pt x="4070629" y="844905"/>
                  </a:lnTo>
                  <a:lnTo>
                    <a:pt x="4072648" y="851928"/>
                  </a:lnTo>
                  <a:lnTo>
                    <a:pt x="4077144" y="857694"/>
                  </a:lnTo>
                  <a:lnTo>
                    <a:pt x="4083735" y="861402"/>
                  </a:lnTo>
                  <a:lnTo>
                    <a:pt x="4091254" y="862279"/>
                  </a:lnTo>
                  <a:lnTo>
                    <a:pt x="4098277" y="860259"/>
                  </a:lnTo>
                  <a:lnTo>
                    <a:pt x="4104043" y="855764"/>
                  </a:lnTo>
                  <a:lnTo>
                    <a:pt x="4107764" y="849160"/>
                  </a:lnTo>
                  <a:lnTo>
                    <a:pt x="4108627" y="841641"/>
                  </a:lnTo>
                  <a:close/>
                </a:path>
                <a:path w="4399915" h="1044575">
                  <a:moveTo>
                    <a:pt x="4121975" y="664057"/>
                  </a:moveTo>
                  <a:lnTo>
                    <a:pt x="4118191" y="656628"/>
                  </a:lnTo>
                  <a:lnTo>
                    <a:pt x="4104309" y="652119"/>
                  </a:lnTo>
                  <a:lnTo>
                    <a:pt x="4096880" y="655904"/>
                  </a:lnTo>
                  <a:lnTo>
                    <a:pt x="4092384" y="669747"/>
                  </a:lnTo>
                  <a:lnTo>
                    <a:pt x="4096169" y="677202"/>
                  </a:lnTo>
                  <a:lnTo>
                    <a:pt x="4110037" y="681710"/>
                  </a:lnTo>
                  <a:lnTo>
                    <a:pt x="4117479" y="677900"/>
                  </a:lnTo>
                  <a:lnTo>
                    <a:pt x="4121975" y="664057"/>
                  </a:lnTo>
                  <a:close/>
                </a:path>
                <a:path w="4399915" h="1044575">
                  <a:moveTo>
                    <a:pt x="4130916" y="492493"/>
                  </a:moveTo>
                  <a:lnTo>
                    <a:pt x="4127538" y="485876"/>
                  </a:lnTo>
                  <a:lnTo>
                    <a:pt x="4115219" y="481876"/>
                  </a:lnTo>
                  <a:lnTo>
                    <a:pt x="4108615" y="485241"/>
                  </a:lnTo>
                  <a:lnTo>
                    <a:pt x="4104602" y="497586"/>
                  </a:lnTo>
                  <a:lnTo>
                    <a:pt x="4107980" y="504190"/>
                  </a:lnTo>
                  <a:lnTo>
                    <a:pt x="4120286" y="508190"/>
                  </a:lnTo>
                  <a:lnTo>
                    <a:pt x="4126903" y="504825"/>
                  </a:lnTo>
                  <a:lnTo>
                    <a:pt x="4130916" y="492493"/>
                  </a:lnTo>
                  <a:close/>
                </a:path>
                <a:path w="4399915" h="1044575">
                  <a:moveTo>
                    <a:pt x="4162361" y="959015"/>
                  </a:moveTo>
                  <a:lnTo>
                    <a:pt x="4159415" y="953211"/>
                  </a:lnTo>
                  <a:lnTo>
                    <a:pt x="4148632" y="949706"/>
                  </a:lnTo>
                  <a:lnTo>
                    <a:pt x="4142829" y="952665"/>
                  </a:lnTo>
                  <a:lnTo>
                    <a:pt x="4139336" y="963447"/>
                  </a:lnTo>
                  <a:lnTo>
                    <a:pt x="4142282" y="969238"/>
                  </a:lnTo>
                  <a:lnTo>
                    <a:pt x="4153065" y="972743"/>
                  </a:lnTo>
                  <a:lnTo>
                    <a:pt x="4158856" y="969784"/>
                  </a:lnTo>
                  <a:lnTo>
                    <a:pt x="4162361" y="959015"/>
                  </a:lnTo>
                  <a:close/>
                </a:path>
                <a:path w="4399915" h="1044575">
                  <a:moveTo>
                    <a:pt x="4192930" y="777417"/>
                  </a:moveTo>
                  <a:lnTo>
                    <a:pt x="4188536" y="768807"/>
                  </a:lnTo>
                  <a:lnTo>
                    <a:pt x="4172534" y="763600"/>
                  </a:lnTo>
                  <a:lnTo>
                    <a:pt x="4163923" y="767981"/>
                  </a:lnTo>
                  <a:lnTo>
                    <a:pt x="4158716" y="784009"/>
                  </a:lnTo>
                  <a:lnTo>
                    <a:pt x="4163098" y="792632"/>
                  </a:lnTo>
                  <a:lnTo>
                    <a:pt x="4179112" y="797839"/>
                  </a:lnTo>
                  <a:lnTo>
                    <a:pt x="4187723" y="793432"/>
                  </a:lnTo>
                  <a:lnTo>
                    <a:pt x="4192930" y="777417"/>
                  </a:lnTo>
                  <a:close/>
                </a:path>
                <a:path w="4399915" h="1044575">
                  <a:moveTo>
                    <a:pt x="4207357" y="601865"/>
                  </a:moveTo>
                  <a:lnTo>
                    <a:pt x="4203662" y="594563"/>
                  </a:lnTo>
                  <a:lnTo>
                    <a:pt x="4190098" y="590169"/>
                  </a:lnTo>
                  <a:lnTo>
                    <a:pt x="4182808" y="593890"/>
                  </a:lnTo>
                  <a:lnTo>
                    <a:pt x="4178414" y="607441"/>
                  </a:lnTo>
                  <a:lnTo>
                    <a:pt x="4182122" y="614705"/>
                  </a:lnTo>
                  <a:lnTo>
                    <a:pt x="4195686" y="619112"/>
                  </a:lnTo>
                  <a:lnTo>
                    <a:pt x="4202963" y="615403"/>
                  </a:lnTo>
                  <a:lnTo>
                    <a:pt x="4207357" y="601865"/>
                  </a:lnTo>
                  <a:close/>
                </a:path>
                <a:path w="4399915" h="1044575">
                  <a:moveTo>
                    <a:pt x="4247375" y="896416"/>
                  </a:moveTo>
                  <a:lnTo>
                    <a:pt x="4244924" y="891616"/>
                  </a:lnTo>
                  <a:lnTo>
                    <a:pt x="4235996" y="888707"/>
                  </a:lnTo>
                  <a:lnTo>
                    <a:pt x="4231195" y="891159"/>
                  </a:lnTo>
                  <a:lnTo>
                    <a:pt x="4228300" y="900074"/>
                  </a:lnTo>
                  <a:lnTo>
                    <a:pt x="4230725" y="904887"/>
                  </a:lnTo>
                  <a:lnTo>
                    <a:pt x="4239666" y="907796"/>
                  </a:lnTo>
                  <a:lnTo>
                    <a:pt x="4244479" y="905332"/>
                  </a:lnTo>
                  <a:lnTo>
                    <a:pt x="4247375" y="896416"/>
                  </a:lnTo>
                  <a:close/>
                </a:path>
                <a:path w="4399915" h="1044575">
                  <a:moveTo>
                    <a:pt x="4278414" y="715022"/>
                  </a:moveTo>
                  <a:lnTo>
                    <a:pt x="4274185" y="706767"/>
                  </a:lnTo>
                  <a:lnTo>
                    <a:pt x="4258792" y="701763"/>
                  </a:lnTo>
                  <a:lnTo>
                    <a:pt x="4250499" y="705954"/>
                  </a:lnTo>
                  <a:lnTo>
                    <a:pt x="4245495" y="721360"/>
                  </a:lnTo>
                  <a:lnTo>
                    <a:pt x="4249725" y="729640"/>
                  </a:lnTo>
                  <a:lnTo>
                    <a:pt x="4265130" y="734644"/>
                  </a:lnTo>
                  <a:lnTo>
                    <a:pt x="4273410" y="730427"/>
                  </a:lnTo>
                  <a:lnTo>
                    <a:pt x="4278414" y="715022"/>
                  </a:lnTo>
                  <a:close/>
                </a:path>
                <a:path w="4399915" h="1044575">
                  <a:moveTo>
                    <a:pt x="4314952" y="1017257"/>
                  </a:moveTo>
                  <a:lnTo>
                    <a:pt x="4312640" y="1009142"/>
                  </a:lnTo>
                  <a:lnTo>
                    <a:pt x="4307446" y="1002499"/>
                  </a:lnTo>
                  <a:lnTo>
                    <a:pt x="4299851" y="998207"/>
                  </a:lnTo>
                  <a:lnTo>
                    <a:pt x="4291165" y="997204"/>
                  </a:lnTo>
                  <a:lnTo>
                    <a:pt x="4283049" y="999528"/>
                  </a:lnTo>
                  <a:lnTo>
                    <a:pt x="4276407" y="1004722"/>
                  </a:lnTo>
                  <a:lnTo>
                    <a:pt x="4272127" y="1012329"/>
                  </a:lnTo>
                  <a:lnTo>
                    <a:pt x="4271111" y="1021016"/>
                  </a:lnTo>
                  <a:lnTo>
                    <a:pt x="4273435" y="1029131"/>
                  </a:lnTo>
                  <a:lnTo>
                    <a:pt x="4278630" y="1035773"/>
                  </a:lnTo>
                  <a:lnTo>
                    <a:pt x="4286250" y="1040053"/>
                  </a:lnTo>
                  <a:lnTo>
                    <a:pt x="4294911" y="1041057"/>
                  </a:lnTo>
                  <a:lnTo>
                    <a:pt x="4303014" y="1038733"/>
                  </a:lnTo>
                  <a:lnTo>
                    <a:pt x="4309656" y="1033551"/>
                  </a:lnTo>
                  <a:lnTo>
                    <a:pt x="4313961" y="1025931"/>
                  </a:lnTo>
                  <a:lnTo>
                    <a:pt x="4314952" y="1017257"/>
                  </a:lnTo>
                  <a:close/>
                </a:path>
                <a:path w="4399915" h="1044575">
                  <a:moveTo>
                    <a:pt x="4341063" y="833958"/>
                  </a:moveTo>
                  <a:lnTo>
                    <a:pt x="4339336" y="827887"/>
                  </a:lnTo>
                  <a:lnTo>
                    <a:pt x="4335450" y="822934"/>
                  </a:lnTo>
                  <a:lnTo>
                    <a:pt x="4329785" y="819721"/>
                  </a:lnTo>
                  <a:lnTo>
                    <a:pt x="4323296" y="818972"/>
                  </a:lnTo>
                  <a:lnTo>
                    <a:pt x="4317238" y="820712"/>
                  </a:lnTo>
                  <a:lnTo>
                    <a:pt x="4312259" y="824598"/>
                  </a:lnTo>
                  <a:lnTo>
                    <a:pt x="4309059" y="830275"/>
                  </a:lnTo>
                  <a:lnTo>
                    <a:pt x="4308310" y="836752"/>
                  </a:lnTo>
                  <a:lnTo>
                    <a:pt x="4310062" y="842810"/>
                  </a:lnTo>
                  <a:lnTo>
                    <a:pt x="4313948" y="847763"/>
                  </a:lnTo>
                  <a:lnTo>
                    <a:pt x="4319638" y="850963"/>
                  </a:lnTo>
                  <a:lnTo>
                    <a:pt x="4326102" y="851712"/>
                  </a:lnTo>
                  <a:lnTo>
                    <a:pt x="4332160" y="849985"/>
                  </a:lnTo>
                  <a:lnTo>
                    <a:pt x="4337126" y="846112"/>
                  </a:lnTo>
                  <a:lnTo>
                    <a:pt x="4340326" y="840435"/>
                  </a:lnTo>
                  <a:lnTo>
                    <a:pt x="4341063" y="833958"/>
                  </a:lnTo>
                  <a:close/>
                </a:path>
                <a:path w="4399915" h="1044575">
                  <a:moveTo>
                    <a:pt x="4399356" y="954189"/>
                  </a:moveTo>
                  <a:lnTo>
                    <a:pt x="4397413" y="947369"/>
                  </a:lnTo>
                  <a:lnTo>
                    <a:pt x="4393057" y="941793"/>
                  </a:lnTo>
                  <a:lnTo>
                    <a:pt x="4386681" y="938199"/>
                  </a:lnTo>
                  <a:lnTo>
                    <a:pt x="4379379" y="937348"/>
                  </a:lnTo>
                  <a:lnTo>
                    <a:pt x="4372559" y="939292"/>
                  </a:lnTo>
                  <a:lnTo>
                    <a:pt x="4366984" y="943660"/>
                  </a:lnTo>
                  <a:lnTo>
                    <a:pt x="4363377" y="950074"/>
                  </a:lnTo>
                  <a:lnTo>
                    <a:pt x="4362526" y="957351"/>
                  </a:lnTo>
                  <a:lnTo>
                    <a:pt x="4364482" y="964158"/>
                  </a:lnTo>
                  <a:lnTo>
                    <a:pt x="4368851" y="969746"/>
                  </a:lnTo>
                  <a:lnTo>
                    <a:pt x="4375251" y="973353"/>
                  </a:lnTo>
                  <a:lnTo>
                    <a:pt x="4382528" y="974178"/>
                  </a:lnTo>
                  <a:lnTo>
                    <a:pt x="4389336" y="972235"/>
                  </a:lnTo>
                  <a:lnTo>
                    <a:pt x="4394911" y="967867"/>
                  </a:lnTo>
                  <a:lnTo>
                    <a:pt x="4398518" y="961491"/>
                  </a:lnTo>
                  <a:lnTo>
                    <a:pt x="4399356" y="954189"/>
                  </a:lnTo>
                  <a:close/>
                </a:path>
              </a:pathLst>
            </a:custGeom>
            <a:solidFill>
              <a:srgbClr val="FFFFFF">
                <a:alpha val="22999"/>
              </a:srgbClr>
            </a:solidFill>
          </p:spPr>
          <p:txBody>
            <a:bodyPr wrap="square" lIns="0" tIns="0" rIns="0" bIns="0" rtlCol="0"/>
            <a:lstStyle/>
            <a:p>
              <a:endParaRPr/>
            </a:p>
          </p:txBody>
        </p:sp>
        <p:sp>
          <p:nvSpPr>
            <p:cNvPr id="8" name="object 8"/>
            <p:cNvSpPr/>
            <p:nvPr/>
          </p:nvSpPr>
          <p:spPr>
            <a:xfrm>
              <a:off x="4936439" y="1701"/>
              <a:ext cx="5307965" cy="1044575"/>
            </a:xfrm>
            <a:custGeom>
              <a:avLst/>
              <a:gdLst/>
              <a:ahLst/>
              <a:cxnLst/>
              <a:rect l="l" t="t" r="r" b="b"/>
              <a:pathLst>
                <a:path w="5307965" h="1044575">
                  <a:moveTo>
                    <a:pt x="56705" y="1008037"/>
                  </a:moveTo>
                  <a:lnTo>
                    <a:pt x="53695" y="997534"/>
                  </a:lnTo>
                  <a:lnTo>
                    <a:pt x="46977" y="988936"/>
                  </a:lnTo>
                  <a:lnTo>
                    <a:pt x="37134" y="983373"/>
                  </a:lnTo>
                  <a:lnTo>
                    <a:pt x="25920" y="982091"/>
                  </a:lnTo>
                  <a:lnTo>
                    <a:pt x="15430" y="985100"/>
                  </a:lnTo>
                  <a:lnTo>
                    <a:pt x="6832" y="991831"/>
                  </a:lnTo>
                  <a:lnTo>
                    <a:pt x="1295" y="1001674"/>
                  </a:lnTo>
                  <a:lnTo>
                    <a:pt x="0" y="1012901"/>
                  </a:lnTo>
                  <a:lnTo>
                    <a:pt x="2997" y="1023378"/>
                  </a:lnTo>
                  <a:lnTo>
                    <a:pt x="9715" y="1031976"/>
                  </a:lnTo>
                  <a:lnTo>
                    <a:pt x="19545" y="1037526"/>
                  </a:lnTo>
                  <a:lnTo>
                    <a:pt x="30772" y="1038821"/>
                  </a:lnTo>
                  <a:lnTo>
                    <a:pt x="41262" y="1035812"/>
                  </a:lnTo>
                  <a:lnTo>
                    <a:pt x="49860" y="1029093"/>
                  </a:lnTo>
                  <a:lnTo>
                    <a:pt x="55410" y="1019263"/>
                  </a:lnTo>
                  <a:lnTo>
                    <a:pt x="56705" y="1008037"/>
                  </a:lnTo>
                  <a:close/>
                </a:path>
                <a:path w="5307965" h="1044575">
                  <a:moveTo>
                    <a:pt x="94475" y="884567"/>
                  </a:moveTo>
                  <a:lnTo>
                    <a:pt x="92456" y="877531"/>
                  </a:lnTo>
                  <a:lnTo>
                    <a:pt x="87960" y="871778"/>
                  </a:lnTo>
                  <a:lnTo>
                    <a:pt x="81356" y="868045"/>
                  </a:lnTo>
                  <a:lnTo>
                    <a:pt x="73837" y="867181"/>
                  </a:lnTo>
                  <a:lnTo>
                    <a:pt x="66814" y="869200"/>
                  </a:lnTo>
                  <a:lnTo>
                    <a:pt x="61048" y="873696"/>
                  </a:lnTo>
                  <a:lnTo>
                    <a:pt x="57340" y="880287"/>
                  </a:lnTo>
                  <a:lnTo>
                    <a:pt x="56464" y="887818"/>
                  </a:lnTo>
                  <a:lnTo>
                    <a:pt x="58483" y="894842"/>
                  </a:lnTo>
                  <a:lnTo>
                    <a:pt x="62979" y="900595"/>
                  </a:lnTo>
                  <a:lnTo>
                    <a:pt x="69570" y="904303"/>
                  </a:lnTo>
                  <a:lnTo>
                    <a:pt x="77101" y="905179"/>
                  </a:lnTo>
                  <a:lnTo>
                    <a:pt x="84124" y="903173"/>
                  </a:lnTo>
                  <a:lnTo>
                    <a:pt x="89890" y="898677"/>
                  </a:lnTo>
                  <a:lnTo>
                    <a:pt x="93611" y="892073"/>
                  </a:lnTo>
                  <a:lnTo>
                    <a:pt x="94475" y="884567"/>
                  </a:lnTo>
                  <a:close/>
                </a:path>
                <a:path w="5307965" h="1044575">
                  <a:moveTo>
                    <a:pt x="142684" y="761631"/>
                  </a:moveTo>
                  <a:lnTo>
                    <a:pt x="139065" y="754507"/>
                  </a:lnTo>
                  <a:lnTo>
                    <a:pt x="125818" y="750201"/>
                  </a:lnTo>
                  <a:lnTo>
                    <a:pt x="118694" y="753833"/>
                  </a:lnTo>
                  <a:lnTo>
                    <a:pt x="114401" y="767067"/>
                  </a:lnTo>
                  <a:lnTo>
                    <a:pt x="118021" y="774204"/>
                  </a:lnTo>
                  <a:lnTo>
                    <a:pt x="131279" y="778510"/>
                  </a:lnTo>
                  <a:lnTo>
                    <a:pt x="138391" y="774865"/>
                  </a:lnTo>
                  <a:lnTo>
                    <a:pt x="142684" y="761631"/>
                  </a:lnTo>
                  <a:close/>
                </a:path>
                <a:path w="5307965" h="1044575">
                  <a:moveTo>
                    <a:pt x="156286" y="1010526"/>
                  </a:moveTo>
                  <a:lnTo>
                    <a:pt x="154571" y="1004582"/>
                  </a:lnTo>
                  <a:lnTo>
                    <a:pt x="150761" y="999705"/>
                  </a:lnTo>
                  <a:lnTo>
                    <a:pt x="145199" y="996556"/>
                  </a:lnTo>
                  <a:lnTo>
                    <a:pt x="138823" y="995832"/>
                  </a:lnTo>
                  <a:lnTo>
                    <a:pt x="132880" y="997534"/>
                  </a:lnTo>
                  <a:lnTo>
                    <a:pt x="128016" y="1001344"/>
                  </a:lnTo>
                  <a:lnTo>
                    <a:pt x="124879" y="1006906"/>
                  </a:lnTo>
                  <a:lnTo>
                    <a:pt x="124142" y="1013294"/>
                  </a:lnTo>
                  <a:lnTo>
                    <a:pt x="125844" y="1019238"/>
                  </a:lnTo>
                  <a:lnTo>
                    <a:pt x="129641" y="1024102"/>
                  </a:lnTo>
                  <a:lnTo>
                    <a:pt x="135229" y="1027239"/>
                  </a:lnTo>
                  <a:lnTo>
                    <a:pt x="141579" y="1027988"/>
                  </a:lnTo>
                  <a:lnTo>
                    <a:pt x="147523" y="1026287"/>
                  </a:lnTo>
                  <a:lnTo>
                    <a:pt x="152400" y="1022477"/>
                  </a:lnTo>
                  <a:lnTo>
                    <a:pt x="155562" y="1016876"/>
                  </a:lnTo>
                  <a:lnTo>
                    <a:pt x="156286" y="1010526"/>
                  </a:lnTo>
                  <a:close/>
                </a:path>
                <a:path w="5307965" h="1044575">
                  <a:moveTo>
                    <a:pt x="200291" y="642734"/>
                  </a:moveTo>
                  <a:lnTo>
                    <a:pt x="196989" y="636295"/>
                  </a:lnTo>
                  <a:lnTo>
                    <a:pt x="184975" y="632383"/>
                  </a:lnTo>
                  <a:lnTo>
                    <a:pt x="178523" y="635673"/>
                  </a:lnTo>
                  <a:lnTo>
                    <a:pt x="174625" y="647700"/>
                  </a:lnTo>
                  <a:lnTo>
                    <a:pt x="177901" y="654138"/>
                  </a:lnTo>
                  <a:lnTo>
                    <a:pt x="189928" y="658037"/>
                  </a:lnTo>
                  <a:lnTo>
                    <a:pt x="196380" y="654761"/>
                  </a:lnTo>
                  <a:lnTo>
                    <a:pt x="200291" y="642734"/>
                  </a:lnTo>
                  <a:close/>
                </a:path>
                <a:path w="5307965" h="1044575">
                  <a:moveTo>
                    <a:pt x="215150" y="886104"/>
                  </a:moveTo>
                  <a:lnTo>
                    <a:pt x="212394" y="876503"/>
                  </a:lnTo>
                  <a:lnTo>
                    <a:pt x="206235" y="868629"/>
                  </a:lnTo>
                  <a:lnTo>
                    <a:pt x="197218" y="863536"/>
                  </a:lnTo>
                  <a:lnTo>
                    <a:pt x="186905" y="862342"/>
                  </a:lnTo>
                  <a:lnTo>
                    <a:pt x="177292" y="865085"/>
                  </a:lnTo>
                  <a:lnTo>
                    <a:pt x="169405" y="871232"/>
                  </a:lnTo>
                  <a:lnTo>
                    <a:pt x="164312" y="880249"/>
                  </a:lnTo>
                  <a:lnTo>
                    <a:pt x="163118" y="890574"/>
                  </a:lnTo>
                  <a:lnTo>
                    <a:pt x="165874" y="900201"/>
                  </a:lnTo>
                  <a:lnTo>
                    <a:pt x="172046" y="908088"/>
                  </a:lnTo>
                  <a:lnTo>
                    <a:pt x="181089" y="913180"/>
                  </a:lnTo>
                  <a:lnTo>
                    <a:pt x="191363" y="914374"/>
                  </a:lnTo>
                  <a:lnTo>
                    <a:pt x="200990" y="911606"/>
                  </a:lnTo>
                  <a:lnTo>
                    <a:pt x="208864" y="905433"/>
                  </a:lnTo>
                  <a:lnTo>
                    <a:pt x="213969" y="896391"/>
                  </a:lnTo>
                  <a:lnTo>
                    <a:pt x="215150" y="886104"/>
                  </a:lnTo>
                  <a:close/>
                </a:path>
                <a:path w="5307965" h="1044575">
                  <a:moveTo>
                    <a:pt x="257632" y="527977"/>
                  </a:moveTo>
                  <a:lnTo>
                    <a:pt x="256197" y="525183"/>
                  </a:lnTo>
                  <a:lnTo>
                    <a:pt x="250964" y="523481"/>
                  </a:lnTo>
                  <a:lnTo>
                    <a:pt x="248158" y="524903"/>
                  </a:lnTo>
                  <a:lnTo>
                    <a:pt x="246456" y="530148"/>
                  </a:lnTo>
                  <a:lnTo>
                    <a:pt x="247891" y="532968"/>
                  </a:lnTo>
                  <a:lnTo>
                    <a:pt x="253111" y="534657"/>
                  </a:lnTo>
                  <a:lnTo>
                    <a:pt x="255930" y="533222"/>
                  </a:lnTo>
                  <a:lnTo>
                    <a:pt x="257632" y="527977"/>
                  </a:lnTo>
                  <a:close/>
                </a:path>
                <a:path w="5307965" h="1044575">
                  <a:moveTo>
                    <a:pt x="259029" y="764552"/>
                  </a:moveTo>
                  <a:lnTo>
                    <a:pt x="255231" y="757085"/>
                  </a:lnTo>
                  <a:lnTo>
                    <a:pt x="241350" y="752576"/>
                  </a:lnTo>
                  <a:lnTo>
                    <a:pt x="233908" y="756386"/>
                  </a:lnTo>
                  <a:lnTo>
                    <a:pt x="229412" y="770242"/>
                  </a:lnTo>
                  <a:lnTo>
                    <a:pt x="233197" y="777684"/>
                  </a:lnTo>
                  <a:lnTo>
                    <a:pt x="247078" y="782193"/>
                  </a:lnTo>
                  <a:lnTo>
                    <a:pt x="254533" y="778395"/>
                  </a:lnTo>
                  <a:lnTo>
                    <a:pt x="259029" y="764552"/>
                  </a:lnTo>
                  <a:close/>
                </a:path>
                <a:path w="5307965" h="1044575">
                  <a:moveTo>
                    <a:pt x="278879" y="1011288"/>
                  </a:moveTo>
                  <a:lnTo>
                    <a:pt x="276098" y="1001560"/>
                  </a:lnTo>
                  <a:lnTo>
                    <a:pt x="269862" y="993584"/>
                  </a:lnTo>
                  <a:lnTo>
                    <a:pt x="260743" y="988441"/>
                  </a:lnTo>
                  <a:lnTo>
                    <a:pt x="250317" y="987234"/>
                  </a:lnTo>
                  <a:lnTo>
                    <a:pt x="240588" y="990015"/>
                  </a:lnTo>
                  <a:lnTo>
                    <a:pt x="232613" y="996251"/>
                  </a:lnTo>
                  <a:lnTo>
                    <a:pt x="227469" y="1005382"/>
                  </a:lnTo>
                  <a:lnTo>
                    <a:pt x="226263" y="1015784"/>
                  </a:lnTo>
                  <a:lnTo>
                    <a:pt x="229057" y="1025512"/>
                  </a:lnTo>
                  <a:lnTo>
                    <a:pt x="235292" y="1033487"/>
                  </a:lnTo>
                  <a:lnTo>
                    <a:pt x="244424" y="1038644"/>
                  </a:lnTo>
                  <a:lnTo>
                    <a:pt x="254825" y="1039837"/>
                  </a:lnTo>
                  <a:lnTo>
                    <a:pt x="264553" y="1037043"/>
                  </a:lnTo>
                  <a:lnTo>
                    <a:pt x="272529" y="1030820"/>
                  </a:lnTo>
                  <a:lnTo>
                    <a:pt x="277685" y="1021702"/>
                  </a:lnTo>
                  <a:lnTo>
                    <a:pt x="278879" y="1011288"/>
                  </a:lnTo>
                  <a:close/>
                </a:path>
                <a:path w="5307965" h="1044575">
                  <a:moveTo>
                    <a:pt x="317144" y="647065"/>
                  </a:moveTo>
                  <a:lnTo>
                    <a:pt x="314096" y="641096"/>
                  </a:lnTo>
                  <a:lnTo>
                    <a:pt x="303034" y="637501"/>
                  </a:lnTo>
                  <a:lnTo>
                    <a:pt x="297053" y="640537"/>
                  </a:lnTo>
                  <a:lnTo>
                    <a:pt x="293446" y="651637"/>
                  </a:lnTo>
                  <a:lnTo>
                    <a:pt x="296494" y="657606"/>
                  </a:lnTo>
                  <a:lnTo>
                    <a:pt x="307568" y="661200"/>
                  </a:lnTo>
                  <a:lnTo>
                    <a:pt x="313537" y="658164"/>
                  </a:lnTo>
                  <a:lnTo>
                    <a:pt x="317144" y="647065"/>
                  </a:lnTo>
                  <a:close/>
                </a:path>
                <a:path w="5307965" h="1044575">
                  <a:moveTo>
                    <a:pt x="325932" y="888822"/>
                  </a:moveTo>
                  <a:lnTo>
                    <a:pt x="323545" y="880503"/>
                  </a:lnTo>
                  <a:lnTo>
                    <a:pt x="318211" y="873683"/>
                  </a:lnTo>
                  <a:lnTo>
                    <a:pt x="310388" y="869276"/>
                  </a:lnTo>
                  <a:lnTo>
                    <a:pt x="301485" y="868260"/>
                  </a:lnTo>
                  <a:lnTo>
                    <a:pt x="293179" y="870648"/>
                  </a:lnTo>
                  <a:lnTo>
                    <a:pt x="286359" y="875969"/>
                  </a:lnTo>
                  <a:lnTo>
                    <a:pt x="281965" y="883767"/>
                  </a:lnTo>
                  <a:lnTo>
                    <a:pt x="280924" y="892683"/>
                  </a:lnTo>
                  <a:lnTo>
                    <a:pt x="283311" y="901001"/>
                  </a:lnTo>
                  <a:lnTo>
                    <a:pt x="288632" y="907821"/>
                  </a:lnTo>
                  <a:lnTo>
                    <a:pt x="296443" y="912215"/>
                  </a:lnTo>
                  <a:lnTo>
                    <a:pt x="305358" y="913257"/>
                  </a:lnTo>
                  <a:lnTo>
                    <a:pt x="313677" y="910869"/>
                  </a:lnTo>
                  <a:lnTo>
                    <a:pt x="320497" y="905548"/>
                  </a:lnTo>
                  <a:lnTo>
                    <a:pt x="324904" y="897724"/>
                  </a:lnTo>
                  <a:lnTo>
                    <a:pt x="325932" y="888822"/>
                  </a:lnTo>
                  <a:close/>
                </a:path>
                <a:path w="5307965" h="1044575">
                  <a:moveTo>
                    <a:pt x="329730" y="414731"/>
                  </a:moveTo>
                  <a:lnTo>
                    <a:pt x="327812" y="410895"/>
                  </a:lnTo>
                  <a:lnTo>
                    <a:pt x="320713" y="408597"/>
                  </a:lnTo>
                  <a:lnTo>
                    <a:pt x="316903" y="410552"/>
                  </a:lnTo>
                  <a:lnTo>
                    <a:pt x="314604" y="417626"/>
                  </a:lnTo>
                  <a:lnTo>
                    <a:pt x="316547" y="421436"/>
                  </a:lnTo>
                  <a:lnTo>
                    <a:pt x="323634" y="423748"/>
                  </a:lnTo>
                  <a:lnTo>
                    <a:pt x="327431" y="421805"/>
                  </a:lnTo>
                  <a:lnTo>
                    <a:pt x="329730" y="414731"/>
                  </a:lnTo>
                  <a:close/>
                </a:path>
                <a:path w="5307965" h="1044575">
                  <a:moveTo>
                    <a:pt x="374802" y="768070"/>
                  </a:moveTo>
                  <a:lnTo>
                    <a:pt x="371182" y="760958"/>
                  </a:lnTo>
                  <a:lnTo>
                    <a:pt x="357924" y="756653"/>
                  </a:lnTo>
                  <a:lnTo>
                    <a:pt x="350824" y="760272"/>
                  </a:lnTo>
                  <a:lnTo>
                    <a:pt x="346519" y="773531"/>
                  </a:lnTo>
                  <a:lnTo>
                    <a:pt x="350139" y="780630"/>
                  </a:lnTo>
                  <a:lnTo>
                    <a:pt x="363397" y="784948"/>
                  </a:lnTo>
                  <a:lnTo>
                    <a:pt x="370497" y="781316"/>
                  </a:lnTo>
                  <a:lnTo>
                    <a:pt x="374802" y="768070"/>
                  </a:lnTo>
                  <a:close/>
                </a:path>
                <a:path w="5307965" h="1044575">
                  <a:moveTo>
                    <a:pt x="382422" y="532549"/>
                  </a:moveTo>
                  <a:lnTo>
                    <a:pt x="379818" y="527443"/>
                  </a:lnTo>
                  <a:lnTo>
                    <a:pt x="370268" y="524332"/>
                  </a:lnTo>
                  <a:lnTo>
                    <a:pt x="365137" y="526935"/>
                  </a:lnTo>
                  <a:lnTo>
                    <a:pt x="362026" y="536498"/>
                  </a:lnTo>
                  <a:lnTo>
                    <a:pt x="364642" y="541642"/>
                  </a:lnTo>
                  <a:lnTo>
                    <a:pt x="374192" y="544741"/>
                  </a:lnTo>
                  <a:lnTo>
                    <a:pt x="379310" y="542112"/>
                  </a:lnTo>
                  <a:lnTo>
                    <a:pt x="382422" y="532549"/>
                  </a:lnTo>
                  <a:close/>
                </a:path>
                <a:path w="5307965" h="1044575">
                  <a:moveTo>
                    <a:pt x="394157" y="1012901"/>
                  </a:moveTo>
                  <a:lnTo>
                    <a:pt x="391121" y="1002309"/>
                  </a:lnTo>
                  <a:lnTo>
                    <a:pt x="384340" y="993622"/>
                  </a:lnTo>
                  <a:lnTo>
                    <a:pt x="374396" y="988009"/>
                  </a:lnTo>
                  <a:lnTo>
                    <a:pt x="363054" y="986701"/>
                  </a:lnTo>
                  <a:lnTo>
                    <a:pt x="352450" y="989736"/>
                  </a:lnTo>
                  <a:lnTo>
                    <a:pt x="343776" y="996518"/>
                  </a:lnTo>
                  <a:lnTo>
                    <a:pt x="338175" y="1006462"/>
                  </a:lnTo>
                  <a:lnTo>
                    <a:pt x="336854" y="1017803"/>
                  </a:lnTo>
                  <a:lnTo>
                    <a:pt x="339890" y="1028395"/>
                  </a:lnTo>
                  <a:lnTo>
                    <a:pt x="346671" y="1037082"/>
                  </a:lnTo>
                  <a:lnTo>
                    <a:pt x="356628" y="1042682"/>
                  </a:lnTo>
                  <a:lnTo>
                    <a:pt x="367969" y="1043990"/>
                  </a:lnTo>
                  <a:lnTo>
                    <a:pt x="378561" y="1040955"/>
                  </a:lnTo>
                  <a:lnTo>
                    <a:pt x="387248" y="1034173"/>
                  </a:lnTo>
                  <a:lnTo>
                    <a:pt x="392861" y="1024229"/>
                  </a:lnTo>
                  <a:lnTo>
                    <a:pt x="394157" y="1012901"/>
                  </a:lnTo>
                  <a:close/>
                </a:path>
                <a:path w="5307965" h="1044575">
                  <a:moveTo>
                    <a:pt x="403250" y="305714"/>
                  </a:moveTo>
                  <a:lnTo>
                    <a:pt x="401840" y="302907"/>
                  </a:lnTo>
                  <a:lnTo>
                    <a:pt x="396595" y="301193"/>
                  </a:lnTo>
                  <a:lnTo>
                    <a:pt x="393763" y="302641"/>
                  </a:lnTo>
                  <a:lnTo>
                    <a:pt x="392074" y="307860"/>
                  </a:lnTo>
                  <a:lnTo>
                    <a:pt x="393509" y="310692"/>
                  </a:lnTo>
                  <a:lnTo>
                    <a:pt x="398754" y="312394"/>
                  </a:lnTo>
                  <a:lnTo>
                    <a:pt x="401548" y="310946"/>
                  </a:lnTo>
                  <a:lnTo>
                    <a:pt x="403250" y="305714"/>
                  </a:lnTo>
                  <a:close/>
                </a:path>
                <a:path w="5307965" h="1044575">
                  <a:moveTo>
                    <a:pt x="436587" y="651598"/>
                  </a:moveTo>
                  <a:lnTo>
                    <a:pt x="433387" y="645312"/>
                  </a:lnTo>
                  <a:lnTo>
                    <a:pt x="421665" y="641502"/>
                  </a:lnTo>
                  <a:lnTo>
                    <a:pt x="415391" y="644702"/>
                  </a:lnTo>
                  <a:lnTo>
                    <a:pt x="411594" y="656424"/>
                  </a:lnTo>
                  <a:lnTo>
                    <a:pt x="414769" y="662698"/>
                  </a:lnTo>
                  <a:lnTo>
                    <a:pt x="426491" y="666508"/>
                  </a:lnTo>
                  <a:lnTo>
                    <a:pt x="432777" y="663308"/>
                  </a:lnTo>
                  <a:lnTo>
                    <a:pt x="436587" y="651598"/>
                  </a:lnTo>
                  <a:close/>
                </a:path>
                <a:path w="5307965" h="1044575">
                  <a:moveTo>
                    <a:pt x="453224" y="890473"/>
                  </a:moveTo>
                  <a:lnTo>
                    <a:pt x="449541" y="877608"/>
                  </a:lnTo>
                  <a:lnTo>
                    <a:pt x="441312" y="867067"/>
                  </a:lnTo>
                  <a:lnTo>
                    <a:pt x="429247" y="860247"/>
                  </a:lnTo>
                  <a:lnTo>
                    <a:pt x="415467" y="858672"/>
                  </a:lnTo>
                  <a:lnTo>
                    <a:pt x="402615" y="862355"/>
                  </a:lnTo>
                  <a:lnTo>
                    <a:pt x="392074" y="870610"/>
                  </a:lnTo>
                  <a:lnTo>
                    <a:pt x="385279" y="882675"/>
                  </a:lnTo>
                  <a:lnTo>
                    <a:pt x="383679" y="896454"/>
                  </a:lnTo>
                  <a:lnTo>
                    <a:pt x="387350" y="909320"/>
                  </a:lnTo>
                  <a:lnTo>
                    <a:pt x="395579" y="919861"/>
                  </a:lnTo>
                  <a:lnTo>
                    <a:pt x="407657" y="926668"/>
                  </a:lnTo>
                  <a:lnTo>
                    <a:pt x="421424" y="928255"/>
                  </a:lnTo>
                  <a:lnTo>
                    <a:pt x="434289" y="924560"/>
                  </a:lnTo>
                  <a:lnTo>
                    <a:pt x="444830" y="916317"/>
                  </a:lnTo>
                  <a:lnTo>
                    <a:pt x="451637" y="904240"/>
                  </a:lnTo>
                  <a:lnTo>
                    <a:pt x="453224" y="890473"/>
                  </a:lnTo>
                  <a:close/>
                </a:path>
                <a:path w="5307965" h="1044575">
                  <a:moveTo>
                    <a:pt x="453402" y="421576"/>
                  </a:moveTo>
                  <a:lnTo>
                    <a:pt x="451205" y="417271"/>
                  </a:lnTo>
                  <a:lnTo>
                    <a:pt x="443179" y="414667"/>
                  </a:lnTo>
                  <a:lnTo>
                    <a:pt x="438899" y="416864"/>
                  </a:lnTo>
                  <a:lnTo>
                    <a:pt x="436283" y="424891"/>
                  </a:lnTo>
                  <a:lnTo>
                    <a:pt x="438467" y="429158"/>
                  </a:lnTo>
                  <a:lnTo>
                    <a:pt x="446493" y="431774"/>
                  </a:lnTo>
                  <a:lnTo>
                    <a:pt x="450786" y="429602"/>
                  </a:lnTo>
                  <a:lnTo>
                    <a:pt x="453402" y="421576"/>
                  </a:lnTo>
                  <a:close/>
                </a:path>
                <a:path w="5307965" h="1044575">
                  <a:moveTo>
                    <a:pt x="482968" y="200329"/>
                  </a:moveTo>
                  <a:lnTo>
                    <a:pt x="481774" y="197993"/>
                  </a:lnTo>
                  <a:lnTo>
                    <a:pt x="477456" y="196583"/>
                  </a:lnTo>
                  <a:lnTo>
                    <a:pt x="475145" y="197789"/>
                  </a:lnTo>
                  <a:lnTo>
                    <a:pt x="473748" y="202095"/>
                  </a:lnTo>
                  <a:lnTo>
                    <a:pt x="474916" y="204393"/>
                  </a:lnTo>
                  <a:lnTo>
                    <a:pt x="479247" y="205790"/>
                  </a:lnTo>
                  <a:lnTo>
                    <a:pt x="481571" y="204635"/>
                  </a:lnTo>
                  <a:lnTo>
                    <a:pt x="482968" y="200329"/>
                  </a:lnTo>
                  <a:close/>
                </a:path>
                <a:path w="5307965" h="1044575">
                  <a:moveTo>
                    <a:pt x="508368" y="772033"/>
                  </a:moveTo>
                  <a:lnTo>
                    <a:pt x="505155" y="760793"/>
                  </a:lnTo>
                  <a:lnTo>
                    <a:pt x="497954" y="751573"/>
                  </a:lnTo>
                  <a:lnTo>
                    <a:pt x="487413" y="745617"/>
                  </a:lnTo>
                  <a:lnTo>
                    <a:pt x="475373" y="744232"/>
                  </a:lnTo>
                  <a:lnTo>
                    <a:pt x="464134" y="747458"/>
                  </a:lnTo>
                  <a:lnTo>
                    <a:pt x="454926" y="754659"/>
                  </a:lnTo>
                  <a:lnTo>
                    <a:pt x="448983" y="765200"/>
                  </a:lnTo>
                  <a:lnTo>
                    <a:pt x="447586" y="777252"/>
                  </a:lnTo>
                  <a:lnTo>
                    <a:pt x="450799" y="788492"/>
                  </a:lnTo>
                  <a:lnTo>
                    <a:pt x="458000" y="797699"/>
                  </a:lnTo>
                  <a:lnTo>
                    <a:pt x="468553" y="803643"/>
                  </a:lnTo>
                  <a:lnTo>
                    <a:pt x="480580" y="805040"/>
                  </a:lnTo>
                  <a:lnTo>
                    <a:pt x="491820" y="801814"/>
                  </a:lnTo>
                  <a:lnTo>
                    <a:pt x="501040" y="794613"/>
                  </a:lnTo>
                  <a:lnTo>
                    <a:pt x="506996" y="784047"/>
                  </a:lnTo>
                  <a:lnTo>
                    <a:pt x="508368" y="772033"/>
                  </a:lnTo>
                  <a:close/>
                </a:path>
                <a:path w="5307965" h="1044575">
                  <a:moveTo>
                    <a:pt x="515124" y="538835"/>
                  </a:moveTo>
                  <a:lnTo>
                    <a:pt x="512826" y="530834"/>
                  </a:lnTo>
                  <a:lnTo>
                    <a:pt x="507707" y="524281"/>
                  </a:lnTo>
                  <a:lnTo>
                    <a:pt x="500202" y="520039"/>
                  </a:lnTo>
                  <a:lnTo>
                    <a:pt x="491642" y="519061"/>
                  </a:lnTo>
                  <a:lnTo>
                    <a:pt x="483641" y="521347"/>
                  </a:lnTo>
                  <a:lnTo>
                    <a:pt x="477088" y="526478"/>
                  </a:lnTo>
                  <a:lnTo>
                    <a:pt x="472859" y="533984"/>
                  </a:lnTo>
                  <a:lnTo>
                    <a:pt x="471868" y="542531"/>
                  </a:lnTo>
                  <a:lnTo>
                    <a:pt x="474167" y="550519"/>
                  </a:lnTo>
                  <a:lnTo>
                    <a:pt x="479298" y="557072"/>
                  </a:lnTo>
                  <a:lnTo>
                    <a:pt x="486803" y="561301"/>
                  </a:lnTo>
                  <a:lnTo>
                    <a:pt x="495350" y="562305"/>
                  </a:lnTo>
                  <a:lnTo>
                    <a:pt x="503351" y="560006"/>
                  </a:lnTo>
                  <a:lnTo>
                    <a:pt x="509905" y="554901"/>
                  </a:lnTo>
                  <a:lnTo>
                    <a:pt x="514146" y="547395"/>
                  </a:lnTo>
                  <a:lnTo>
                    <a:pt x="515124" y="538835"/>
                  </a:lnTo>
                  <a:close/>
                </a:path>
                <a:path w="5307965" h="1044575">
                  <a:moveTo>
                    <a:pt x="529539" y="314452"/>
                  </a:moveTo>
                  <a:lnTo>
                    <a:pt x="527862" y="311150"/>
                  </a:lnTo>
                  <a:lnTo>
                    <a:pt x="521703" y="309156"/>
                  </a:lnTo>
                  <a:lnTo>
                    <a:pt x="518388" y="310832"/>
                  </a:lnTo>
                  <a:lnTo>
                    <a:pt x="516382" y="316992"/>
                  </a:lnTo>
                  <a:lnTo>
                    <a:pt x="518083" y="320306"/>
                  </a:lnTo>
                  <a:lnTo>
                    <a:pt x="524243" y="322300"/>
                  </a:lnTo>
                  <a:lnTo>
                    <a:pt x="527532" y="320624"/>
                  </a:lnTo>
                  <a:lnTo>
                    <a:pt x="529539" y="314452"/>
                  </a:lnTo>
                  <a:close/>
                </a:path>
                <a:path w="5307965" h="1044575">
                  <a:moveTo>
                    <a:pt x="567029" y="99060"/>
                  </a:moveTo>
                  <a:lnTo>
                    <a:pt x="566254" y="97561"/>
                  </a:lnTo>
                  <a:lnTo>
                    <a:pt x="563486" y="96659"/>
                  </a:lnTo>
                  <a:lnTo>
                    <a:pt x="561987" y="97421"/>
                  </a:lnTo>
                  <a:lnTo>
                    <a:pt x="561086" y="100190"/>
                  </a:lnTo>
                  <a:lnTo>
                    <a:pt x="561860" y="101688"/>
                  </a:lnTo>
                  <a:lnTo>
                    <a:pt x="564629" y="102590"/>
                  </a:lnTo>
                  <a:lnTo>
                    <a:pt x="566127" y="101828"/>
                  </a:lnTo>
                  <a:lnTo>
                    <a:pt x="567029" y="99060"/>
                  </a:lnTo>
                  <a:close/>
                </a:path>
                <a:path w="5307965" h="1044575">
                  <a:moveTo>
                    <a:pt x="567575" y="657225"/>
                  </a:moveTo>
                  <a:lnTo>
                    <a:pt x="565073" y="648462"/>
                  </a:lnTo>
                  <a:lnTo>
                    <a:pt x="559460" y="641299"/>
                  </a:lnTo>
                  <a:lnTo>
                    <a:pt x="551243" y="636651"/>
                  </a:lnTo>
                  <a:lnTo>
                    <a:pt x="541870" y="635571"/>
                  </a:lnTo>
                  <a:lnTo>
                    <a:pt x="533120" y="638086"/>
                  </a:lnTo>
                  <a:lnTo>
                    <a:pt x="525945" y="643686"/>
                  </a:lnTo>
                  <a:lnTo>
                    <a:pt x="521322" y="651903"/>
                  </a:lnTo>
                  <a:lnTo>
                    <a:pt x="520230" y="661276"/>
                  </a:lnTo>
                  <a:lnTo>
                    <a:pt x="522744" y="670026"/>
                  </a:lnTo>
                  <a:lnTo>
                    <a:pt x="528345" y="677214"/>
                  </a:lnTo>
                  <a:lnTo>
                    <a:pt x="536562" y="681837"/>
                  </a:lnTo>
                  <a:lnTo>
                    <a:pt x="545934" y="682917"/>
                  </a:lnTo>
                  <a:lnTo>
                    <a:pt x="554685" y="680402"/>
                  </a:lnTo>
                  <a:lnTo>
                    <a:pt x="561860" y="674801"/>
                  </a:lnTo>
                  <a:lnTo>
                    <a:pt x="566496" y="666584"/>
                  </a:lnTo>
                  <a:lnTo>
                    <a:pt x="567575" y="657225"/>
                  </a:lnTo>
                  <a:close/>
                </a:path>
                <a:path w="5307965" h="1044575">
                  <a:moveTo>
                    <a:pt x="585152" y="429768"/>
                  </a:moveTo>
                  <a:lnTo>
                    <a:pt x="583412" y="423722"/>
                  </a:lnTo>
                  <a:lnTo>
                    <a:pt x="579526" y="418769"/>
                  </a:lnTo>
                  <a:lnTo>
                    <a:pt x="573849" y="415556"/>
                  </a:lnTo>
                  <a:lnTo>
                    <a:pt x="567372" y="414807"/>
                  </a:lnTo>
                  <a:lnTo>
                    <a:pt x="561314" y="416547"/>
                  </a:lnTo>
                  <a:lnTo>
                    <a:pt x="556361" y="420420"/>
                  </a:lnTo>
                  <a:lnTo>
                    <a:pt x="553173" y="426085"/>
                  </a:lnTo>
                  <a:lnTo>
                    <a:pt x="552411" y="432574"/>
                  </a:lnTo>
                  <a:lnTo>
                    <a:pt x="554151" y="438632"/>
                  </a:lnTo>
                  <a:lnTo>
                    <a:pt x="558012" y="443598"/>
                  </a:lnTo>
                  <a:lnTo>
                    <a:pt x="563702" y="446786"/>
                  </a:lnTo>
                  <a:lnTo>
                    <a:pt x="570179" y="447548"/>
                  </a:lnTo>
                  <a:lnTo>
                    <a:pt x="576237" y="445808"/>
                  </a:lnTo>
                  <a:lnTo>
                    <a:pt x="581202" y="441921"/>
                  </a:lnTo>
                  <a:lnTo>
                    <a:pt x="584415" y="436232"/>
                  </a:lnTo>
                  <a:lnTo>
                    <a:pt x="585152" y="429768"/>
                  </a:lnTo>
                  <a:close/>
                </a:path>
                <a:path w="5307965" h="1044575">
                  <a:moveTo>
                    <a:pt x="611644" y="211251"/>
                  </a:moveTo>
                  <a:lnTo>
                    <a:pt x="610298" y="208610"/>
                  </a:lnTo>
                  <a:lnTo>
                    <a:pt x="605370" y="207010"/>
                  </a:lnTo>
                  <a:lnTo>
                    <a:pt x="602729" y="208343"/>
                  </a:lnTo>
                  <a:lnTo>
                    <a:pt x="601129" y="213271"/>
                  </a:lnTo>
                  <a:lnTo>
                    <a:pt x="602475" y="215938"/>
                  </a:lnTo>
                  <a:lnTo>
                    <a:pt x="607402" y="217538"/>
                  </a:lnTo>
                  <a:lnTo>
                    <a:pt x="610044" y="216166"/>
                  </a:lnTo>
                  <a:lnTo>
                    <a:pt x="611644" y="211251"/>
                  </a:lnTo>
                  <a:close/>
                </a:path>
                <a:path w="5307965" h="1044575">
                  <a:moveTo>
                    <a:pt x="638530" y="545693"/>
                  </a:moveTo>
                  <a:lnTo>
                    <a:pt x="636155" y="537375"/>
                  </a:lnTo>
                  <a:lnTo>
                    <a:pt x="630821" y="530555"/>
                  </a:lnTo>
                  <a:lnTo>
                    <a:pt x="623023" y="526148"/>
                  </a:lnTo>
                  <a:lnTo>
                    <a:pt x="614108" y="525132"/>
                  </a:lnTo>
                  <a:lnTo>
                    <a:pt x="605790" y="527507"/>
                  </a:lnTo>
                  <a:lnTo>
                    <a:pt x="598970" y="532841"/>
                  </a:lnTo>
                  <a:lnTo>
                    <a:pt x="594575" y="540639"/>
                  </a:lnTo>
                  <a:lnTo>
                    <a:pt x="593534" y="549554"/>
                  </a:lnTo>
                  <a:lnTo>
                    <a:pt x="595922" y="557872"/>
                  </a:lnTo>
                  <a:lnTo>
                    <a:pt x="601243" y="564692"/>
                  </a:lnTo>
                  <a:lnTo>
                    <a:pt x="609066" y="569087"/>
                  </a:lnTo>
                  <a:lnTo>
                    <a:pt x="617969" y="570115"/>
                  </a:lnTo>
                  <a:lnTo>
                    <a:pt x="626287" y="567740"/>
                  </a:lnTo>
                  <a:lnTo>
                    <a:pt x="633107" y="562406"/>
                  </a:lnTo>
                  <a:lnTo>
                    <a:pt x="637514" y="554596"/>
                  </a:lnTo>
                  <a:lnTo>
                    <a:pt x="638530" y="545693"/>
                  </a:lnTo>
                  <a:close/>
                </a:path>
                <a:path w="5307965" h="1044575">
                  <a:moveTo>
                    <a:pt x="656869" y="1879"/>
                  </a:moveTo>
                  <a:lnTo>
                    <a:pt x="656272" y="711"/>
                  </a:lnTo>
                  <a:lnTo>
                    <a:pt x="654126" y="0"/>
                  </a:lnTo>
                  <a:lnTo>
                    <a:pt x="652957" y="596"/>
                  </a:lnTo>
                  <a:lnTo>
                    <a:pt x="652259" y="2755"/>
                  </a:lnTo>
                  <a:lnTo>
                    <a:pt x="652856" y="3898"/>
                  </a:lnTo>
                  <a:lnTo>
                    <a:pt x="655015" y="4597"/>
                  </a:lnTo>
                  <a:lnTo>
                    <a:pt x="656170" y="4025"/>
                  </a:lnTo>
                  <a:lnTo>
                    <a:pt x="656869" y="1879"/>
                  </a:lnTo>
                  <a:close/>
                </a:path>
                <a:path w="5307965" h="1044575">
                  <a:moveTo>
                    <a:pt x="657275" y="324256"/>
                  </a:moveTo>
                  <a:lnTo>
                    <a:pt x="655320" y="320471"/>
                  </a:lnTo>
                  <a:lnTo>
                    <a:pt x="648220" y="318160"/>
                  </a:lnTo>
                  <a:lnTo>
                    <a:pt x="644436" y="320090"/>
                  </a:lnTo>
                  <a:lnTo>
                    <a:pt x="642124" y="327202"/>
                  </a:lnTo>
                  <a:lnTo>
                    <a:pt x="644055" y="330987"/>
                  </a:lnTo>
                  <a:lnTo>
                    <a:pt x="651154" y="333286"/>
                  </a:lnTo>
                  <a:lnTo>
                    <a:pt x="654964" y="331368"/>
                  </a:lnTo>
                  <a:lnTo>
                    <a:pt x="657275" y="324256"/>
                  </a:lnTo>
                  <a:close/>
                </a:path>
                <a:path w="5307965" h="1044575">
                  <a:moveTo>
                    <a:pt x="698512" y="112420"/>
                  </a:moveTo>
                  <a:lnTo>
                    <a:pt x="697585" y="110604"/>
                  </a:lnTo>
                  <a:lnTo>
                    <a:pt x="694194" y="109512"/>
                  </a:lnTo>
                  <a:lnTo>
                    <a:pt x="692365" y="110426"/>
                  </a:lnTo>
                  <a:lnTo>
                    <a:pt x="691273" y="113804"/>
                  </a:lnTo>
                  <a:lnTo>
                    <a:pt x="692200" y="115633"/>
                  </a:lnTo>
                  <a:lnTo>
                    <a:pt x="695591" y="116738"/>
                  </a:lnTo>
                  <a:lnTo>
                    <a:pt x="697420" y="115798"/>
                  </a:lnTo>
                  <a:lnTo>
                    <a:pt x="698512" y="112420"/>
                  </a:lnTo>
                  <a:close/>
                </a:path>
                <a:path w="5307965" h="1044575">
                  <a:moveTo>
                    <a:pt x="712266" y="438556"/>
                  </a:moveTo>
                  <a:lnTo>
                    <a:pt x="710361" y="431850"/>
                  </a:lnTo>
                  <a:lnTo>
                    <a:pt x="706069" y="426364"/>
                  </a:lnTo>
                  <a:lnTo>
                    <a:pt x="699782" y="422808"/>
                  </a:lnTo>
                  <a:lnTo>
                    <a:pt x="692607" y="421982"/>
                  </a:lnTo>
                  <a:lnTo>
                    <a:pt x="685901" y="423913"/>
                  </a:lnTo>
                  <a:lnTo>
                    <a:pt x="680402" y="428205"/>
                  </a:lnTo>
                  <a:lnTo>
                    <a:pt x="676859" y="434492"/>
                  </a:lnTo>
                  <a:lnTo>
                    <a:pt x="676033" y="441667"/>
                  </a:lnTo>
                  <a:lnTo>
                    <a:pt x="677951" y="448373"/>
                  </a:lnTo>
                  <a:lnTo>
                    <a:pt x="682244" y="453859"/>
                  </a:lnTo>
                  <a:lnTo>
                    <a:pt x="688543" y="457403"/>
                  </a:lnTo>
                  <a:lnTo>
                    <a:pt x="695718" y="458241"/>
                  </a:lnTo>
                  <a:lnTo>
                    <a:pt x="702411" y="456311"/>
                  </a:lnTo>
                  <a:lnTo>
                    <a:pt x="707898" y="452018"/>
                  </a:lnTo>
                  <a:lnTo>
                    <a:pt x="711441" y="445731"/>
                  </a:lnTo>
                  <a:lnTo>
                    <a:pt x="712266" y="438556"/>
                  </a:lnTo>
                  <a:close/>
                </a:path>
                <a:path w="5307965" h="1044575">
                  <a:moveTo>
                    <a:pt x="746861" y="222567"/>
                  </a:moveTo>
                  <a:lnTo>
                    <a:pt x="744080" y="217106"/>
                  </a:lnTo>
                  <a:lnTo>
                    <a:pt x="733920" y="213804"/>
                  </a:lnTo>
                  <a:lnTo>
                    <a:pt x="728459" y="216585"/>
                  </a:lnTo>
                  <a:lnTo>
                    <a:pt x="725157" y="226758"/>
                  </a:lnTo>
                  <a:lnTo>
                    <a:pt x="727938" y="232219"/>
                  </a:lnTo>
                  <a:lnTo>
                    <a:pt x="738098" y="235521"/>
                  </a:lnTo>
                  <a:lnTo>
                    <a:pt x="743546" y="232740"/>
                  </a:lnTo>
                  <a:lnTo>
                    <a:pt x="746861" y="222567"/>
                  </a:lnTo>
                  <a:close/>
                </a:path>
                <a:path w="5307965" h="1044575">
                  <a:moveTo>
                    <a:pt x="789927" y="18262"/>
                  </a:moveTo>
                  <a:lnTo>
                    <a:pt x="789495" y="17411"/>
                  </a:lnTo>
                  <a:lnTo>
                    <a:pt x="787958" y="16916"/>
                  </a:lnTo>
                  <a:lnTo>
                    <a:pt x="787133" y="17360"/>
                  </a:lnTo>
                  <a:lnTo>
                    <a:pt x="786638" y="18884"/>
                  </a:lnTo>
                  <a:lnTo>
                    <a:pt x="787057" y="19710"/>
                  </a:lnTo>
                  <a:lnTo>
                    <a:pt x="788593" y="20205"/>
                  </a:lnTo>
                  <a:lnTo>
                    <a:pt x="789419" y="19786"/>
                  </a:lnTo>
                  <a:lnTo>
                    <a:pt x="789927" y="18262"/>
                  </a:lnTo>
                  <a:close/>
                </a:path>
                <a:path w="5307965" h="1044575">
                  <a:moveTo>
                    <a:pt x="794092" y="335635"/>
                  </a:moveTo>
                  <a:lnTo>
                    <a:pt x="792391" y="329679"/>
                  </a:lnTo>
                  <a:lnTo>
                    <a:pt x="788593" y="324802"/>
                  </a:lnTo>
                  <a:lnTo>
                    <a:pt x="783018" y="321652"/>
                  </a:lnTo>
                  <a:lnTo>
                    <a:pt x="776643" y="320929"/>
                  </a:lnTo>
                  <a:lnTo>
                    <a:pt x="770699" y="322630"/>
                  </a:lnTo>
                  <a:lnTo>
                    <a:pt x="765822" y="326453"/>
                  </a:lnTo>
                  <a:lnTo>
                    <a:pt x="762685" y="332016"/>
                  </a:lnTo>
                  <a:lnTo>
                    <a:pt x="761949" y="338391"/>
                  </a:lnTo>
                  <a:lnTo>
                    <a:pt x="763651" y="344347"/>
                  </a:lnTo>
                  <a:lnTo>
                    <a:pt x="767448" y="349224"/>
                  </a:lnTo>
                  <a:lnTo>
                    <a:pt x="773036" y="352361"/>
                  </a:lnTo>
                  <a:lnTo>
                    <a:pt x="779399" y="353098"/>
                  </a:lnTo>
                  <a:lnTo>
                    <a:pt x="785342" y="351396"/>
                  </a:lnTo>
                  <a:lnTo>
                    <a:pt x="790219" y="347573"/>
                  </a:lnTo>
                  <a:lnTo>
                    <a:pt x="793369" y="341985"/>
                  </a:lnTo>
                  <a:lnTo>
                    <a:pt x="794092" y="335635"/>
                  </a:lnTo>
                  <a:close/>
                </a:path>
                <a:path w="5307965" h="1044575">
                  <a:moveTo>
                    <a:pt x="830122" y="127762"/>
                  </a:moveTo>
                  <a:lnTo>
                    <a:pt x="829449" y="126428"/>
                  </a:lnTo>
                  <a:lnTo>
                    <a:pt x="826973" y="125628"/>
                  </a:lnTo>
                  <a:lnTo>
                    <a:pt x="825652" y="126314"/>
                  </a:lnTo>
                  <a:lnTo>
                    <a:pt x="824865" y="128765"/>
                  </a:lnTo>
                  <a:lnTo>
                    <a:pt x="825525" y="130098"/>
                  </a:lnTo>
                  <a:lnTo>
                    <a:pt x="828001" y="130898"/>
                  </a:lnTo>
                  <a:lnTo>
                    <a:pt x="829322" y="130213"/>
                  </a:lnTo>
                  <a:lnTo>
                    <a:pt x="830122" y="127762"/>
                  </a:lnTo>
                  <a:close/>
                </a:path>
                <a:path w="5307965" h="1044575">
                  <a:moveTo>
                    <a:pt x="884186" y="235407"/>
                  </a:moveTo>
                  <a:lnTo>
                    <a:pt x="879881" y="226999"/>
                  </a:lnTo>
                  <a:lnTo>
                    <a:pt x="864158" y="221881"/>
                  </a:lnTo>
                  <a:lnTo>
                    <a:pt x="855726" y="226174"/>
                  </a:lnTo>
                  <a:lnTo>
                    <a:pt x="850620" y="241884"/>
                  </a:lnTo>
                  <a:lnTo>
                    <a:pt x="854913" y="250329"/>
                  </a:lnTo>
                  <a:lnTo>
                    <a:pt x="870635" y="255435"/>
                  </a:lnTo>
                  <a:lnTo>
                    <a:pt x="879081" y="251129"/>
                  </a:lnTo>
                  <a:lnTo>
                    <a:pt x="884186" y="235407"/>
                  </a:lnTo>
                  <a:close/>
                </a:path>
                <a:path w="5307965" h="1044575">
                  <a:moveTo>
                    <a:pt x="931443" y="35331"/>
                  </a:moveTo>
                  <a:lnTo>
                    <a:pt x="929513" y="31534"/>
                  </a:lnTo>
                  <a:lnTo>
                    <a:pt x="922439" y="29235"/>
                  </a:lnTo>
                  <a:lnTo>
                    <a:pt x="918616" y="31165"/>
                  </a:lnTo>
                  <a:lnTo>
                    <a:pt x="916305" y="38265"/>
                  </a:lnTo>
                  <a:lnTo>
                    <a:pt x="918260" y="42049"/>
                  </a:lnTo>
                  <a:lnTo>
                    <a:pt x="925347" y="44361"/>
                  </a:lnTo>
                  <a:lnTo>
                    <a:pt x="929144" y="42430"/>
                  </a:lnTo>
                  <a:lnTo>
                    <a:pt x="931443" y="35331"/>
                  </a:lnTo>
                  <a:close/>
                </a:path>
                <a:path w="5307965" h="1044575">
                  <a:moveTo>
                    <a:pt x="965288" y="144703"/>
                  </a:moveTo>
                  <a:lnTo>
                    <a:pt x="964463" y="143040"/>
                  </a:lnTo>
                  <a:lnTo>
                    <a:pt x="961390" y="142036"/>
                  </a:lnTo>
                  <a:lnTo>
                    <a:pt x="959726" y="142900"/>
                  </a:lnTo>
                  <a:lnTo>
                    <a:pt x="958735" y="145948"/>
                  </a:lnTo>
                  <a:lnTo>
                    <a:pt x="959573" y="147624"/>
                  </a:lnTo>
                  <a:lnTo>
                    <a:pt x="962647" y="148615"/>
                  </a:lnTo>
                  <a:lnTo>
                    <a:pt x="964298" y="147751"/>
                  </a:lnTo>
                  <a:lnTo>
                    <a:pt x="965288" y="144703"/>
                  </a:lnTo>
                  <a:close/>
                </a:path>
                <a:path w="5307965" h="1044575">
                  <a:moveTo>
                    <a:pt x="1068158" y="56045"/>
                  </a:moveTo>
                  <a:lnTo>
                    <a:pt x="1066482" y="52743"/>
                  </a:lnTo>
                  <a:lnTo>
                    <a:pt x="1060310" y="50736"/>
                  </a:lnTo>
                  <a:lnTo>
                    <a:pt x="1057021" y="52425"/>
                  </a:lnTo>
                  <a:lnTo>
                    <a:pt x="1055014" y="58585"/>
                  </a:lnTo>
                  <a:lnTo>
                    <a:pt x="1056690" y="61899"/>
                  </a:lnTo>
                  <a:lnTo>
                    <a:pt x="1062863" y="63893"/>
                  </a:lnTo>
                  <a:lnTo>
                    <a:pt x="1066152" y="62191"/>
                  </a:lnTo>
                  <a:lnTo>
                    <a:pt x="1068158" y="56045"/>
                  </a:lnTo>
                  <a:close/>
                </a:path>
                <a:path w="5307965" h="1044575">
                  <a:moveTo>
                    <a:pt x="4137063" y="14363"/>
                  </a:moveTo>
                  <a:lnTo>
                    <a:pt x="4135717" y="11709"/>
                  </a:lnTo>
                  <a:lnTo>
                    <a:pt x="4130776" y="10096"/>
                  </a:lnTo>
                  <a:lnTo>
                    <a:pt x="4128135" y="11468"/>
                  </a:lnTo>
                  <a:lnTo>
                    <a:pt x="4126534" y="16383"/>
                  </a:lnTo>
                  <a:lnTo>
                    <a:pt x="4127881" y="19024"/>
                  </a:lnTo>
                  <a:lnTo>
                    <a:pt x="4132821" y="20624"/>
                  </a:lnTo>
                  <a:lnTo>
                    <a:pt x="4135463" y="19291"/>
                  </a:lnTo>
                  <a:lnTo>
                    <a:pt x="4137063" y="14363"/>
                  </a:lnTo>
                  <a:close/>
                </a:path>
                <a:path w="5307965" h="1044575">
                  <a:moveTo>
                    <a:pt x="4327944" y="35445"/>
                  </a:moveTo>
                  <a:lnTo>
                    <a:pt x="4326166" y="31978"/>
                  </a:lnTo>
                  <a:lnTo>
                    <a:pt x="4319702" y="29883"/>
                  </a:lnTo>
                  <a:lnTo>
                    <a:pt x="4316234" y="31648"/>
                  </a:lnTo>
                  <a:lnTo>
                    <a:pt x="4314126" y="38112"/>
                  </a:lnTo>
                  <a:lnTo>
                    <a:pt x="4315904" y="41605"/>
                  </a:lnTo>
                  <a:lnTo>
                    <a:pt x="4322356" y="43700"/>
                  </a:lnTo>
                  <a:lnTo>
                    <a:pt x="4325836" y="41922"/>
                  </a:lnTo>
                  <a:lnTo>
                    <a:pt x="4327944" y="35445"/>
                  </a:lnTo>
                  <a:close/>
                </a:path>
                <a:path w="5307965" h="1044575">
                  <a:moveTo>
                    <a:pt x="4424667" y="126873"/>
                  </a:moveTo>
                  <a:lnTo>
                    <a:pt x="4422826" y="123228"/>
                  </a:lnTo>
                  <a:lnTo>
                    <a:pt x="4416031" y="121031"/>
                  </a:lnTo>
                  <a:lnTo>
                    <a:pt x="4412412" y="122885"/>
                  </a:lnTo>
                  <a:lnTo>
                    <a:pt x="4410214" y="129667"/>
                  </a:lnTo>
                  <a:lnTo>
                    <a:pt x="4412043" y="133299"/>
                  </a:lnTo>
                  <a:lnTo>
                    <a:pt x="4418825" y="135509"/>
                  </a:lnTo>
                  <a:lnTo>
                    <a:pt x="4422470" y="133654"/>
                  </a:lnTo>
                  <a:lnTo>
                    <a:pt x="4424667" y="126873"/>
                  </a:lnTo>
                  <a:close/>
                </a:path>
                <a:path w="5307965" h="1044575">
                  <a:moveTo>
                    <a:pt x="4515790" y="62979"/>
                  </a:moveTo>
                  <a:lnTo>
                    <a:pt x="4512742" y="57035"/>
                  </a:lnTo>
                  <a:lnTo>
                    <a:pt x="4501654" y="53428"/>
                  </a:lnTo>
                  <a:lnTo>
                    <a:pt x="4495698" y="56451"/>
                  </a:lnTo>
                  <a:lnTo>
                    <a:pt x="4492091" y="67551"/>
                  </a:lnTo>
                  <a:lnTo>
                    <a:pt x="4495127" y="73507"/>
                  </a:lnTo>
                  <a:lnTo>
                    <a:pt x="4506214" y="77114"/>
                  </a:lnTo>
                  <a:lnTo>
                    <a:pt x="4512183" y="74079"/>
                  </a:lnTo>
                  <a:lnTo>
                    <a:pt x="4515790" y="62979"/>
                  </a:lnTo>
                  <a:close/>
                </a:path>
                <a:path w="5307965" h="1044575">
                  <a:moveTo>
                    <a:pt x="4517809" y="222961"/>
                  </a:moveTo>
                  <a:lnTo>
                    <a:pt x="4515523" y="218490"/>
                  </a:lnTo>
                  <a:lnTo>
                    <a:pt x="4507204" y="215785"/>
                  </a:lnTo>
                  <a:lnTo>
                    <a:pt x="4502747" y="218071"/>
                  </a:lnTo>
                  <a:lnTo>
                    <a:pt x="4500042" y="226390"/>
                  </a:lnTo>
                  <a:lnTo>
                    <a:pt x="4502302" y="230860"/>
                  </a:lnTo>
                  <a:lnTo>
                    <a:pt x="4510633" y="233565"/>
                  </a:lnTo>
                  <a:lnTo>
                    <a:pt x="4515104" y="231279"/>
                  </a:lnTo>
                  <a:lnTo>
                    <a:pt x="4517809" y="222961"/>
                  </a:lnTo>
                  <a:close/>
                </a:path>
                <a:path w="5307965" h="1044575">
                  <a:moveTo>
                    <a:pt x="4591037" y="2197"/>
                  </a:moveTo>
                  <a:lnTo>
                    <a:pt x="4590872" y="1879"/>
                  </a:lnTo>
                  <a:lnTo>
                    <a:pt x="4590250" y="1676"/>
                  </a:lnTo>
                  <a:lnTo>
                    <a:pt x="4589919" y="1841"/>
                  </a:lnTo>
                  <a:lnTo>
                    <a:pt x="4589729" y="2463"/>
                  </a:lnTo>
                  <a:lnTo>
                    <a:pt x="4589881" y="2781"/>
                  </a:lnTo>
                  <a:lnTo>
                    <a:pt x="4590516" y="2984"/>
                  </a:lnTo>
                  <a:lnTo>
                    <a:pt x="4590834" y="2819"/>
                  </a:lnTo>
                  <a:lnTo>
                    <a:pt x="4591037" y="2197"/>
                  </a:lnTo>
                  <a:close/>
                </a:path>
                <a:path w="5307965" h="1044575">
                  <a:moveTo>
                    <a:pt x="4603813" y="160439"/>
                  </a:moveTo>
                  <a:lnTo>
                    <a:pt x="4601540" y="155968"/>
                  </a:lnTo>
                  <a:lnTo>
                    <a:pt x="4593221" y="153276"/>
                  </a:lnTo>
                  <a:lnTo>
                    <a:pt x="4588751" y="155549"/>
                  </a:lnTo>
                  <a:lnTo>
                    <a:pt x="4586059" y="163868"/>
                  </a:lnTo>
                  <a:lnTo>
                    <a:pt x="4588332" y="168325"/>
                  </a:lnTo>
                  <a:lnTo>
                    <a:pt x="4596650" y="171030"/>
                  </a:lnTo>
                  <a:lnTo>
                    <a:pt x="4601121" y="168770"/>
                  </a:lnTo>
                  <a:lnTo>
                    <a:pt x="4603813" y="160439"/>
                  </a:lnTo>
                  <a:close/>
                </a:path>
                <a:path w="5307965" h="1044575">
                  <a:moveTo>
                    <a:pt x="4605096" y="323811"/>
                  </a:moveTo>
                  <a:lnTo>
                    <a:pt x="4602569" y="318858"/>
                  </a:lnTo>
                  <a:lnTo>
                    <a:pt x="4593323" y="315861"/>
                  </a:lnTo>
                  <a:lnTo>
                    <a:pt x="4588383" y="318376"/>
                  </a:lnTo>
                  <a:lnTo>
                    <a:pt x="4585373" y="327621"/>
                  </a:lnTo>
                  <a:lnTo>
                    <a:pt x="4587887" y="332600"/>
                  </a:lnTo>
                  <a:lnTo>
                    <a:pt x="4597120" y="335597"/>
                  </a:lnTo>
                  <a:lnTo>
                    <a:pt x="4602099" y="333057"/>
                  </a:lnTo>
                  <a:lnTo>
                    <a:pt x="4605096" y="323811"/>
                  </a:lnTo>
                  <a:close/>
                </a:path>
                <a:path w="5307965" h="1044575">
                  <a:moveTo>
                    <a:pt x="4681867" y="99466"/>
                  </a:moveTo>
                  <a:lnTo>
                    <a:pt x="4681626" y="98945"/>
                  </a:lnTo>
                  <a:lnTo>
                    <a:pt x="4680712" y="98640"/>
                  </a:lnTo>
                  <a:lnTo>
                    <a:pt x="4680204" y="98920"/>
                  </a:lnTo>
                  <a:lnTo>
                    <a:pt x="4679899" y="99847"/>
                  </a:lnTo>
                  <a:lnTo>
                    <a:pt x="4680153" y="100330"/>
                  </a:lnTo>
                  <a:lnTo>
                    <a:pt x="4681067" y="100634"/>
                  </a:lnTo>
                  <a:lnTo>
                    <a:pt x="4681575" y="100393"/>
                  </a:lnTo>
                  <a:lnTo>
                    <a:pt x="4681867" y="99466"/>
                  </a:lnTo>
                  <a:close/>
                </a:path>
                <a:path w="5307965" h="1044575">
                  <a:moveTo>
                    <a:pt x="4686973" y="429082"/>
                  </a:moveTo>
                  <a:lnTo>
                    <a:pt x="4684230" y="423608"/>
                  </a:lnTo>
                  <a:lnTo>
                    <a:pt x="4674057" y="420306"/>
                  </a:lnTo>
                  <a:lnTo>
                    <a:pt x="4668583" y="423113"/>
                  </a:lnTo>
                  <a:lnTo>
                    <a:pt x="4665281" y="433273"/>
                  </a:lnTo>
                  <a:lnTo>
                    <a:pt x="4668075" y="438721"/>
                  </a:lnTo>
                  <a:lnTo>
                    <a:pt x="4678235" y="442023"/>
                  </a:lnTo>
                  <a:lnTo>
                    <a:pt x="4683671" y="439254"/>
                  </a:lnTo>
                  <a:lnTo>
                    <a:pt x="4686973" y="429082"/>
                  </a:lnTo>
                  <a:close/>
                </a:path>
                <a:path w="5307965" h="1044575">
                  <a:moveTo>
                    <a:pt x="4695075" y="260731"/>
                  </a:moveTo>
                  <a:lnTo>
                    <a:pt x="4691443" y="253644"/>
                  </a:lnTo>
                  <a:lnTo>
                    <a:pt x="4678210" y="249339"/>
                  </a:lnTo>
                  <a:lnTo>
                    <a:pt x="4671085" y="252933"/>
                  </a:lnTo>
                  <a:lnTo>
                    <a:pt x="4666780" y="266204"/>
                  </a:lnTo>
                  <a:lnTo>
                    <a:pt x="4670412" y="273316"/>
                  </a:lnTo>
                  <a:lnTo>
                    <a:pt x="4683645" y="277622"/>
                  </a:lnTo>
                  <a:lnTo>
                    <a:pt x="4690757" y="273989"/>
                  </a:lnTo>
                  <a:lnTo>
                    <a:pt x="4695075" y="260731"/>
                  </a:lnTo>
                  <a:close/>
                </a:path>
                <a:path w="5307965" h="1044575">
                  <a:moveTo>
                    <a:pt x="4764227" y="538213"/>
                  </a:moveTo>
                  <a:lnTo>
                    <a:pt x="4760950" y="531761"/>
                  </a:lnTo>
                  <a:lnTo>
                    <a:pt x="4748936" y="527850"/>
                  </a:lnTo>
                  <a:lnTo>
                    <a:pt x="4742472" y="531152"/>
                  </a:lnTo>
                  <a:lnTo>
                    <a:pt x="4738560" y="543166"/>
                  </a:lnTo>
                  <a:lnTo>
                    <a:pt x="4741862" y="549617"/>
                  </a:lnTo>
                  <a:lnTo>
                    <a:pt x="4753876" y="553516"/>
                  </a:lnTo>
                  <a:lnTo>
                    <a:pt x="4760328" y="550240"/>
                  </a:lnTo>
                  <a:lnTo>
                    <a:pt x="4764227" y="538213"/>
                  </a:lnTo>
                  <a:close/>
                </a:path>
                <a:path w="5307965" h="1044575">
                  <a:moveTo>
                    <a:pt x="4768964" y="367614"/>
                  </a:moveTo>
                  <a:lnTo>
                    <a:pt x="4767084" y="363956"/>
                  </a:lnTo>
                  <a:lnTo>
                    <a:pt x="4760328" y="361759"/>
                  </a:lnTo>
                  <a:lnTo>
                    <a:pt x="4756670" y="363613"/>
                  </a:lnTo>
                  <a:lnTo>
                    <a:pt x="4754473" y="370382"/>
                  </a:lnTo>
                  <a:lnTo>
                    <a:pt x="4756340" y="374040"/>
                  </a:lnTo>
                  <a:lnTo>
                    <a:pt x="4763097" y="376237"/>
                  </a:lnTo>
                  <a:lnTo>
                    <a:pt x="4766767" y="374383"/>
                  </a:lnTo>
                  <a:lnTo>
                    <a:pt x="4768964" y="367614"/>
                  </a:lnTo>
                  <a:close/>
                </a:path>
                <a:path w="5307965" h="1044575">
                  <a:moveTo>
                    <a:pt x="4835004" y="651281"/>
                  </a:moveTo>
                  <a:lnTo>
                    <a:pt x="4831372" y="644169"/>
                  </a:lnTo>
                  <a:lnTo>
                    <a:pt x="4818113" y="639864"/>
                  </a:lnTo>
                  <a:lnTo>
                    <a:pt x="4811001" y="643483"/>
                  </a:lnTo>
                  <a:lnTo>
                    <a:pt x="4806696" y="656729"/>
                  </a:lnTo>
                  <a:lnTo>
                    <a:pt x="4810328" y="663841"/>
                  </a:lnTo>
                  <a:lnTo>
                    <a:pt x="4823587" y="668147"/>
                  </a:lnTo>
                  <a:lnTo>
                    <a:pt x="4830699" y="664527"/>
                  </a:lnTo>
                  <a:lnTo>
                    <a:pt x="4835004" y="651281"/>
                  </a:lnTo>
                  <a:close/>
                </a:path>
                <a:path w="5307965" h="1044575">
                  <a:moveTo>
                    <a:pt x="4848263" y="306641"/>
                  </a:moveTo>
                  <a:lnTo>
                    <a:pt x="4848022" y="306146"/>
                  </a:lnTo>
                  <a:lnTo>
                    <a:pt x="4847094" y="305841"/>
                  </a:lnTo>
                  <a:lnTo>
                    <a:pt x="4846586" y="306095"/>
                  </a:lnTo>
                  <a:lnTo>
                    <a:pt x="4846282" y="307022"/>
                  </a:lnTo>
                  <a:lnTo>
                    <a:pt x="4846548" y="307505"/>
                  </a:lnTo>
                  <a:lnTo>
                    <a:pt x="4847488" y="307809"/>
                  </a:lnTo>
                  <a:lnTo>
                    <a:pt x="4847971" y="307568"/>
                  </a:lnTo>
                  <a:lnTo>
                    <a:pt x="4848263" y="306641"/>
                  </a:lnTo>
                  <a:close/>
                </a:path>
                <a:path w="5307965" h="1044575">
                  <a:moveTo>
                    <a:pt x="4851908" y="475602"/>
                  </a:moveTo>
                  <a:lnTo>
                    <a:pt x="4848123" y="468147"/>
                  </a:lnTo>
                  <a:lnTo>
                    <a:pt x="4834242" y="463638"/>
                  </a:lnTo>
                  <a:lnTo>
                    <a:pt x="4826813" y="467448"/>
                  </a:lnTo>
                  <a:lnTo>
                    <a:pt x="4822304" y="481317"/>
                  </a:lnTo>
                  <a:lnTo>
                    <a:pt x="4826089" y="488734"/>
                  </a:lnTo>
                  <a:lnTo>
                    <a:pt x="4839970" y="493255"/>
                  </a:lnTo>
                  <a:lnTo>
                    <a:pt x="4847399" y="489470"/>
                  </a:lnTo>
                  <a:lnTo>
                    <a:pt x="4851908" y="475602"/>
                  </a:lnTo>
                  <a:close/>
                </a:path>
                <a:path w="5307965" h="1044575">
                  <a:moveTo>
                    <a:pt x="4900053" y="767753"/>
                  </a:moveTo>
                  <a:lnTo>
                    <a:pt x="4896002" y="759815"/>
                  </a:lnTo>
                  <a:lnTo>
                    <a:pt x="4881219" y="755015"/>
                  </a:lnTo>
                  <a:lnTo>
                    <a:pt x="4873282" y="759053"/>
                  </a:lnTo>
                  <a:lnTo>
                    <a:pt x="4868469" y="773849"/>
                  </a:lnTo>
                  <a:lnTo>
                    <a:pt x="4872533" y="781786"/>
                  </a:lnTo>
                  <a:lnTo>
                    <a:pt x="4887315" y="786587"/>
                  </a:lnTo>
                  <a:lnTo>
                    <a:pt x="4895253" y="782548"/>
                  </a:lnTo>
                  <a:lnTo>
                    <a:pt x="4900053" y="767753"/>
                  </a:lnTo>
                  <a:close/>
                </a:path>
                <a:path w="5307965" h="1044575">
                  <a:moveTo>
                    <a:pt x="4921034" y="588822"/>
                  </a:moveTo>
                  <a:lnTo>
                    <a:pt x="4917427" y="581685"/>
                  </a:lnTo>
                  <a:lnTo>
                    <a:pt x="4904168" y="577380"/>
                  </a:lnTo>
                  <a:lnTo>
                    <a:pt x="4897056" y="581025"/>
                  </a:lnTo>
                  <a:lnTo>
                    <a:pt x="4892751" y="594271"/>
                  </a:lnTo>
                  <a:lnTo>
                    <a:pt x="4896370" y="601383"/>
                  </a:lnTo>
                  <a:lnTo>
                    <a:pt x="4909629" y="605688"/>
                  </a:lnTo>
                  <a:lnTo>
                    <a:pt x="4916741" y="602068"/>
                  </a:lnTo>
                  <a:lnTo>
                    <a:pt x="4921034" y="588822"/>
                  </a:lnTo>
                  <a:close/>
                </a:path>
                <a:path w="5307965" h="1044575">
                  <a:moveTo>
                    <a:pt x="4923777" y="416026"/>
                  </a:moveTo>
                  <a:lnTo>
                    <a:pt x="4923523" y="415544"/>
                  </a:lnTo>
                  <a:lnTo>
                    <a:pt x="4922583" y="415239"/>
                  </a:lnTo>
                  <a:lnTo>
                    <a:pt x="4922101" y="415480"/>
                  </a:lnTo>
                  <a:lnTo>
                    <a:pt x="4921796" y="416407"/>
                  </a:lnTo>
                  <a:lnTo>
                    <a:pt x="4922050" y="416890"/>
                  </a:lnTo>
                  <a:lnTo>
                    <a:pt x="4922990" y="417195"/>
                  </a:lnTo>
                  <a:lnTo>
                    <a:pt x="4923472" y="416941"/>
                  </a:lnTo>
                  <a:lnTo>
                    <a:pt x="4923777" y="416026"/>
                  </a:lnTo>
                  <a:close/>
                </a:path>
                <a:path w="5307965" h="1044575">
                  <a:moveTo>
                    <a:pt x="4958435" y="889304"/>
                  </a:moveTo>
                  <a:lnTo>
                    <a:pt x="4956645" y="883031"/>
                  </a:lnTo>
                  <a:lnTo>
                    <a:pt x="4952631" y="877900"/>
                  </a:lnTo>
                  <a:lnTo>
                    <a:pt x="4946739" y="874572"/>
                  </a:lnTo>
                  <a:lnTo>
                    <a:pt x="4940020" y="873810"/>
                  </a:lnTo>
                  <a:lnTo>
                    <a:pt x="4933759" y="875601"/>
                  </a:lnTo>
                  <a:lnTo>
                    <a:pt x="4928616" y="879614"/>
                  </a:lnTo>
                  <a:lnTo>
                    <a:pt x="4925314" y="885482"/>
                  </a:lnTo>
                  <a:lnTo>
                    <a:pt x="4924526" y="892200"/>
                  </a:lnTo>
                  <a:lnTo>
                    <a:pt x="4926330" y="898486"/>
                  </a:lnTo>
                  <a:lnTo>
                    <a:pt x="4930343" y="903630"/>
                  </a:lnTo>
                  <a:lnTo>
                    <a:pt x="4936236" y="906945"/>
                  </a:lnTo>
                  <a:lnTo>
                    <a:pt x="4942941" y="907719"/>
                  </a:lnTo>
                  <a:lnTo>
                    <a:pt x="4949215" y="905916"/>
                  </a:lnTo>
                  <a:lnTo>
                    <a:pt x="4954346" y="901890"/>
                  </a:lnTo>
                  <a:lnTo>
                    <a:pt x="4957673" y="895997"/>
                  </a:lnTo>
                  <a:lnTo>
                    <a:pt x="4958435" y="889304"/>
                  </a:lnTo>
                  <a:close/>
                </a:path>
                <a:path w="5307965" h="1044575">
                  <a:moveTo>
                    <a:pt x="4987569" y="706589"/>
                  </a:moveTo>
                  <a:lnTo>
                    <a:pt x="4985804" y="700430"/>
                  </a:lnTo>
                  <a:lnTo>
                    <a:pt x="4981867" y="695375"/>
                  </a:lnTo>
                  <a:lnTo>
                    <a:pt x="4976088" y="692099"/>
                  </a:lnTo>
                  <a:lnTo>
                    <a:pt x="4969497" y="691349"/>
                  </a:lnTo>
                  <a:lnTo>
                    <a:pt x="4963338" y="693127"/>
                  </a:lnTo>
                  <a:lnTo>
                    <a:pt x="4958283" y="697077"/>
                  </a:lnTo>
                  <a:lnTo>
                    <a:pt x="4955032" y="702843"/>
                  </a:lnTo>
                  <a:lnTo>
                    <a:pt x="4954257" y="709447"/>
                  </a:lnTo>
                  <a:lnTo>
                    <a:pt x="4956022" y="715606"/>
                  </a:lnTo>
                  <a:lnTo>
                    <a:pt x="4959972" y="720648"/>
                  </a:lnTo>
                  <a:lnTo>
                    <a:pt x="4965751" y="723900"/>
                  </a:lnTo>
                  <a:lnTo>
                    <a:pt x="4972342" y="724674"/>
                  </a:lnTo>
                  <a:lnTo>
                    <a:pt x="4978501" y="722909"/>
                  </a:lnTo>
                  <a:lnTo>
                    <a:pt x="4983556" y="718959"/>
                  </a:lnTo>
                  <a:lnTo>
                    <a:pt x="4986820" y="713168"/>
                  </a:lnTo>
                  <a:lnTo>
                    <a:pt x="4987569" y="706589"/>
                  </a:lnTo>
                  <a:close/>
                </a:path>
                <a:path w="5307965" h="1044575">
                  <a:moveTo>
                    <a:pt x="4993894" y="528916"/>
                  </a:moveTo>
                  <a:lnTo>
                    <a:pt x="4993627" y="528408"/>
                  </a:lnTo>
                  <a:lnTo>
                    <a:pt x="4992725" y="528116"/>
                  </a:lnTo>
                  <a:lnTo>
                    <a:pt x="4992217" y="528370"/>
                  </a:lnTo>
                  <a:lnTo>
                    <a:pt x="4991925" y="529297"/>
                  </a:lnTo>
                  <a:lnTo>
                    <a:pt x="4992179" y="529805"/>
                  </a:lnTo>
                  <a:lnTo>
                    <a:pt x="4993081" y="530098"/>
                  </a:lnTo>
                  <a:lnTo>
                    <a:pt x="4993589" y="529844"/>
                  </a:lnTo>
                  <a:lnTo>
                    <a:pt x="4993894" y="528916"/>
                  </a:lnTo>
                  <a:close/>
                </a:path>
                <a:path w="5307965" h="1044575">
                  <a:moveTo>
                    <a:pt x="5010455" y="1011986"/>
                  </a:moveTo>
                  <a:lnTo>
                    <a:pt x="5008537" y="1005281"/>
                  </a:lnTo>
                  <a:lnTo>
                    <a:pt x="5004244" y="999794"/>
                  </a:lnTo>
                  <a:lnTo>
                    <a:pt x="4997970" y="996251"/>
                  </a:lnTo>
                  <a:lnTo>
                    <a:pt x="4990782" y="995426"/>
                  </a:lnTo>
                  <a:lnTo>
                    <a:pt x="4984077" y="997343"/>
                  </a:lnTo>
                  <a:lnTo>
                    <a:pt x="4978578" y="1001623"/>
                  </a:lnTo>
                  <a:lnTo>
                    <a:pt x="4975034" y="1007910"/>
                  </a:lnTo>
                  <a:lnTo>
                    <a:pt x="4974209" y="1015098"/>
                  </a:lnTo>
                  <a:lnTo>
                    <a:pt x="4976126" y="1021791"/>
                  </a:lnTo>
                  <a:lnTo>
                    <a:pt x="4980432" y="1027277"/>
                  </a:lnTo>
                  <a:lnTo>
                    <a:pt x="4986744" y="1030820"/>
                  </a:lnTo>
                  <a:lnTo>
                    <a:pt x="4993906" y="1031659"/>
                  </a:lnTo>
                  <a:lnTo>
                    <a:pt x="5000599" y="1029741"/>
                  </a:lnTo>
                  <a:lnTo>
                    <a:pt x="5006086" y="1025448"/>
                  </a:lnTo>
                  <a:lnTo>
                    <a:pt x="5009642" y="1019149"/>
                  </a:lnTo>
                  <a:lnTo>
                    <a:pt x="5010455" y="1011986"/>
                  </a:lnTo>
                  <a:close/>
                </a:path>
                <a:path w="5307965" h="1044575">
                  <a:moveTo>
                    <a:pt x="5039880" y="825423"/>
                  </a:moveTo>
                  <a:lnTo>
                    <a:pt x="5037086" y="819988"/>
                  </a:lnTo>
                  <a:lnTo>
                    <a:pt x="5026901" y="816673"/>
                  </a:lnTo>
                  <a:lnTo>
                    <a:pt x="5021465" y="819442"/>
                  </a:lnTo>
                  <a:lnTo>
                    <a:pt x="5018163" y="829627"/>
                  </a:lnTo>
                  <a:lnTo>
                    <a:pt x="5020919" y="835088"/>
                  </a:lnTo>
                  <a:lnTo>
                    <a:pt x="5031105" y="838390"/>
                  </a:lnTo>
                  <a:lnTo>
                    <a:pt x="5036566" y="835609"/>
                  </a:lnTo>
                  <a:lnTo>
                    <a:pt x="5039880" y="825423"/>
                  </a:lnTo>
                  <a:close/>
                </a:path>
                <a:path w="5307965" h="1044575">
                  <a:moveTo>
                    <a:pt x="5079860" y="466471"/>
                  </a:moveTo>
                  <a:lnTo>
                    <a:pt x="5079606" y="465988"/>
                  </a:lnTo>
                  <a:lnTo>
                    <a:pt x="5078692" y="465683"/>
                  </a:lnTo>
                  <a:lnTo>
                    <a:pt x="5078196" y="465924"/>
                  </a:lnTo>
                  <a:lnTo>
                    <a:pt x="5077892" y="466852"/>
                  </a:lnTo>
                  <a:lnTo>
                    <a:pt x="5078158" y="467360"/>
                  </a:lnTo>
                  <a:lnTo>
                    <a:pt x="5079060" y="467652"/>
                  </a:lnTo>
                  <a:lnTo>
                    <a:pt x="5079568" y="467398"/>
                  </a:lnTo>
                  <a:lnTo>
                    <a:pt x="5079860" y="466471"/>
                  </a:lnTo>
                  <a:close/>
                </a:path>
                <a:path w="5307965" h="1044575">
                  <a:moveTo>
                    <a:pt x="5092878" y="947534"/>
                  </a:moveTo>
                  <a:lnTo>
                    <a:pt x="5089830" y="941603"/>
                  </a:lnTo>
                  <a:lnTo>
                    <a:pt x="5078742" y="938009"/>
                  </a:lnTo>
                  <a:lnTo>
                    <a:pt x="5072786" y="941006"/>
                  </a:lnTo>
                  <a:lnTo>
                    <a:pt x="5069179" y="952119"/>
                  </a:lnTo>
                  <a:lnTo>
                    <a:pt x="5072227" y="958062"/>
                  </a:lnTo>
                  <a:lnTo>
                    <a:pt x="5083314" y="961669"/>
                  </a:lnTo>
                  <a:lnTo>
                    <a:pt x="5089271" y="958646"/>
                  </a:lnTo>
                  <a:lnTo>
                    <a:pt x="5092878" y="947534"/>
                  </a:lnTo>
                  <a:close/>
                </a:path>
                <a:path w="5307965" h="1044575">
                  <a:moveTo>
                    <a:pt x="5117058" y="764260"/>
                  </a:moveTo>
                  <a:lnTo>
                    <a:pt x="5116868" y="763930"/>
                  </a:lnTo>
                  <a:lnTo>
                    <a:pt x="5116271" y="763739"/>
                  </a:lnTo>
                  <a:lnTo>
                    <a:pt x="5115915" y="763892"/>
                  </a:lnTo>
                  <a:lnTo>
                    <a:pt x="5115712" y="764514"/>
                  </a:lnTo>
                  <a:lnTo>
                    <a:pt x="5115903" y="764844"/>
                  </a:lnTo>
                  <a:lnTo>
                    <a:pt x="5116512" y="765035"/>
                  </a:lnTo>
                  <a:lnTo>
                    <a:pt x="5116855" y="764882"/>
                  </a:lnTo>
                  <a:lnTo>
                    <a:pt x="5117058" y="764260"/>
                  </a:lnTo>
                  <a:close/>
                </a:path>
                <a:path w="5307965" h="1044575">
                  <a:moveTo>
                    <a:pt x="5170462" y="886040"/>
                  </a:moveTo>
                  <a:lnTo>
                    <a:pt x="5170195" y="885545"/>
                  </a:lnTo>
                  <a:lnTo>
                    <a:pt x="5169281" y="885253"/>
                  </a:lnTo>
                  <a:lnTo>
                    <a:pt x="5168773" y="885494"/>
                  </a:lnTo>
                  <a:lnTo>
                    <a:pt x="5168468" y="886409"/>
                  </a:lnTo>
                  <a:lnTo>
                    <a:pt x="5168747" y="886929"/>
                  </a:lnTo>
                  <a:lnTo>
                    <a:pt x="5169649" y="887222"/>
                  </a:lnTo>
                  <a:lnTo>
                    <a:pt x="5170170" y="886968"/>
                  </a:lnTo>
                  <a:lnTo>
                    <a:pt x="5170462" y="886040"/>
                  </a:lnTo>
                  <a:close/>
                </a:path>
                <a:path w="5307965" h="1044575">
                  <a:moveTo>
                    <a:pt x="5217909" y="1010246"/>
                  </a:moveTo>
                  <a:lnTo>
                    <a:pt x="5217592" y="1009586"/>
                  </a:lnTo>
                  <a:lnTo>
                    <a:pt x="5216334" y="1009180"/>
                  </a:lnTo>
                  <a:lnTo>
                    <a:pt x="5215687" y="1009523"/>
                  </a:lnTo>
                  <a:lnTo>
                    <a:pt x="5215280" y="1010767"/>
                  </a:lnTo>
                  <a:lnTo>
                    <a:pt x="5215610" y="1011415"/>
                  </a:lnTo>
                  <a:lnTo>
                    <a:pt x="5216855" y="1011821"/>
                  </a:lnTo>
                  <a:lnTo>
                    <a:pt x="5217515" y="1011504"/>
                  </a:lnTo>
                  <a:lnTo>
                    <a:pt x="5217909" y="1010246"/>
                  </a:lnTo>
                  <a:close/>
                </a:path>
                <a:path w="5307965" h="1044575">
                  <a:moveTo>
                    <a:pt x="5258663" y="822515"/>
                  </a:moveTo>
                  <a:lnTo>
                    <a:pt x="5258409" y="822032"/>
                  </a:lnTo>
                  <a:lnTo>
                    <a:pt x="5257482" y="821728"/>
                  </a:lnTo>
                  <a:lnTo>
                    <a:pt x="5256987" y="821969"/>
                  </a:lnTo>
                  <a:lnTo>
                    <a:pt x="5256695" y="822896"/>
                  </a:lnTo>
                  <a:lnTo>
                    <a:pt x="5256949" y="823404"/>
                  </a:lnTo>
                  <a:lnTo>
                    <a:pt x="5257863" y="823696"/>
                  </a:lnTo>
                  <a:lnTo>
                    <a:pt x="5258371" y="823442"/>
                  </a:lnTo>
                  <a:lnTo>
                    <a:pt x="5258663" y="822515"/>
                  </a:lnTo>
                  <a:close/>
                </a:path>
                <a:path w="5307965" h="1044575">
                  <a:moveTo>
                    <a:pt x="5307698" y="946200"/>
                  </a:moveTo>
                  <a:lnTo>
                    <a:pt x="5307266" y="945375"/>
                  </a:lnTo>
                  <a:lnTo>
                    <a:pt x="5305730" y="944867"/>
                  </a:lnTo>
                  <a:lnTo>
                    <a:pt x="5304904" y="945299"/>
                  </a:lnTo>
                  <a:lnTo>
                    <a:pt x="5304396" y="946835"/>
                  </a:lnTo>
                  <a:lnTo>
                    <a:pt x="5304815" y="947661"/>
                  </a:lnTo>
                  <a:lnTo>
                    <a:pt x="5306352" y="948169"/>
                  </a:lnTo>
                  <a:lnTo>
                    <a:pt x="5307190" y="947750"/>
                  </a:lnTo>
                  <a:lnTo>
                    <a:pt x="5307698" y="946200"/>
                  </a:lnTo>
                  <a:close/>
                </a:path>
              </a:pathLst>
            </a:custGeom>
            <a:solidFill>
              <a:srgbClr val="FFFFFF">
                <a:alpha val="22999"/>
              </a:srgbClr>
            </a:solidFill>
          </p:spPr>
          <p:txBody>
            <a:bodyPr wrap="square" lIns="0" tIns="0" rIns="0" bIns="0" rtlCol="0"/>
            <a:lstStyle/>
            <a:p>
              <a:endParaRPr/>
            </a:p>
          </p:txBody>
        </p:sp>
        <p:sp>
          <p:nvSpPr>
            <p:cNvPr id="9" name="object 9"/>
            <p:cNvSpPr/>
            <p:nvPr/>
          </p:nvSpPr>
          <p:spPr>
            <a:xfrm>
              <a:off x="5006645" y="37883"/>
              <a:ext cx="5461000" cy="974090"/>
            </a:xfrm>
            <a:custGeom>
              <a:avLst/>
              <a:gdLst/>
              <a:ahLst/>
              <a:cxnLst/>
              <a:rect l="l" t="t" r="r" b="b"/>
              <a:pathLst>
                <a:path w="5461000" h="974090">
                  <a:moveTo>
                    <a:pt x="520" y="605447"/>
                  </a:moveTo>
                  <a:lnTo>
                    <a:pt x="419" y="605129"/>
                  </a:lnTo>
                  <a:lnTo>
                    <a:pt x="177" y="605040"/>
                  </a:lnTo>
                  <a:lnTo>
                    <a:pt x="0" y="605129"/>
                  </a:lnTo>
                  <a:lnTo>
                    <a:pt x="0" y="605586"/>
                  </a:lnTo>
                  <a:lnTo>
                    <a:pt x="292" y="605688"/>
                  </a:lnTo>
                  <a:lnTo>
                    <a:pt x="520" y="605447"/>
                  </a:lnTo>
                  <a:close/>
                </a:path>
                <a:path w="5461000" h="974090">
                  <a:moveTo>
                    <a:pt x="62966" y="487959"/>
                  </a:moveTo>
                  <a:lnTo>
                    <a:pt x="62877" y="487781"/>
                  </a:lnTo>
                  <a:lnTo>
                    <a:pt x="62572" y="487680"/>
                  </a:lnTo>
                  <a:lnTo>
                    <a:pt x="62407" y="487781"/>
                  </a:lnTo>
                  <a:lnTo>
                    <a:pt x="62306" y="488086"/>
                  </a:lnTo>
                  <a:lnTo>
                    <a:pt x="62382" y="488238"/>
                  </a:lnTo>
                  <a:lnTo>
                    <a:pt x="62699" y="488340"/>
                  </a:lnTo>
                  <a:lnTo>
                    <a:pt x="62865" y="488264"/>
                  </a:lnTo>
                  <a:lnTo>
                    <a:pt x="62966" y="487959"/>
                  </a:lnTo>
                  <a:close/>
                </a:path>
                <a:path w="5461000" h="974090">
                  <a:moveTo>
                    <a:pt x="131406" y="373532"/>
                  </a:moveTo>
                  <a:lnTo>
                    <a:pt x="131165" y="372999"/>
                  </a:lnTo>
                  <a:lnTo>
                    <a:pt x="130238" y="372706"/>
                  </a:lnTo>
                  <a:lnTo>
                    <a:pt x="129743" y="372986"/>
                  </a:lnTo>
                  <a:lnTo>
                    <a:pt x="129438" y="373913"/>
                  </a:lnTo>
                  <a:lnTo>
                    <a:pt x="129692" y="374396"/>
                  </a:lnTo>
                  <a:lnTo>
                    <a:pt x="130606" y="374700"/>
                  </a:lnTo>
                  <a:lnTo>
                    <a:pt x="131114" y="374459"/>
                  </a:lnTo>
                  <a:lnTo>
                    <a:pt x="131406" y="373532"/>
                  </a:lnTo>
                  <a:close/>
                </a:path>
                <a:path w="5461000" h="974090">
                  <a:moveTo>
                    <a:pt x="203771" y="262597"/>
                  </a:moveTo>
                  <a:lnTo>
                    <a:pt x="203695" y="262445"/>
                  </a:lnTo>
                  <a:lnTo>
                    <a:pt x="203390" y="262343"/>
                  </a:lnTo>
                  <a:lnTo>
                    <a:pt x="203225" y="262420"/>
                  </a:lnTo>
                  <a:lnTo>
                    <a:pt x="203111" y="262750"/>
                  </a:lnTo>
                  <a:lnTo>
                    <a:pt x="203212" y="262915"/>
                  </a:lnTo>
                  <a:lnTo>
                    <a:pt x="203517" y="263017"/>
                  </a:lnTo>
                  <a:lnTo>
                    <a:pt x="203720" y="262763"/>
                  </a:lnTo>
                  <a:lnTo>
                    <a:pt x="203771" y="262597"/>
                  </a:lnTo>
                  <a:close/>
                </a:path>
                <a:path w="5461000" h="974090">
                  <a:moveTo>
                    <a:pt x="281901" y="155105"/>
                  </a:moveTo>
                  <a:lnTo>
                    <a:pt x="281813" y="154927"/>
                  </a:lnTo>
                  <a:lnTo>
                    <a:pt x="281508" y="154825"/>
                  </a:lnTo>
                  <a:lnTo>
                    <a:pt x="281305" y="155067"/>
                  </a:lnTo>
                  <a:lnTo>
                    <a:pt x="281254" y="155206"/>
                  </a:lnTo>
                  <a:lnTo>
                    <a:pt x="281330" y="155384"/>
                  </a:lnTo>
                  <a:lnTo>
                    <a:pt x="281622" y="155486"/>
                  </a:lnTo>
                  <a:lnTo>
                    <a:pt x="281813" y="155384"/>
                  </a:lnTo>
                  <a:lnTo>
                    <a:pt x="281901" y="155105"/>
                  </a:lnTo>
                  <a:close/>
                </a:path>
                <a:path w="5461000" h="974090">
                  <a:moveTo>
                    <a:pt x="4697603" y="787"/>
                  </a:moveTo>
                  <a:lnTo>
                    <a:pt x="4697349" y="292"/>
                  </a:lnTo>
                  <a:lnTo>
                    <a:pt x="4696447" y="0"/>
                  </a:lnTo>
                  <a:lnTo>
                    <a:pt x="4695939" y="254"/>
                  </a:lnTo>
                  <a:lnTo>
                    <a:pt x="4695622" y="1193"/>
                  </a:lnTo>
                  <a:lnTo>
                    <a:pt x="4695901" y="1689"/>
                  </a:lnTo>
                  <a:lnTo>
                    <a:pt x="4696803" y="1981"/>
                  </a:lnTo>
                  <a:lnTo>
                    <a:pt x="4697298" y="1739"/>
                  </a:lnTo>
                  <a:lnTo>
                    <a:pt x="4697603" y="787"/>
                  </a:lnTo>
                  <a:close/>
                </a:path>
                <a:path w="5461000" h="974090">
                  <a:moveTo>
                    <a:pt x="5009654" y="430288"/>
                  </a:moveTo>
                  <a:lnTo>
                    <a:pt x="5009400" y="429806"/>
                  </a:lnTo>
                  <a:lnTo>
                    <a:pt x="5008486" y="429501"/>
                  </a:lnTo>
                  <a:lnTo>
                    <a:pt x="5007991" y="429742"/>
                  </a:lnTo>
                  <a:lnTo>
                    <a:pt x="5007686" y="430669"/>
                  </a:lnTo>
                  <a:lnTo>
                    <a:pt x="5007953" y="431177"/>
                  </a:lnTo>
                  <a:lnTo>
                    <a:pt x="5008854" y="431469"/>
                  </a:lnTo>
                  <a:lnTo>
                    <a:pt x="5009362" y="431215"/>
                  </a:lnTo>
                  <a:lnTo>
                    <a:pt x="5009654" y="430288"/>
                  </a:lnTo>
                  <a:close/>
                </a:path>
                <a:path w="5461000" h="974090">
                  <a:moveTo>
                    <a:pt x="5326621" y="846137"/>
                  </a:moveTo>
                  <a:lnTo>
                    <a:pt x="5326202" y="845312"/>
                  </a:lnTo>
                  <a:lnTo>
                    <a:pt x="5324665" y="844816"/>
                  </a:lnTo>
                  <a:lnTo>
                    <a:pt x="5323827" y="845235"/>
                  </a:lnTo>
                  <a:lnTo>
                    <a:pt x="5323319" y="846785"/>
                  </a:lnTo>
                  <a:lnTo>
                    <a:pt x="5323764" y="847585"/>
                  </a:lnTo>
                  <a:lnTo>
                    <a:pt x="5325300" y="848093"/>
                  </a:lnTo>
                  <a:lnTo>
                    <a:pt x="5326113" y="847686"/>
                  </a:lnTo>
                  <a:lnTo>
                    <a:pt x="5326621" y="846137"/>
                  </a:lnTo>
                  <a:close/>
                </a:path>
                <a:path w="5461000" h="974090">
                  <a:moveTo>
                    <a:pt x="5370855" y="971524"/>
                  </a:moveTo>
                  <a:lnTo>
                    <a:pt x="5370334" y="970534"/>
                  </a:lnTo>
                  <a:lnTo>
                    <a:pt x="5368493" y="969937"/>
                  </a:lnTo>
                  <a:lnTo>
                    <a:pt x="5367515" y="970445"/>
                  </a:lnTo>
                  <a:lnTo>
                    <a:pt x="5366918" y="972273"/>
                  </a:lnTo>
                  <a:lnTo>
                    <a:pt x="5367401" y="973277"/>
                  </a:lnTo>
                  <a:lnTo>
                    <a:pt x="5369255" y="973874"/>
                  </a:lnTo>
                  <a:lnTo>
                    <a:pt x="5370258" y="973353"/>
                  </a:lnTo>
                  <a:lnTo>
                    <a:pt x="5370855" y="971524"/>
                  </a:lnTo>
                  <a:close/>
                </a:path>
                <a:path w="5461000" h="974090">
                  <a:moveTo>
                    <a:pt x="5414861" y="782485"/>
                  </a:moveTo>
                  <a:lnTo>
                    <a:pt x="5414594" y="781989"/>
                  </a:lnTo>
                  <a:lnTo>
                    <a:pt x="5413680" y="781697"/>
                  </a:lnTo>
                  <a:lnTo>
                    <a:pt x="5413184" y="781939"/>
                  </a:lnTo>
                  <a:lnTo>
                    <a:pt x="5412879" y="782853"/>
                  </a:lnTo>
                  <a:lnTo>
                    <a:pt x="5413146" y="783348"/>
                  </a:lnTo>
                  <a:lnTo>
                    <a:pt x="5414061" y="783640"/>
                  </a:lnTo>
                  <a:lnTo>
                    <a:pt x="5414556" y="783399"/>
                  </a:lnTo>
                  <a:lnTo>
                    <a:pt x="5414861" y="782485"/>
                  </a:lnTo>
                  <a:close/>
                </a:path>
                <a:path w="5461000" h="974090">
                  <a:moveTo>
                    <a:pt x="5460682" y="907364"/>
                  </a:moveTo>
                  <a:lnTo>
                    <a:pt x="5460250" y="906513"/>
                  </a:lnTo>
                  <a:lnTo>
                    <a:pt x="5458701" y="906018"/>
                  </a:lnTo>
                  <a:lnTo>
                    <a:pt x="5457876" y="906449"/>
                  </a:lnTo>
                  <a:lnTo>
                    <a:pt x="5457380" y="907986"/>
                  </a:lnTo>
                  <a:lnTo>
                    <a:pt x="5457799" y="908812"/>
                  </a:lnTo>
                  <a:lnTo>
                    <a:pt x="5459349" y="909307"/>
                  </a:lnTo>
                  <a:lnTo>
                    <a:pt x="5460174" y="908888"/>
                  </a:lnTo>
                  <a:lnTo>
                    <a:pt x="5460682" y="907364"/>
                  </a:lnTo>
                  <a:close/>
                </a:path>
              </a:pathLst>
            </a:custGeom>
            <a:solidFill>
              <a:srgbClr val="FFFFFF">
                <a:alpha val="22999"/>
              </a:srgbClr>
            </a:solidFill>
          </p:spPr>
          <p:txBody>
            <a:bodyPr wrap="square" lIns="0" tIns="0" rIns="0" bIns="0" rtlCol="0"/>
            <a:lstStyle/>
            <a:p>
              <a:endParaRPr/>
            </a:p>
          </p:txBody>
        </p:sp>
      </p:grpSp>
      <p:sp>
        <p:nvSpPr>
          <p:cNvPr id="10" name="object 10"/>
          <p:cNvSpPr txBox="1"/>
          <p:nvPr/>
        </p:nvSpPr>
        <p:spPr>
          <a:xfrm>
            <a:off x="-867699" y="538369"/>
            <a:ext cx="4180697" cy="7147468"/>
          </a:xfrm>
          <a:prstGeom prst="rect">
            <a:avLst/>
          </a:prstGeom>
        </p:spPr>
        <p:txBody>
          <a:bodyPr vert="horz" wrap="square" lIns="0" tIns="14604" rIns="0" bIns="0" rtlCol="0">
            <a:spAutoFit/>
          </a:bodyPr>
          <a:lstStyle/>
          <a:p>
            <a:pPr marL="12700">
              <a:lnSpc>
                <a:spcPct val="100000"/>
              </a:lnSpc>
              <a:spcBef>
                <a:spcPts val="114"/>
              </a:spcBef>
              <a:tabLst>
                <a:tab pos="7995284" algn="l"/>
              </a:tabLst>
            </a:pPr>
            <a:r>
              <a:rPr sz="46350" b="1" spc="-3465" dirty="0">
                <a:solidFill>
                  <a:srgbClr val="C0C0C0"/>
                </a:solidFill>
                <a:latin typeface="Times New Roman"/>
                <a:cs typeface="Times New Roman"/>
              </a:rPr>
              <a:t> </a:t>
            </a:r>
            <a:r>
              <a:rPr sz="46350" b="1" u="sng" spc="-1155" dirty="0">
                <a:solidFill>
                  <a:srgbClr val="6D6E71"/>
                </a:solidFill>
                <a:uFill>
                  <a:solidFill>
                    <a:srgbClr val="C0C0C0"/>
                  </a:solidFill>
                </a:uFill>
                <a:latin typeface="Times New Roman"/>
                <a:cs typeface="Times New Roman"/>
              </a:rPr>
              <a:t> </a:t>
            </a:r>
            <a:endParaRPr sz="46350" dirty="0">
              <a:latin typeface="Times New Roman"/>
              <a:cs typeface="Times New Roman"/>
            </a:endParaRPr>
          </a:p>
        </p:txBody>
      </p:sp>
      <p:sp>
        <p:nvSpPr>
          <p:cNvPr id="11" name="object 11"/>
          <p:cNvSpPr/>
          <p:nvPr/>
        </p:nvSpPr>
        <p:spPr>
          <a:xfrm>
            <a:off x="2470772" y="2489034"/>
            <a:ext cx="53340" cy="53340"/>
          </a:xfrm>
          <a:custGeom>
            <a:avLst/>
            <a:gdLst/>
            <a:ahLst/>
            <a:cxnLst/>
            <a:rect l="l" t="t" r="r" b="b"/>
            <a:pathLst>
              <a:path w="53339" h="53339">
                <a:moveTo>
                  <a:pt x="22440" y="0"/>
                </a:moveTo>
                <a:lnTo>
                  <a:pt x="12397" y="3747"/>
                </a:lnTo>
                <a:lnTo>
                  <a:pt x="4829" y="10807"/>
                </a:lnTo>
                <a:lnTo>
                  <a:pt x="456" y="20191"/>
                </a:lnTo>
                <a:lnTo>
                  <a:pt x="0" y="30911"/>
                </a:lnTo>
                <a:lnTo>
                  <a:pt x="3740" y="40939"/>
                </a:lnTo>
                <a:lnTo>
                  <a:pt x="10795" y="48499"/>
                </a:lnTo>
                <a:lnTo>
                  <a:pt x="20173" y="52866"/>
                </a:lnTo>
                <a:lnTo>
                  <a:pt x="30886" y="53314"/>
                </a:lnTo>
                <a:lnTo>
                  <a:pt x="40921" y="49580"/>
                </a:lnTo>
                <a:lnTo>
                  <a:pt x="48487" y="42529"/>
                </a:lnTo>
                <a:lnTo>
                  <a:pt x="52858" y="33158"/>
                </a:lnTo>
                <a:lnTo>
                  <a:pt x="53314" y="22466"/>
                </a:lnTo>
                <a:lnTo>
                  <a:pt x="49572" y="12414"/>
                </a:lnTo>
                <a:lnTo>
                  <a:pt x="42516" y="4837"/>
                </a:lnTo>
                <a:lnTo>
                  <a:pt x="33140" y="458"/>
                </a:lnTo>
                <a:lnTo>
                  <a:pt x="22440" y="0"/>
                </a:lnTo>
                <a:close/>
              </a:path>
            </a:pathLst>
          </a:custGeom>
          <a:solidFill>
            <a:srgbClr val="FFFFFF">
              <a:alpha val="22999"/>
            </a:srgbClr>
          </a:solidFill>
        </p:spPr>
        <p:txBody>
          <a:bodyPr wrap="square" lIns="0" tIns="0" rIns="0" bIns="0" rtlCol="0"/>
          <a:lstStyle/>
          <a:p>
            <a:endParaRPr/>
          </a:p>
        </p:txBody>
      </p:sp>
      <p:sp>
        <p:nvSpPr>
          <p:cNvPr id="12" name="object 12"/>
          <p:cNvSpPr/>
          <p:nvPr/>
        </p:nvSpPr>
        <p:spPr>
          <a:xfrm>
            <a:off x="2380995" y="2542222"/>
            <a:ext cx="43815" cy="43815"/>
          </a:xfrm>
          <a:custGeom>
            <a:avLst/>
            <a:gdLst/>
            <a:ahLst/>
            <a:cxnLst/>
            <a:rect l="l" t="t" r="r" b="b"/>
            <a:pathLst>
              <a:path w="43814" h="43814">
                <a:moveTo>
                  <a:pt x="18288" y="0"/>
                </a:moveTo>
                <a:lnTo>
                  <a:pt x="10099" y="3047"/>
                </a:lnTo>
                <a:lnTo>
                  <a:pt x="3929" y="8805"/>
                </a:lnTo>
                <a:lnTo>
                  <a:pt x="366" y="16457"/>
                </a:lnTo>
                <a:lnTo>
                  <a:pt x="0" y="25184"/>
                </a:lnTo>
                <a:lnTo>
                  <a:pt x="3048" y="33363"/>
                </a:lnTo>
                <a:lnTo>
                  <a:pt x="8799" y="39527"/>
                </a:lnTo>
                <a:lnTo>
                  <a:pt x="16443" y="43088"/>
                </a:lnTo>
                <a:lnTo>
                  <a:pt x="25171" y="43459"/>
                </a:lnTo>
                <a:lnTo>
                  <a:pt x="33360" y="40408"/>
                </a:lnTo>
                <a:lnTo>
                  <a:pt x="39531" y="34656"/>
                </a:lnTo>
                <a:lnTo>
                  <a:pt x="43098" y="27016"/>
                </a:lnTo>
                <a:lnTo>
                  <a:pt x="43472" y="18300"/>
                </a:lnTo>
                <a:lnTo>
                  <a:pt x="40421" y="10110"/>
                </a:lnTo>
                <a:lnTo>
                  <a:pt x="34666" y="3935"/>
                </a:lnTo>
                <a:lnTo>
                  <a:pt x="27018" y="368"/>
                </a:lnTo>
                <a:lnTo>
                  <a:pt x="18288" y="0"/>
                </a:lnTo>
                <a:close/>
              </a:path>
            </a:pathLst>
          </a:custGeom>
          <a:solidFill>
            <a:srgbClr val="FFFFFF">
              <a:alpha val="22999"/>
            </a:srgbClr>
          </a:solidFill>
        </p:spPr>
        <p:txBody>
          <a:bodyPr wrap="square" lIns="0" tIns="0" rIns="0" bIns="0" rtlCol="0"/>
          <a:lstStyle/>
          <a:p>
            <a:endParaRPr/>
          </a:p>
        </p:txBody>
      </p:sp>
      <p:sp>
        <p:nvSpPr>
          <p:cNvPr id="13" name="object 13"/>
          <p:cNvSpPr/>
          <p:nvPr/>
        </p:nvSpPr>
        <p:spPr>
          <a:xfrm>
            <a:off x="2450541" y="2647886"/>
            <a:ext cx="52705" cy="52705"/>
          </a:xfrm>
          <a:custGeom>
            <a:avLst/>
            <a:gdLst/>
            <a:ahLst/>
            <a:cxnLst/>
            <a:rect l="l" t="t" r="r" b="b"/>
            <a:pathLst>
              <a:path w="52705" h="52705">
                <a:moveTo>
                  <a:pt x="22174" y="0"/>
                </a:moveTo>
                <a:lnTo>
                  <a:pt x="12251" y="3698"/>
                </a:lnTo>
                <a:lnTo>
                  <a:pt x="4772" y="10672"/>
                </a:lnTo>
                <a:lnTo>
                  <a:pt x="450" y="19939"/>
                </a:lnTo>
                <a:lnTo>
                  <a:pt x="0" y="30518"/>
                </a:lnTo>
                <a:lnTo>
                  <a:pt x="3698" y="40453"/>
                </a:lnTo>
                <a:lnTo>
                  <a:pt x="10674" y="47936"/>
                </a:lnTo>
                <a:lnTo>
                  <a:pt x="19945" y="52256"/>
                </a:lnTo>
                <a:lnTo>
                  <a:pt x="30530" y="52704"/>
                </a:lnTo>
                <a:lnTo>
                  <a:pt x="40460" y="49013"/>
                </a:lnTo>
                <a:lnTo>
                  <a:pt x="47942" y="42040"/>
                </a:lnTo>
                <a:lnTo>
                  <a:pt x="52262" y="32766"/>
                </a:lnTo>
                <a:lnTo>
                  <a:pt x="52705" y="22174"/>
                </a:lnTo>
                <a:lnTo>
                  <a:pt x="49013" y="12246"/>
                </a:lnTo>
                <a:lnTo>
                  <a:pt x="42040" y="4767"/>
                </a:lnTo>
                <a:lnTo>
                  <a:pt x="32766" y="448"/>
                </a:lnTo>
                <a:lnTo>
                  <a:pt x="22174" y="0"/>
                </a:lnTo>
                <a:close/>
              </a:path>
            </a:pathLst>
          </a:custGeom>
          <a:solidFill>
            <a:srgbClr val="FFFFFF">
              <a:alpha val="22999"/>
            </a:srgbClr>
          </a:solidFill>
        </p:spPr>
        <p:txBody>
          <a:bodyPr wrap="square" lIns="0" tIns="0" rIns="0" bIns="0" rtlCol="0"/>
          <a:lstStyle/>
          <a:p>
            <a:endParaRPr/>
          </a:p>
        </p:txBody>
      </p:sp>
      <p:grpSp>
        <p:nvGrpSpPr>
          <p:cNvPr id="14" name="object 14"/>
          <p:cNvGrpSpPr/>
          <p:nvPr/>
        </p:nvGrpSpPr>
        <p:grpSpPr>
          <a:xfrm>
            <a:off x="2176246" y="1999907"/>
            <a:ext cx="415925" cy="499109"/>
            <a:chOff x="2176246" y="1999907"/>
            <a:chExt cx="415925" cy="499109"/>
          </a:xfrm>
        </p:grpSpPr>
        <p:sp>
          <p:nvSpPr>
            <p:cNvPr id="15" name="object 15"/>
            <p:cNvSpPr/>
            <p:nvPr/>
          </p:nvSpPr>
          <p:spPr>
            <a:xfrm>
              <a:off x="2459088" y="2031898"/>
              <a:ext cx="74752" cy="74714"/>
            </a:xfrm>
            <a:prstGeom prst="rect">
              <a:avLst/>
            </a:prstGeom>
            <a:blipFill>
              <a:blip r:embed="rId3" cstate="print"/>
              <a:stretch>
                <a:fillRect/>
              </a:stretch>
            </a:blipFill>
          </p:spPr>
          <p:txBody>
            <a:bodyPr wrap="square" lIns="0" tIns="0" rIns="0" bIns="0" rtlCol="0"/>
            <a:lstStyle/>
            <a:p>
              <a:endParaRPr/>
            </a:p>
          </p:txBody>
        </p:sp>
        <p:sp>
          <p:nvSpPr>
            <p:cNvPr id="16" name="object 16"/>
            <p:cNvSpPr/>
            <p:nvPr/>
          </p:nvSpPr>
          <p:spPr>
            <a:xfrm>
              <a:off x="2365591" y="2080844"/>
              <a:ext cx="226695" cy="326390"/>
            </a:xfrm>
            <a:custGeom>
              <a:avLst/>
              <a:gdLst/>
              <a:ahLst/>
              <a:cxnLst/>
              <a:rect l="l" t="t" r="r" b="b"/>
              <a:pathLst>
                <a:path w="226694" h="326389">
                  <a:moveTo>
                    <a:pt x="72999" y="30708"/>
                  </a:moveTo>
                  <a:lnTo>
                    <a:pt x="67881" y="16954"/>
                  </a:lnTo>
                  <a:lnTo>
                    <a:pt x="58229" y="6604"/>
                  </a:lnTo>
                  <a:lnTo>
                    <a:pt x="45389" y="622"/>
                  </a:lnTo>
                  <a:lnTo>
                    <a:pt x="30734" y="0"/>
                  </a:lnTo>
                  <a:lnTo>
                    <a:pt x="16967" y="5118"/>
                  </a:lnTo>
                  <a:lnTo>
                    <a:pt x="6604" y="14770"/>
                  </a:lnTo>
                  <a:lnTo>
                    <a:pt x="609" y="27609"/>
                  </a:lnTo>
                  <a:lnTo>
                    <a:pt x="0" y="42265"/>
                  </a:lnTo>
                  <a:lnTo>
                    <a:pt x="5118" y="56032"/>
                  </a:lnTo>
                  <a:lnTo>
                    <a:pt x="14782" y="66395"/>
                  </a:lnTo>
                  <a:lnTo>
                    <a:pt x="27622" y="72390"/>
                  </a:lnTo>
                  <a:lnTo>
                    <a:pt x="42291" y="72999"/>
                  </a:lnTo>
                  <a:lnTo>
                    <a:pt x="56032" y="67881"/>
                  </a:lnTo>
                  <a:lnTo>
                    <a:pt x="66395" y="58216"/>
                  </a:lnTo>
                  <a:lnTo>
                    <a:pt x="72377" y="45377"/>
                  </a:lnTo>
                  <a:lnTo>
                    <a:pt x="72999" y="30708"/>
                  </a:lnTo>
                  <a:close/>
                </a:path>
                <a:path w="226694" h="326389">
                  <a:moveTo>
                    <a:pt x="143243" y="148615"/>
                  </a:moveTo>
                  <a:lnTo>
                    <a:pt x="136296" y="129959"/>
                  </a:lnTo>
                  <a:lnTo>
                    <a:pt x="123190" y="115900"/>
                  </a:lnTo>
                  <a:lnTo>
                    <a:pt x="105765" y="107772"/>
                  </a:lnTo>
                  <a:lnTo>
                    <a:pt x="85864" y="106921"/>
                  </a:lnTo>
                  <a:lnTo>
                    <a:pt x="67195" y="113880"/>
                  </a:lnTo>
                  <a:lnTo>
                    <a:pt x="53124" y="126987"/>
                  </a:lnTo>
                  <a:lnTo>
                    <a:pt x="45008" y="144411"/>
                  </a:lnTo>
                  <a:lnTo>
                    <a:pt x="44170" y="164299"/>
                  </a:lnTo>
                  <a:lnTo>
                    <a:pt x="51104" y="182956"/>
                  </a:lnTo>
                  <a:lnTo>
                    <a:pt x="64223" y="197015"/>
                  </a:lnTo>
                  <a:lnTo>
                    <a:pt x="81648" y="205130"/>
                  </a:lnTo>
                  <a:lnTo>
                    <a:pt x="101549" y="205968"/>
                  </a:lnTo>
                  <a:lnTo>
                    <a:pt x="120218" y="199034"/>
                  </a:lnTo>
                  <a:lnTo>
                    <a:pt x="134277" y="185928"/>
                  </a:lnTo>
                  <a:lnTo>
                    <a:pt x="142392" y="168503"/>
                  </a:lnTo>
                  <a:lnTo>
                    <a:pt x="143243" y="148615"/>
                  </a:lnTo>
                  <a:close/>
                </a:path>
                <a:path w="226694" h="326389">
                  <a:moveTo>
                    <a:pt x="210146" y="264858"/>
                  </a:moveTo>
                  <a:lnTo>
                    <a:pt x="202704" y="244868"/>
                  </a:lnTo>
                  <a:lnTo>
                    <a:pt x="188671" y="229819"/>
                  </a:lnTo>
                  <a:lnTo>
                    <a:pt x="170027" y="221132"/>
                  </a:lnTo>
                  <a:lnTo>
                    <a:pt x="148742" y="220230"/>
                  </a:lnTo>
                  <a:lnTo>
                    <a:pt x="128752" y="227672"/>
                  </a:lnTo>
                  <a:lnTo>
                    <a:pt x="113703" y="241706"/>
                  </a:lnTo>
                  <a:lnTo>
                    <a:pt x="105003" y="260350"/>
                  </a:lnTo>
                  <a:lnTo>
                    <a:pt x="104114" y="281647"/>
                  </a:lnTo>
                  <a:lnTo>
                    <a:pt x="111544" y="301625"/>
                  </a:lnTo>
                  <a:lnTo>
                    <a:pt x="125577" y="316674"/>
                  </a:lnTo>
                  <a:lnTo>
                    <a:pt x="144221" y="325361"/>
                  </a:lnTo>
                  <a:lnTo>
                    <a:pt x="165531" y="326250"/>
                  </a:lnTo>
                  <a:lnTo>
                    <a:pt x="185496" y="318820"/>
                  </a:lnTo>
                  <a:lnTo>
                    <a:pt x="200545" y="304800"/>
                  </a:lnTo>
                  <a:lnTo>
                    <a:pt x="209245" y="286143"/>
                  </a:lnTo>
                  <a:lnTo>
                    <a:pt x="210146" y="264858"/>
                  </a:lnTo>
                  <a:close/>
                </a:path>
                <a:path w="226694" h="326389">
                  <a:moveTo>
                    <a:pt x="226479" y="102323"/>
                  </a:moveTo>
                  <a:lnTo>
                    <a:pt x="221068" y="87807"/>
                  </a:lnTo>
                  <a:lnTo>
                    <a:pt x="210858" y="76873"/>
                  </a:lnTo>
                  <a:lnTo>
                    <a:pt x="197307" y="70548"/>
                  </a:lnTo>
                  <a:lnTo>
                    <a:pt x="181838" y="69888"/>
                  </a:lnTo>
                  <a:lnTo>
                    <a:pt x="167322" y="75298"/>
                  </a:lnTo>
                  <a:lnTo>
                    <a:pt x="156375" y="85496"/>
                  </a:lnTo>
                  <a:lnTo>
                    <a:pt x="150063" y="99060"/>
                  </a:lnTo>
                  <a:lnTo>
                    <a:pt x="149415" y="114528"/>
                  </a:lnTo>
                  <a:lnTo>
                    <a:pt x="154813" y="129044"/>
                  </a:lnTo>
                  <a:lnTo>
                    <a:pt x="165011" y="139979"/>
                  </a:lnTo>
                  <a:lnTo>
                    <a:pt x="178562" y="146304"/>
                  </a:lnTo>
                  <a:lnTo>
                    <a:pt x="194043" y="146939"/>
                  </a:lnTo>
                  <a:lnTo>
                    <a:pt x="208546" y="141541"/>
                  </a:lnTo>
                  <a:lnTo>
                    <a:pt x="219494" y="131356"/>
                  </a:lnTo>
                  <a:lnTo>
                    <a:pt x="225818" y="117805"/>
                  </a:lnTo>
                  <a:lnTo>
                    <a:pt x="226479" y="102323"/>
                  </a:lnTo>
                  <a:close/>
                </a:path>
              </a:pathLst>
            </a:custGeom>
            <a:solidFill>
              <a:srgbClr val="FFFFFF">
                <a:alpha val="22999"/>
              </a:srgbClr>
            </a:solidFill>
          </p:spPr>
          <p:txBody>
            <a:bodyPr wrap="square" lIns="0" tIns="0" rIns="0" bIns="0" rtlCol="0"/>
            <a:lstStyle/>
            <a:p>
              <a:endParaRPr/>
            </a:p>
          </p:txBody>
        </p:sp>
        <p:sp>
          <p:nvSpPr>
            <p:cNvPr id="17" name="object 17"/>
            <p:cNvSpPr/>
            <p:nvPr/>
          </p:nvSpPr>
          <p:spPr>
            <a:xfrm>
              <a:off x="2213597" y="1999907"/>
              <a:ext cx="85750" cy="85750"/>
            </a:xfrm>
            <a:prstGeom prst="rect">
              <a:avLst/>
            </a:prstGeom>
            <a:blipFill>
              <a:blip r:embed="rId4" cstate="print"/>
              <a:stretch>
                <a:fillRect/>
              </a:stretch>
            </a:blipFill>
          </p:spPr>
          <p:txBody>
            <a:bodyPr wrap="square" lIns="0" tIns="0" rIns="0" bIns="0" rtlCol="0"/>
            <a:lstStyle/>
            <a:p>
              <a:endParaRPr/>
            </a:p>
          </p:txBody>
        </p:sp>
        <p:sp>
          <p:nvSpPr>
            <p:cNvPr id="18" name="object 18"/>
            <p:cNvSpPr/>
            <p:nvPr/>
          </p:nvSpPr>
          <p:spPr>
            <a:xfrm>
              <a:off x="2176246" y="2115286"/>
              <a:ext cx="278765" cy="384175"/>
            </a:xfrm>
            <a:custGeom>
              <a:avLst/>
              <a:gdLst/>
              <a:ahLst/>
              <a:cxnLst/>
              <a:rect l="l" t="t" r="r" b="b"/>
              <a:pathLst>
                <a:path w="278764" h="384175">
                  <a:moveTo>
                    <a:pt x="635" y="266166"/>
                  </a:moveTo>
                  <a:lnTo>
                    <a:pt x="584" y="265836"/>
                  </a:lnTo>
                  <a:lnTo>
                    <a:pt x="431" y="265734"/>
                  </a:lnTo>
                  <a:lnTo>
                    <a:pt x="101" y="265772"/>
                  </a:lnTo>
                  <a:lnTo>
                    <a:pt x="0" y="265925"/>
                  </a:lnTo>
                  <a:lnTo>
                    <a:pt x="50" y="266255"/>
                  </a:lnTo>
                  <a:lnTo>
                    <a:pt x="203" y="266357"/>
                  </a:lnTo>
                  <a:lnTo>
                    <a:pt x="520" y="266306"/>
                  </a:lnTo>
                  <a:lnTo>
                    <a:pt x="635" y="266166"/>
                  </a:lnTo>
                  <a:close/>
                </a:path>
                <a:path w="278764" h="384175">
                  <a:moveTo>
                    <a:pt x="63754" y="93967"/>
                  </a:moveTo>
                  <a:lnTo>
                    <a:pt x="60007" y="83921"/>
                  </a:lnTo>
                  <a:lnTo>
                    <a:pt x="52959" y="76339"/>
                  </a:lnTo>
                  <a:lnTo>
                    <a:pt x="43586" y="71970"/>
                  </a:lnTo>
                  <a:lnTo>
                    <a:pt x="32893" y="71501"/>
                  </a:lnTo>
                  <a:lnTo>
                    <a:pt x="22834" y="75247"/>
                  </a:lnTo>
                  <a:lnTo>
                    <a:pt x="15265" y="82308"/>
                  </a:lnTo>
                  <a:lnTo>
                    <a:pt x="10896" y="91694"/>
                  </a:lnTo>
                  <a:lnTo>
                    <a:pt x="10452" y="102412"/>
                  </a:lnTo>
                  <a:lnTo>
                    <a:pt x="14185" y="112445"/>
                  </a:lnTo>
                  <a:lnTo>
                    <a:pt x="21247" y="120002"/>
                  </a:lnTo>
                  <a:lnTo>
                    <a:pt x="30619" y="124383"/>
                  </a:lnTo>
                  <a:lnTo>
                    <a:pt x="41338" y="124828"/>
                  </a:lnTo>
                  <a:lnTo>
                    <a:pt x="51371" y="121094"/>
                  </a:lnTo>
                  <a:lnTo>
                    <a:pt x="58928" y="114033"/>
                  </a:lnTo>
                  <a:lnTo>
                    <a:pt x="63296" y="104660"/>
                  </a:lnTo>
                  <a:lnTo>
                    <a:pt x="63754" y="93967"/>
                  </a:lnTo>
                  <a:close/>
                </a:path>
                <a:path w="278764" h="384175">
                  <a:moveTo>
                    <a:pt x="64033" y="383260"/>
                  </a:moveTo>
                  <a:lnTo>
                    <a:pt x="63931" y="382600"/>
                  </a:lnTo>
                  <a:lnTo>
                    <a:pt x="63614" y="382397"/>
                  </a:lnTo>
                  <a:lnTo>
                    <a:pt x="62979" y="382485"/>
                  </a:lnTo>
                  <a:lnTo>
                    <a:pt x="62750" y="382790"/>
                  </a:lnTo>
                  <a:lnTo>
                    <a:pt x="62852" y="383451"/>
                  </a:lnTo>
                  <a:lnTo>
                    <a:pt x="63169" y="383667"/>
                  </a:lnTo>
                  <a:lnTo>
                    <a:pt x="63804" y="383565"/>
                  </a:lnTo>
                  <a:lnTo>
                    <a:pt x="64033" y="383260"/>
                  </a:lnTo>
                  <a:close/>
                </a:path>
                <a:path w="278764" h="384175">
                  <a:moveTo>
                    <a:pt x="121208" y="213791"/>
                  </a:moveTo>
                  <a:lnTo>
                    <a:pt x="117462" y="203758"/>
                  </a:lnTo>
                  <a:lnTo>
                    <a:pt x="110401" y="196189"/>
                  </a:lnTo>
                  <a:lnTo>
                    <a:pt x="101028" y="191808"/>
                  </a:lnTo>
                  <a:lnTo>
                    <a:pt x="90347" y="191350"/>
                  </a:lnTo>
                  <a:lnTo>
                    <a:pt x="80289" y="195097"/>
                  </a:lnTo>
                  <a:lnTo>
                    <a:pt x="72732" y="202158"/>
                  </a:lnTo>
                  <a:lnTo>
                    <a:pt x="68376" y="211531"/>
                  </a:lnTo>
                  <a:lnTo>
                    <a:pt x="67932" y="222237"/>
                  </a:lnTo>
                  <a:lnTo>
                    <a:pt x="71653" y="232283"/>
                  </a:lnTo>
                  <a:lnTo>
                    <a:pt x="78701" y="239852"/>
                  </a:lnTo>
                  <a:lnTo>
                    <a:pt x="88074" y="244221"/>
                  </a:lnTo>
                  <a:lnTo>
                    <a:pt x="98780" y="244665"/>
                  </a:lnTo>
                  <a:lnTo>
                    <a:pt x="108813" y="240931"/>
                  </a:lnTo>
                  <a:lnTo>
                    <a:pt x="116370" y="233883"/>
                  </a:lnTo>
                  <a:lnTo>
                    <a:pt x="120751" y="224510"/>
                  </a:lnTo>
                  <a:lnTo>
                    <a:pt x="121208" y="213791"/>
                  </a:lnTo>
                  <a:close/>
                </a:path>
                <a:path w="278764" h="384175">
                  <a:moveTo>
                    <a:pt x="181597" y="42189"/>
                  </a:moveTo>
                  <a:lnTo>
                    <a:pt x="174561" y="23304"/>
                  </a:lnTo>
                  <a:lnTo>
                    <a:pt x="161290" y="9080"/>
                  </a:lnTo>
                  <a:lnTo>
                    <a:pt x="143662" y="850"/>
                  </a:lnTo>
                  <a:lnTo>
                    <a:pt x="123545" y="0"/>
                  </a:lnTo>
                  <a:lnTo>
                    <a:pt x="104660" y="7035"/>
                  </a:lnTo>
                  <a:lnTo>
                    <a:pt x="90424" y="20294"/>
                  </a:lnTo>
                  <a:lnTo>
                    <a:pt x="82207" y="37934"/>
                  </a:lnTo>
                  <a:lnTo>
                    <a:pt x="81356" y="58064"/>
                  </a:lnTo>
                  <a:lnTo>
                    <a:pt x="88379" y="76949"/>
                  </a:lnTo>
                  <a:lnTo>
                    <a:pt x="101650" y="91186"/>
                  </a:lnTo>
                  <a:lnTo>
                    <a:pt x="119291" y="99402"/>
                  </a:lnTo>
                  <a:lnTo>
                    <a:pt x="139420" y="100241"/>
                  </a:lnTo>
                  <a:lnTo>
                    <a:pt x="158292" y="93218"/>
                  </a:lnTo>
                  <a:lnTo>
                    <a:pt x="172516" y="79959"/>
                  </a:lnTo>
                  <a:lnTo>
                    <a:pt x="180733" y="62318"/>
                  </a:lnTo>
                  <a:lnTo>
                    <a:pt x="181597" y="42189"/>
                  </a:lnTo>
                  <a:close/>
                </a:path>
                <a:path w="278764" h="384175">
                  <a:moveTo>
                    <a:pt x="184099" y="330784"/>
                  </a:moveTo>
                  <a:lnTo>
                    <a:pt x="180390" y="320852"/>
                  </a:lnTo>
                  <a:lnTo>
                    <a:pt x="173418" y="313359"/>
                  </a:lnTo>
                  <a:lnTo>
                    <a:pt x="164147" y="309029"/>
                  </a:lnTo>
                  <a:lnTo>
                    <a:pt x="153568" y="308571"/>
                  </a:lnTo>
                  <a:lnTo>
                    <a:pt x="143624" y="312267"/>
                  </a:lnTo>
                  <a:lnTo>
                    <a:pt x="136144" y="319252"/>
                  </a:lnTo>
                  <a:lnTo>
                    <a:pt x="131826" y="328536"/>
                  </a:lnTo>
                  <a:lnTo>
                    <a:pt x="131381" y="339128"/>
                  </a:lnTo>
                  <a:lnTo>
                    <a:pt x="135064" y="349059"/>
                  </a:lnTo>
                  <a:lnTo>
                    <a:pt x="142049" y="356539"/>
                  </a:lnTo>
                  <a:lnTo>
                    <a:pt x="151320" y="360857"/>
                  </a:lnTo>
                  <a:lnTo>
                    <a:pt x="161912" y="361302"/>
                  </a:lnTo>
                  <a:lnTo>
                    <a:pt x="171843" y="357606"/>
                  </a:lnTo>
                  <a:lnTo>
                    <a:pt x="179324" y="350634"/>
                  </a:lnTo>
                  <a:lnTo>
                    <a:pt x="183642" y="341376"/>
                  </a:lnTo>
                  <a:lnTo>
                    <a:pt x="184099" y="330784"/>
                  </a:lnTo>
                  <a:close/>
                </a:path>
                <a:path w="278764" h="384175">
                  <a:moveTo>
                    <a:pt x="220687" y="164985"/>
                  </a:moveTo>
                  <a:lnTo>
                    <a:pt x="216217" y="152984"/>
                  </a:lnTo>
                  <a:lnTo>
                    <a:pt x="207784" y="143929"/>
                  </a:lnTo>
                  <a:lnTo>
                    <a:pt x="196570" y="138696"/>
                  </a:lnTo>
                  <a:lnTo>
                    <a:pt x="183769" y="138150"/>
                  </a:lnTo>
                  <a:lnTo>
                    <a:pt x="171767" y="142633"/>
                  </a:lnTo>
                  <a:lnTo>
                    <a:pt x="162725" y="151066"/>
                  </a:lnTo>
                  <a:lnTo>
                    <a:pt x="157505" y="162280"/>
                  </a:lnTo>
                  <a:lnTo>
                    <a:pt x="156972" y="175069"/>
                  </a:lnTo>
                  <a:lnTo>
                    <a:pt x="161429" y="187071"/>
                  </a:lnTo>
                  <a:lnTo>
                    <a:pt x="169849" y="196113"/>
                  </a:lnTo>
                  <a:lnTo>
                    <a:pt x="181063" y="201345"/>
                  </a:lnTo>
                  <a:lnTo>
                    <a:pt x="193865" y="201879"/>
                  </a:lnTo>
                  <a:lnTo>
                    <a:pt x="205867" y="197421"/>
                  </a:lnTo>
                  <a:lnTo>
                    <a:pt x="214909" y="188988"/>
                  </a:lnTo>
                  <a:lnTo>
                    <a:pt x="220141" y="177774"/>
                  </a:lnTo>
                  <a:lnTo>
                    <a:pt x="220687" y="164985"/>
                  </a:lnTo>
                  <a:close/>
                </a:path>
                <a:path w="278764" h="384175">
                  <a:moveTo>
                    <a:pt x="278460" y="282714"/>
                  </a:moveTo>
                  <a:lnTo>
                    <a:pt x="274751" y="272783"/>
                  </a:lnTo>
                  <a:lnTo>
                    <a:pt x="267779" y="265290"/>
                  </a:lnTo>
                  <a:lnTo>
                    <a:pt x="258508" y="260972"/>
                  </a:lnTo>
                  <a:lnTo>
                    <a:pt x="247929" y="260515"/>
                  </a:lnTo>
                  <a:lnTo>
                    <a:pt x="237998" y="264223"/>
                  </a:lnTo>
                  <a:lnTo>
                    <a:pt x="230517" y="271195"/>
                  </a:lnTo>
                  <a:lnTo>
                    <a:pt x="226199" y="280466"/>
                  </a:lnTo>
                  <a:lnTo>
                    <a:pt x="225767" y="291058"/>
                  </a:lnTo>
                  <a:lnTo>
                    <a:pt x="229450" y="300990"/>
                  </a:lnTo>
                  <a:lnTo>
                    <a:pt x="236423" y="308470"/>
                  </a:lnTo>
                  <a:lnTo>
                    <a:pt x="245694" y="312788"/>
                  </a:lnTo>
                  <a:lnTo>
                    <a:pt x="256273" y="313232"/>
                  </a:lnTo>
                  <a:lnTo>
                    <a:pt x="266192" y="309537"/>
                  </a:lnTo>
                  <a:lnTo>
                    <a:pt x="273685" y="302564"/>
                  </a:lnTo>
                  <a:lnTo>
                    <a:pt x="278003" y="293306"/>
                  </a:lnTo>
                  <a:lnTo>
                    <a:pt x="278460" y="282714"/>
                  </a:lnTo>
                  <a:close/>
                </a:path>
              </a:pathLst>
            </a:custGeom>
            <a:solidFill>
              <a:srgbClr val="FFFFFF">
                <a:alpha val="22999"/>
              </a:srgbClr>
            </a:solidFill>
          </p:spPr>
          <p:txBody>
            <a:bodyPr wrap="square" lIns="0" tIns="0" rIns="0" bIns="0" rtlCol="0"/>
            <a:lstStyle/>
            <a:p>
              <a:endParaRPr/>
            </a:p>
          </p:txBody>
        </p:sp>
      </p:grpSp>
      <p:sp>
        <p:nvSpPr>
          <p:cNvPr id="19" name="object 19"/>
          <p:cNvSpPr txBox="1"/>
          <p:nvPr/>
        </p:nvSpPr>
        <p:spPr>
          <a:xfrm>
            <a:off x="3539934" y="381000"/>
            <a:ext cx="3571240" cy="330200"/>
          </a:xfrm>
          <a:prstGeom prst="rect">
            <a:avLst/>
          </a:prstGeom>
        </p:spPr>
        <p:txBody>
          <a:bodyPr vert="horz" wrap="square" lIns="0" tIns="12700" rIns="0" bIns="0" rtlCol="0">
            <a:spAutoFit/>
          </a:bodyPr>
          <a:lstStyle/>
          <a:p>
            <a:pPr marL="12700">
              <a:lnSpc>
                <a:spcPct val="100000"/>
              </a:lnSpc>
              <a:spcBef>
                <a:spcPts val="100"/>
              </a:spcBef>
            </a:pPr>
            <a:r>
              <a:rPr sz="2000" b="1" spc="-5" dirty="0">
                <a:solidFill>
                  <a:srgbClr val="FFFFFF"/>
                </a:solidFill>
                <a:latin typeface="TeXGyreAdventor"/>
                <a:cs typeface="TeXGyreAdventor"/>
              </a:rPr>
              <a:t>LEGAL FORMALITIES</a:t>
            </a:r>
            <a:r>
              <a:rPr sz="2000" b="1" spc="-20" dirty="0">
                <a:solidFill>
                  <a:srgbClr val="FFFFFF"/>
                </a:solidFill>
                <a:latin typeface="TeXGyreAdventor"/>
                <a:cs typeface="TeXGyreAdventor"/>
              </a:rPr>
              <a:t> </a:t>
            </a:r>
            <a:r>
              <a:rPr sz="2000" b="1" dirty="0">
                <a:solidFill>
                  <a:srgbClr val="FFFFFF"/>
                </a:solidFill>
                <a:latin typeface="TeXGyreAdventor"/>
                <a:cs typeface="TeXGyreAdventor"/>
              </a:rPr>
              <a:t>SERVICES</a:t>
            </a:r>
            <a:endParaRPr sz="2000" dirty="0">
              <a:latin typeface="TeXGyreAdventor"/>
              <a:cs typeface="TeXGyreAdventor"/>
            </a:endParaRPr>
          </a:p>
        </p:txBody>
      </p:sp>
      <p:sp>
        <p:nvSpPr>
          <p:cNvPr id="20" name="object 20"/>
          <p:cNvSpPr txBox="1"/>
          <p:nvPr/>
        </p:nvSpPr>
        <p:spPr>
          <a:xfrm>
            <a:off x="4713681" y="1870214"/>
            <a:ext cx="1265555" cy="330200"/>
          </a:xfrm>
          <a:prstGeom prst="rect">
            <a:avLst/>
          </a:prstGeom>
        </p:spPr>
        <p:txBody>
          <a:bodyPr vert="horz" wrap="square" lIns="0" tIns="12700" rIns="0" bIns="0" rtlCol="0">
            <a:spAutoFit/>
          </a:bodyPr>
          <a:lstStyle/>
          <a:p>
            <a:pPr marL="12700">
              <a:lnSpc>
                <a:spcPct val="100000"/>
              </a:lnSpc>
              <a:spcBef>
                <a:spcPts val="100"/>
              </a:spcBef>
            </a:pPr>
            <a:r>
              <a:rPr sz="2000" b="1" spc="-5" dirty="0">
                <a:solidFill>
                  <a:srgbClr val="2587C8"/>
                </a:solidFill>
                <a:latin typeface="TeXGyreAdventor"/>
                <a:cs typeface="TeXGyreAdventor"/>
              </a:rPr>
              <a:t>ALL</a:t>
            </a:r>
            <a:r>
              <a:rPr sz="2000" b="1" spc="-55" dirty="0">
                <a:solidFill>
                  <a:srgbClr val="2587C8"/>
                </a:solidFill>
                <a:latin typeface="TeXGyreAdventor"/>
                <a:cs typeface="TeXGyreAdventor"/>
              </a:rPr>
              <a:t> </a:t>
            </a:r>
            <a:r>
              <a:rPr sz="2000" b="1" spc="-5" dirty="0">
                <a:solidFill>
                  <a:srgbClr val="2587C8"/>
                </a:solidFill>
                <a:latin typeface="TeXGyreAdventor"/>
                <a:cs typeface="TeXGyreAdventor"/>
              </a:rPr>
              <a:t>LEGAL</a:t>
            </a:r>
            <a:endParaRPr sz="2000">
              <a:latin typeface="TeXGyreAdventor"/>
              <a:cs typeface="TeXGyreAdventor"/>
            </a:endParaRPr>
          </a:p>
        </p:txBody>
      </p:sp>
      <p:sp>
        <p:nvSpPr>
          <p:cNvPr id="21" name="object 21"/>
          <p:cNvSpPr txBox="1"/>
          <p:nvPr/>
        </p:nvSpPr>
        <p:spPr>
          <a:xfrm>
            <a:off x="4571441" y="2175014"/>
            <a:ext cx="1549400" cy="330200"/>
          </a:xfrm>
          <a:prstGeom prst="rect">
            <a:avLst/>
          </a:prstGeom>
        </p:spPr>
        <p:txBody>
          <a:bodyPr vert="horz" wrap="square" lIns="0" tIns="12700" rIns="0" bIns="0" rtlCol="0">
            <a:spAutoFit/>
          </a:bodyPr>
          <a:lstStyle/>
          <a:p>
            <a:pPr marL="12700">
              <a:lnSpc>
                <a:spcPct val="100000"/>
              </a:lnSpc>
              <a:spcBef>
                <a:spcPts val="100"/>
              </a:spcBef>
            </a:pPr>
            <a:r>
              <a:rPr sz="2000" b="1" spc="-5" dirty="0">
                <a:solidFill>
                  <a:srgbClr val="2587C8"/>
                </a:solidFill>
                <a:latin typeface="TeXGyreAdventor"/>
                <a:cs typeface="TeXGyreAdventor"/>
              </a:rPr>
              <a:t>FORMALITIES</a:t>
            </a:r>
            <a:endParaRPr sz="2000">
              <a:latin typeface="TeXGyreAdventor"/>
              <a:cs typeface="TeXGyreAdventor"/>
            </a:endParaRPr>
          </a:p>
        </p:txBody>
      </p:sp>
      <p:sp>
        <p:nvSpPr>
          <p:cNvPr id="22" name="object 22"/>
          <p:cNvSpPr txBox="1"/>
          <p:nvPr/>
        </p:nvSpPr>
        <p:spPr>
          <a:xfrm>
            <a:off x="3836517" y="7186955"/>
            <a:ext cx="3018790" cy="223520"/>
          </a:xfrm>
          <a:prstGeom prst="rect">
            <a:avLst/>
          </a:prstGeom>
        </p:spPr>
        <p:txBody>
          <a:bodyPr vert="horz" wrap="square" lIns="0" tIns="12700" rIns="0" bIns="0" rtlCol="0">
            <a:spAutoFit/>
          </a:bodyPr>
          <a:lstStyle/>
          <a:p>
            <a:pPr marL="12700">
              <a:lnSpc>
                <a:spcPct val="100000"/>
              </a:lnSpc>
              <a:spcBef>
                <a:spcPts val="100"/>
              </a:spcBef>
            </a:pPr>
            <a:r>
              <a:rPr sz="1300" spc="-95" dirty="0">
                <a:solidFill>
                  <a:srgbClr val="6D6E71"/>
                </a:solidFill>
                <a:latin typeface="Verdana"/>
                <a:cs typeface="Verdana"/>
              </a:rPr>
              <a:t>ANALYSIS </a:t>
            </a:r>
            <a:r>
              <a:rPr sz="1800" spc="104" baseline="4629" dirty="0">
                <a:solidFill>
                  <a:srgbClr val="6D6E71"/>
                </a:solidFill>
                <a:latin typeface="Verdana"/>
                <a:cs typeface="Verdana"/>
              </a:rPr>
              <a:t>• </a:t>
            </a:r>
            <a:r>
              <a:rPr sz="1300" spc="-45" dirty="0">
                <a:solidFill>
                  <a:srgbClr val="6D6E71"/>
                </a:solidFill>
                <a:latin typeface="Verdana"/>
                <a:cs typeface="Verdana"/>
              </a:rPr>
              <a:t>PROCEDURE </a:t>
            </a:r>
            <a:r>
              <a:rPr sz="1800" spc="104" baseline="4629" dirty="0">
                <a:solidFill>
                  <a:srgbClr val="6D6E71"/>
                </a:solidFill>
                <a:latin typeface="Verdana"/>
                <a:cs typeface="Verdana"/>
              </a:rPr>
              <a:t>•</a:t>
            </a:r>
            <a:r>
              <a:rPr sz="1800" spc="-465" baseline="4629" dirty="0">
                <a:solidFill>
                  <a:srgbClr val="6D6E71"/>
                </a:solidFill>
                <a:latin typeface="Verdana"/>
                <a:cs typeface="Verdana"/>
              </a:rPr>
              <a:t> </a:t>
            </a:r>
            <a:r>
              <a:rPr sz="1300" spc="-80" dirty="0">
                <a:solidFill>
                  <a:srgbClr val="6D6E71"/>
                </a:solidFill>
                <a:latin typeface="Verdana"/>
                <a:cs typeface="Verdana"/>
              </a:rPr>
              <a:t>EFFICIENCY</a:t>
            </a:r>
            <a:endParaRPr sz="1300">
              <a:latin typeface="Verdana"/>
              <a:cs typeface="Verdana"/>
            </a:endParaRPr>
          </a:p>
        </p:txBody>
      </p:sp>
      <p:sp>
        <p:nvSpPr>
          <p:cNvPr id="23" name="object 23"/>
          <p:cNvSpPr/>
          <p:nvPr/>
        </p:nvSpPr>
        <p:spPr>
          <a:xfrm>
            <a:off x="3886631" y="3293999"/>
            <a:ext cx="2862401" cy="2544000"/>
          </a:xfrm>
          <a:prstGeom prst="rect">
            <a:avLst/>
          </a:prstGeom>
          <a:blipFill>
            <a:blip r:embed="rId5" cstate="print"/>
            <a:stretch>
              <a:fillRect/>
            </a:stretch>
          </a:blipFill>
        </p:spPr>
        <p:txBody>
          <a:bodyPr wrap="square" lIns="0" tIns="0" rIns="0" bIns="0" rtlCol="0"/>
          <a:lstStyle/>
          <a:p>
            <a:endParaRPr/>
          </a:p>
        </p:txBody>
      </p:sp>
      <p:sp>
        <p:nvSpPr>
          <p:cNvPr id="31" name="object 31"/>
          <p:cNvSpPr txBox="1"/>
          <p:nvPr/>
        </p:nvSpPr>
        <p:spPr>
          <a:xfrm>
            <a:off x="3902112" y="5852680"/>
            <a:ext cx="4218305" cy="193040"/>
          </a:xfrm>
          <a:prstGeom prst="rect">
            <a:avLst/>
          </a:prstGeom>
        </p:spPr>
        <p:txBody>
          <a:bodyPr vert="horz" wrap="square" lIns="0" tIns="12700" rIns="0" bIns="0" rtlCol="0">
            <a:spAutoFit/>
          </a:bodyPr>
          <a:lstStyle/>
          <a:p>
            <a:pPr marL="12700">
              <a:lnSpc>
                <a:spcPct val="100000"/>
              </a:lnSpc>
              <a:spcBef>
                <a:spcPts val="100"/>
              </a:spcBef>
            </a:pPr>
            <a:r>
              <a:rPr sz="1100" i="1" spc="-55" dirty="0">
                <a:solidFill>
                  <a:srgbClr val="6D6E71"/>
                </a:solidFill>
                <a:latin typeface="TeXGyreAdventor"/>
                <a:cs typeface="TeXGyreAdventor"/>
              </a:rPr>
              <a:t>Innovative</a:t>
            </a:r>
            <a:r>
              <a:rPr sz="1100" i="1" spc="-120" dirty="0">
                <a:solidFill>
                  <a:srgbClr val="6D6E71"/>
                </a:solidFill>
                <a:latin typeface="TeXGyreAdventor"/>
                <a:cs typeface="TeXGyreAdventor"/>
              </a:rPr>
              <a:t> </a:t>
            </a:r>
            <a:r>
              <a:rPr sz="1100" i="1" spc="-50" dirty="0">
                <a:solidFill>
                  <a:srgbClr val="6D6E71"/>
                </a:solidFill>
                <a:latin typeface="TeXGyreAdventor"/>
                <a:cs typeface="TeXGyreAdventor"/>
              </a:rPr>
              <a:t>Online</a:t>
            </a:r>
            <a:r>
              <a:rPr sz="1100" i="1" spc="-114" dirty="0">
                <a:solidFill>
                  <a:srgbClr val="6D6E71"/>
                </a:solidFill>
                <a:latin typeface="TeXGyreAdventor"/>
                <a:cs typeface="TeXGyreAdventor"/>
              </a:rPr>
              <a:t> </a:t>
            </a:r>
            <a:r>
              <a:rPr sz="1100" i="1" spc="-50" dirty="0">
                <a:solidFill>
                  <a:srgbClr val="6D6E71"/>
                </a:solidFill>
                <a:latin typeface="TeXGyreAdventor"/>
                <a:cs typeface="TeXGyreAdventor"/>
              </a:rPr>
              <a:t>Monitoring</a:t>
            </a:r>
            <a:r>
              <a:rPr sz="1100" i="1" spc="-114" dirty="0">
                <a:solidFill>
                  <a:srgbClr val="6D6E71"/>
                </a:solidFill>
                <a:latin typeface="TeXGyreAdventor"/>
                <a:cs typeface="TeXGyreAdventor"/>
              </a:rPr>
              <a:t> </a:t>
            </a:r>
            <a:r>
              <a:rPr sz="1100" i="1" spc="-55" dirty="0">
                <a:solidFill>
                  <a:srgbClr val="6D6E71"/>
                </a:solidFill>
                <a:latin typeface="TeXGyreAdventor"/>
                <a:cs typeface="TeXGyreAdventor"/>
              </a:rPr>
              <a:t>available</a:t>
            </a:r>
            <a:r>
              <a:rPr sz="1100" i="1" spc="-114" dirty="0">
                <a:solidFill>
                  <a:srgbClr val="6D6E71"/>
                </a:solidFill>
                <a:latin typeface="TeXGyreAdventor"/>
                <a:cs typeface="TeXGyreAdventor"/>
              </a:rPr>
              <a:t> </a:t>
            </a:r>
            <a:r>
              <a:rPr sz="1100" i="1" spc="-50" dirty="0">
                <a:solidFill>
                  <a:srgbClr val="6D6E71"/>
                </a:solidFill>
                <a:latin typeface="TeXGyreAdventor"/>
                <a:cs typeface="TeXGyreAdventor"/>
              </a:rPr>
              <a:t>through</a:t>
            </a:r>
            <a:r>
              <a:rPr sz="1100" i="1" spc="-110" dirty="0">
                <a:solidFill>
                  <a:srgbClr val="6D6E71"/>
                </a:solidFill>
                <a:latin typeface="TeXGyreAdventor"/>
                <a:cs typeface="TeXGyreAdventor"/>
              </a:rPr>
              <a:t> </a:t>
            </a:r>
            <a:r>
              <a:rPr sz="1100" i="1" spc="-50" dirty="0">
                <a:solidFill>
                  <a:srgbClr val="6D6E71"/>
                </a:solidFill>
                <a:latin typeface="TeXGyreAdventor"/>
                <a:cs typeface="TeXGyreAdventor"/>
              </a:rPr>
              <a:t>your</a:t>
            </a:r>
            <a:r>
              <a:rPr sz="1100" i="1" spc="-120" dirty="0">
                <a:solidFill>
                  <a:srgbClr val="6D6E71"/>
                </a:solidFill>
                <a:latin typeface="TeXGyreAdventor"/>
                <a:cs typeface="TeXGyreAdventor"/>
              </a:rPr>
              <a:t> </a:t>
            </a:r>
            <a:r>
              <a:rPr sz="1100" i="1" spc="-50" dirty="0">
                <a:solidFill>
                  <a:srgbClr val="6D6E71"/>
                </a:solidFill>
                <a:latin typeface="TeXGyreAdventor"/>
                <a:cs typeface="TeXGyreAdventor"/>
              </a:rPr>
              <a:t>customer</a:t>
            </a:r>
            <a:r>
              <a:rPr sz="1100" i="1" spc="-110" dirty="0">
                <a:solidFill>
                  <a:srgbClr val="6D6E71"/>
                </a:solidFill>
                <a:latin typeface="TeXGyreAdventor"/>
                <a:cs typeface="TeXGyreAdventor"/>
              </a:rPr>
              <a:t> </a:t>
            </a:r>
            <a:r>
              <a:rPr sz="1100" i="1" spc="-60" dirty="0">
                <a:solidFill>
                  <a:srgbClr val="6D6E71"/>
                </a:solidFill>
                <a:latin typeface="TeXGyreAdventor"/>
                <a:cs typeface="TeXGyreAdventor"/>
              </a:rPr>
              <a:t>portal.</a:t>
            </a:r>
            <a:endParaRPr sz="1100" dirty="0">
              <a:latin typeface="TeXGyreAdventor"/>
              <a:cs typeface="TeXGyreAdventor"/>
            </a:endParaRPr>
          </a:p>
        </p:txBody>
      </p:sp>
      <p:sp>
        <p:nvSpPr>
          <p:cNvPr id="37" name="object 37"/>
          <p:cNvSpPr/>
          <p:nvPr/>
        </p:nvSpPr>
        <p:spPr>
          <a:xfrm>
            <a:off x="4158005" y="3533863"/>
            <a:ext cx="1304925" cy="0"/>
          </a:xfrm>
          <a:custGeom>
            <a:avLst/>
            <a:gdLst/>
            <a:ahLst/>
            <a:cxnLst/>
            <a:rect l="l" t="t" r="r" b="b"/>
            <a:pathLst>
              <a:path w="1304925">
                <a:moveTo>
                  <a:pt x="0" y="0"/>
                </a:moveTo>
                <a:lnTo>
                  <a:pt x="1304798" y="0"/>
                </a:lnTo>
              </a:path>
            </a:pathLst>
          </a:custGeom>
          <a:ln w="12700">
            <a:solidFill>
              <a:srgbClr val="FFFFFF"/>
            </a:solidFill>
          </a:ln>
        </p:spPr>
        <p:txBody>
          <a:bodyPr wrap="square" lIns="0" tIns="0" rIns="0" bIns="0" rtlCol="0"/>
          <a:lstStyle/>
          <a:p>
            <a:endParaRPr/>
          </a:p>
        </p:txBody>
      </p:sp>
      <p:sp>
        <p:nvSpPr>
          <p:cNvPr id="38" name="object 38"/>
          <p:cNvSpPr txBox="1"/>
          <p:nvPr/>
        </p:nvSpPr>
        <p:spPr>
          <a:xfrm>
            <a:off x="4145305" y="3531819"/>
            <a:ext cx="995044" cy="193040"/>
          </a:xfrm>
          <a:prstGeom prst="rect">
            <a:avLst/>
          </a:prstGeom>
        </p:spPr>
        <p:txBody>
          <a:bodyPr vert="horz" wrap="square" lIns="0" tIns="12700" rIns="0" bIns="0" rtlCol="0">
            <a:spAutoFit/>
          </a:bodyPr>
          <a:lstStyle/>
          <a:p>
            <a:pPr marL="12700">
              <a:lnSpc>
                <a:spcPct val="100000"/>
              </a:lnSpc>
              <a:spcBef>
                <a:spcPts val="100"/>
              </a:spcBef>
            </a:pPr>
            <a:r>
              <a:rPr sz="1100" b="1" dirty="0">
                <a:solidFill>
                  <a:srgbClr val="FFFFFF"/>
                </a:solidFill>
                <a:latin typeface="TeXGyreAdventor"/>
                <a:cs typeface="TeXGyreAdventor"/>
              </a:rPr>
              <a:t>OUR</a:t>
            </a:r>
            <a:r>
              <a:rPr sz="1100" b="1" spc="-45" dirty="0">
                <a:solidFill>
                  <a:srgbClr val="FFFFFF"/>
                </a:solidFill>
                <a:latin typeface="TeXGyreAdventor"/>
                <a:cs typeface="TeXGyreAdventor"/>
              </a:rPr>
              <a:t> </a:t>
            </a:r>
            <a:r>
              <a:rPr sz="1100" b="1" spc="-10" dirty="0">
                <a:solidFill>
                  <a:srgbClr val="FFFFFF"/>
                </a:solidFill>
                <a:latin typeface="TeXGyreAdventor"/>
                <a:cs typeface="TeXGyreAdventor"/>
              </a:rPr>
              <a:t>PROCESS:</a:t>
            </a:r>
            <a:endParaRPr sz="1100" dirty="0">
              <a:latin typeface="TeXGyreAdventor"/>
              <a:cs typeface="TeXGyreAdventor"/>
            </a:endParaRPr>
          </a:p>
        </p:txBody>
      </p:sp>
      <p:sp>
        <p:nvSpPr>
          <p:cNvPr id="39" name="object 39"/>
          <p:cNvSpPr txBox="1"/>
          <p:nvPr/>
        </p:nvSpPr>
        <p:spPr>
          <a:xfrm>
            <a:off x="4145305" y="3993324"/>
            <a:ext cx="1295400" cy="182101"/>
          </a:xfrm>
          <a:prstGeom prst="rect">
            <a:avLst/>
          </a:prstGeom>
        </p:spPr>
        <p:txBody>
          <a:bodyPr vert="horz" wrap="square" lIns="0" tIns="12700" rIns="0" bIns="0" rtlCol="0">
            <a:spAutoFit/>
          </a:bodyPr>
          <a:lstStyle/>
          <a:p>
            <a:pPr marL="12700">
              <a:lnSpc>
                <a:spcPct val="100000"/>
              </a:lnSpc>
              <a:spcBef>
                <a:spcPts val="100"/>
              </a:spcBef>
            </a:pPr>
            <a:r>
              <a:rPr sz="1100" b="1" spc="-5" dirty="0">
                <a:solidFill>
                  <a:srgbClr val="FFFFFF"/>
                </a:solidFill>
                <a:latin typeface="TeXGyreAdventor"/>
                <a:cs typeface="TeXGyreAdventor"/>
              </a:rPr>
              <a:t>PERSONALIZED</a:t>
            </a:r>
            <a:r>
              <a:rPr sz="1100" b="1" spc="-70" dirty="0">
                <a:solidFill>
                  <a:srgbClr val="FFFFFF"/>
                </a:solidFill>
                <a:latin typeface="TeXGyreAdventor"/>
                <a:cs typeface="TeXGyreAdventor"/>
              </a:rPr>
              <a:t> </a:t>
            </a:r>
            <a:r>
              <a:rPr sz="1100" b="1" dirty="0">
                <a:solidFill>
                  <a:srgbClr val="FFFFFF"/>
                </a:solidFill>
                <a:latin typeface="TeXGyreAdventor"/>
                <a:cs typeface="TeXGyreAdventor"/>
              </a:rPr>
              <a:t>AUDIT</a:t>
            </a:r>
            <a:endParaRPr sz="1100" dirty="0">
              <a:latin typeface="TeXGyreAdventor"/>
              <a:cs typeface="TeXGyreAdventor"/>
            </a:endParaRPr>
          </a:p>
        </p:txBody>
      </p:sp>
      <p:sp>
        <p:nvSpPr>
          <p:cNvPr id="41" name="object 41"/>
          <p:cNvSpPr txBox="1"/>
          <p:nvPr/>
        </p:nvSpPr>
        <p:spPr>
          <a:xfrm>
            <a:off x="4124572" y="4195741"/>
            <a:ext cx="1799589" cy="474489"/>
          </a:xfrm>
          <a:prstGeom prst="rect">
            <a:avLst/>
          </a:prstGeom>
        </p:spPr>
        <p:txBody>
          <a:bodyPr vert="horz" wrap="square" lIns="0" tIns="12700" rIns="0" bIns="0" rtlCol="0">
            <a:spAutoFit/>
          </a:bodyPr>
          <a:lstStyle/>
          <a:p>
            <a:pPr marL="12700">
              <a:lnSpc>
                <a:spcPct val="100000"/>
              </a:lnSpc>
              <a:spcBef>
                <a:spcPts val="100"/>
              </a:spcBef>
            </a:pPr>
            <a:r>
              <a:rPr lang="en-US" sz="1000" spc="-15" dirty="0">
                <a:solidFill>
                  <a:srgbClr val="FFFFFF"/>
                </a:solidFill>
                <a:latin typeface="Verdana" panose="020B0604030504040204" pitchFamily="34" charset="0"/>
                <a:ea typeface="Verdana" panose="020B0604030504040204" pitchFamily="34" charset="0"/>
                <a:cs typeface="Verdana"/>
              </a:rPr>
              <a:t>One of our experts can visit and assist you </a:t>
            </a:r>
            <a:r>
              <a:rPr lang="en-US" sz="1000" spc="-40" dirty="0">
                <a:solidFill>
                  <a:srgbClr val="FFFFFF"/>
                </a:solidFill>
                <a:latin typeface="Verdana" panose="020B0604030504040204" pitchFamily="34" charset="0"/>
                <a:ea typeface="Verdana" panose="020B0604030504040204" pitchFamily="34" charset="0"/>
                <a:cs typeface="Verdana"/>
              </a:rPr>
              <a:t>with </a:t>
            </a:r>
            <a:r>
              <a:rPr lang="en-US" sz="1000" spc="25" dirty="0">
                <a:solidFill>
                  <a:srgbClr val="FFFFFF"/>
                </a:solidFill>
                <a:latin typeface="Verdana" panose="020B0604030504040204" pitchFamily="34" charset="0"/>
                <a:ea typeface="Verdana" panose="020B0604030504040204" pitchFamily="34" charset="0"/>
                <a:cs typeface="Verdana"/>
              </a:rPr>
              <a:t>complex </a:t>
            </a:r>
            <a:r>
              <a:rPr lang="en-US" sz="1000" spc="-215" dirty="0">
                <a:solidFill>
                  <a:srgbClr val="FFFFFF"/>
                </a:solidFill>
                <a:latin typeface="Verdana" panose="020B0604030504040204" pitchFamily="34" charset="0"/>
                <a:ea typeface="Verdana" panose="020B0604030504040204" pitchFamily="34" charset="0"/>
                <a:cs typeface="Verdana"/>
              </a:rPr>
              <a:t> </a:t>
            </a:r>
            <a:r>
              <a:rPr lang="en-US" sz="1000" spc="-15" dirty="0">
                <a:solidFill>
                  <a:srgbClr val="FFFFFF"/>
                </a:solidFill>
                <a:latin typeface="Verdana" panose="020B0604030504040204" pitchFamily="34" charset="0"/>
                <a:ea typeface="Verdana" panose="020B0604030504040204" pitchFamily="34" charset="0"/>
                <a:cs typeface="Verdana"/>
              </a:rPr>
              <a:t>cases.</a:t>
            </a:r>
            <a:endParaRPr lang="en-US" sz="1000" dirty="0">
              <a:latin typeface="Verdana" panose="020B0604030504040204" pitchFamily="34" charset="0"/>
              <a:ea typeface="Verdana" panose="020B0604030504040204" pitchFamily="34" charset="0"/>
              <a:cs typeface="Verdana"/>
            </a:endParaRPr>
          </a:p>
        </p:txBody>
      </p:sp>
      <p:sp>
        <p:nvSpPr>
          <p:cNvPr id="42" name="object 42"/>
          <p:cNvSpPr txBox="1"/>
          <p:nvPr/>
        </p:nvSpPr>
        <p:spPr>
          <a:xfrm>
            <a:off x="4145305" y="4818951"/>
            <a:ext cx="1711960" cy="182101"/>
          </a:xfrm>
          <a:prstGeom prst="rect">
            <a:avLst/>
          </a:prstGeom>
        </p:spPr>
        <p:txBody>
          <a:bodyPr vert="horz" wrap="square" lIns="0" tIns="12700" rIns="0" bIns="0" rtlCol="0">
            <a:spAutoFit/>
          </a:bodyPr>
          <a:lstStyle/>
          <a:p>
            <a:pPr marL="12700">
              <a:lnSpc>
                <a:spcPct val="100000"/>
              </a:lnSpc>
              <a:spcBef>
                <a:spcPts val="100"/>
              </a:spcBef>
            </a:pPr>
            <a:r>
              <a:rPr sz="1100" b="1" spc="-5" dirty="0">
                <a:solidFill>
                  <a:srgbClr val="FFFFFF"/>
                </a:solidFill>
                <a:latin typeface="TeXGyreAdventor"/>
                <a:cs typeface="TeXGyreAdventor"/>
              </a:rPr>
              <a:t>IN PROCESSING YOUR</a:t>
            </a:r>
            <a:r>
              <a:rPr sz="1100" b="1" spc="-55" dirty="0">
                <a:solidFill>
                  <a:srgbClr val="FFFFFF"/>
                </a:solidFill>
                <a:latin typeface="TeXGyreAdventor"/>
                <a:cs typeface="TeXGyreAdventor"/>
              </a:rPr>
              <a:t> </a:t>
            </a:r>
            <a:r>
              <a:rPr sz="1100" b="1" spc="-5" dirty="0">
                <a:solidFill>
                  <a:srgbClr val="FFFFFF"/>
                </a:solidFill>
                <a:latin typeface="TeXGyreAdventor"/>
                <a:cs typeface="TeXGyreAdventor"/>
              </a:rPr>
              <a:t>CASE</a:t>
            </a:r>
            <a:endParaRPr sz="1100" dirty="0">
              <a:latin typeface="TeXGyreAdventor"/>
              <a:cs typeface="TeXGyreAdventor"/>
            </a:endParaRPr>
          </a:p>
        </p:txBody>
      </p:sp>
      <p:grpSp>
        <p:nvGrpSpPr>
          <p:cNvPr id="46" name="object 46"/>
          <p:cNvGrpSpPr/>
          <p:nvPr/>
        </p:nvGrpSpPr>
        <p:grpSpPr>
          <a:xfrm>
            <a:off x="5038432" y="1210144"/>
            <a:ext cx="615315" cy="615315"/>
            <a:chOff x="5038432" y="1210144"/>
            <a:chExt cx="615315" cy="615315"/>
          </a:xfrm>
        </p:grpSpPr>
        <p:sp>
          <p:nvSpPr>
            <p:cNvPr id="47" name="object 47"/>
            <p:cNvSpPr/>
            <p:nvPr/>
          </p:nvSpPr>
          <p:spPr>
            <a:xfrm>
              <a:off x="5044782" y="1216494"/>
              <a:ext cx="602615" cy="602615"/>
            </a:xfrm>
            <a:custGeom>
              <a:avLst/>
              <a:gdLst/>
              <a:ahLst/>
              <a:cxnLst/>
              <a:rect l="l" t="t" r="r" b="b"/>
              <a:pathLst>
                <a:path w="602614" h="602614">
                  <a:moveTo>
                    <a:pt x="301218" y="602437"/>
                  </a:moveTo>
                  <a:lnTo>
                    <a:pt x="350077" y="598494"/>
                  </a:lnTo>
                  <a:lnTo>
                    <a:pt x="396426" y="587080"/>
                  </a:lnTo>
                  <a:lnTo>
                    <a:pt x="439645" y="568815"/>
                  </a:lnTo>
                  <a:lnTo>
                    <a:pt x="479113" y="544319"/>
                  </a:lnTo>
                  <a:lnTo>
                    <a:pt x="514211" y="514211"/>
                  </a:lnTo>
                  <a:lnTo>
                    <a:pt x="544319" y="479113"/>
                  </a:lnTo>
                  <a:lnTo>
                    <a:pt x="568815" y="439645"/>
                  </a:lnTo>
                  <a:lnTo>
                    <a:pt x="587080" y="396426"/>
                  </a:lnTo>
                  <a:lnTo>
                    <a:pt x="598494" y="350077"/>
                  </a:lnTo>
                  <a:lnTo>
                    <a:pt x="602437" y="301218"/>
                  </a:lnTo>
                  <a:lnTo>
                    <a:pt x="598494" y="252359"/>
                  </a:lnTo>
                  <a:lnTo>
                    <a:pt x="587080" y="206010"/>
                  </a:lnTo>
                  <a:lnTo>
                    <a:pt x="568815" y="162791"/>
                  </a:lnTo>
                  <a:lnTo>
                    <a:pt x="544319" y="123323"/>
                  </a:lnTo>
                  <a:lnTo>
                    <a:pt x="514211" y="88225"/>
                  </a:lnTo>
                  <a:lnTo>
                    <a:pt x="479113" y="58118"/>
                  </a:lnTo>
                  <a:lnTo>
                    <a:pt x="439645" y="33621"/>
                  </a:lnTo>
                  <a:lnTo>
                    <a:pt x="396426" y="15356"/>
                  </a:lnTo>
                  <a:lnTo>
                    <a:pt x="350077" y="3942"/>
                  </a:lnTo>
                  <a:lnTo>
                    <a:pt x="301218" y="0"/>
                  </a:lnTo>
                  <a:lnTo>
                    <a:pt x="252359" y="3942"/>
                  </a:lnTo>
                  <a:lnTo>
                    <a:pt x="206010" y="15356"/>
                  </a:lnTo>
                  <a:lnTo>
                    <a:pt x="162791" y="33621"/>
                  </a:lnTo>
                  <a:lnTo>
                    <a:pt x="123323" y="58118"/>
                  </a:lnTo>
                  <a:lnTo>
                    <a:pt x="88225" y="88225"/>
                  </a:lnTo>
                  <a:lnTo>
                    <a:pt x="58118" y="123323"/>
                  </a:lnTo>
                  <a:lnTo>
                    <a:pt x="33621" y="162791"/>
                  </a:lnTo>
                  <a:lnTo>
                    <a:pt x="15356" y="206010"/>
                  </a:lnTo>
                  <a:lnTo>
                    <a:pt x="3942" y="252359"/>
                  </a:lnTo>
                  <a:lnTo>
                    <a:pt x="0" y="301218"/>
                  </a:lnTo>
                  <a:lnTo>
                    <a:pt x="3942" y="350077"/>
                  </a:lnTo>
                  <a:lnTo>
                    <a:pt x="15356" y="396426"/>
                  </a:lnTo>
                  <a:lnTo>
                    <a:pt x="33621" y="439645"/>
                  </a:lnTo>
                  <a:lnTo>
                    <a:pt x="58118" y="479113"/>
                  </a:lnTo>
                  <a:lnTo>
                    <a:pt x="88225" y="514211"/>
                  </a:lnTo>
                  <a:lnTo>
                    <a:pt x="123323" y="544319"/>
                  </a:lnTo>
                  <a:lnTo>
                    <a:pt x="162791" y="568815"/>
                  </a:lnTo>
                  <a:lnTo>
                    <a:pt x="206010" y="587080"/>
                  </a:lnTo>
                  <a:lnTo>
                    <a:pt x="252359" y="598494"/>
                  </a:lnTo>
                  <a:lnTo>
                    <a:pt x="301218" y="602437"/>
                  </a:lnTo>
                  <a:close/>
                </a:path>
              </a:pathLst>
            </a:custGeom>
            <a:ln w="12699">
              <a:solidFill>
                <a:srgbClr val="2684C6"/>
              </a:solidFill>
            </a:ln>
          </p:spPr>
          <p:txBody>
            <a:bodyPr wrap="square" lIns="0" tIns="0" rIns="0" bIns="0" rtlCol="0"/>
            <a:lstStyle/>
            <a:p>
              <a:endParaRPr/>
            </a:p>
          </p:txBody>
        </p:sp>
        <p:sp>
          <p:nvSpPr>
            <p:cNvPr id="48" name="object 48"/>
            <p:cNvSpPr/>
            <p:nvPr/>
          </p:nvSpPr>
          <p:spPr>
            <a:xfrm>
              <a:off x="5142890" y="1297114"/>
              <a:ext cx="421640" cy="418465"/>
            </a:xfrm>
            <a:custGeom>
              <a:avLst/>
              <a:gdLst/>
              <a:ahLst/>
              <a:cxnLst/>
              <a:rect l="l" t="t" r="r" b="b"/>
              <a:pathLst>
                <a:path w="421639" h="418464">
                  <a:moveTo>
                    <a:pt x="152082" y="267601"/>
                  </a:moveTo>
                  <a:lnTo>
                    <a:pt x="149009" y="266738"/>
                  </a:lnTo>
                  <a:lnTo>
                    <a:pt x="94500" y="266776"/>
                  </a:lnTo>
                  <a:lnTo>
                    <a:pt x="91986" y="268363"/>
                  </a:lnTo>
                  <a:lnTo>
                    <a:pt x="92608" y="276047"/>
                  </a:lnTo>
                  <a:lnTo>
                    <a:pt x="95123" y="277164"/>
                  </a:lnTo>
                  <a:lnTo>
                    <a:pt x="148894" y="277241"/>
                  </a:lnTo>
                  <a:lnTo>
                    <a:pt x="151892" y="276263"/>
                  </a:lnTo>
                  <a:lnTo>
                    <a:pt x="152082" y="267601"/>
                  </a:lnTo>
                  <a:close/>
                </a:path>
                <a:path w="421639" h="418464">
                  <a:moveTo>
                    <a:pt x="154495" y="338899"/>
                  </a:moveTo>
                  <a:lnTo>
                    <a:pt x="108673" y="338747"/>
                  </a:lnTo>
                  <a:lnTo>
                    <a:pt x="50952" y="338899"/>
                  </a:lnTo>
                  <a:lnTo>
                    <a:pt x="154495" y="338899"/>
                  </a:lnTo>
                  <a:close/>
                </a:path>
                <a:path w="421639" h="418464">
                  <a:moveTo>
                    <a:pt x="187909" y="196430"/>
                  </a:moveTo>
                  <a:lnTo>
                    <a:pt x="187083" y="196430"/>
                  </a:lnTo>
                  <a:lnTo>
                    <a:pt x="187083" y="195160"/>
                  </a:lnTo>
                  <a:lnTo>
                    <a:pt x="93459" y="195160"/>
                  </a:lnTo>
                  <a:lnTo>
                    <a:pt x="93459" y="196430"/>
                  </a:lnTo>
                  <a:lnTo>
                    <a:pt x="92570" y="196430"/>
                  </a:lnTo>
                  <a:lnTo>
                    <a:pt x="92570" y="205320"/>
                  </a:lnTo>
                  <a:lnTo>
                    <a:pt x="185661" y="205320"/>
                  </a:lnTo>
                  <a:lnTo>
                    <a:pt x="185661" y="206590"/>
                  </a:lnTo>
                  <a:lnTo>
                    <a:pt x="187591" y="206590"/>
                  </a:lnTo>
                  <a:lnTo>
                    <a:pt x="187591" y="205320"/>
                  </a:lnTo>
                  <a:lnTo>
                    <a:pt x="187909" y="205320"/>
                  </a:lnTo>
                  <a:lnTo>
                    <a:pt x="187909" y="196430"/>
                  </a:lnTo>
                  <a:close/>
                </a:path>
                <a:path w="421639" h="418464">
                  <a:moveTo>
                    <a:pt x="189801" y="239763"/>
                  </a:moveTo>
                  <a:lnTo>
                    <a:pt x="189357" y="231978"/>
                  </a:lnTo>
                  <a:lnTo>
                    <a:pt x="184797" y="233032"/>
                  </a:lnTo>
                  <a:lnTo>
                    <a:pt x="141681" y="232854"/>
                  </a:lnTo>
                  <a:lnTo>
                    <a:pt x="100114" y="233070"/>
                  </a:lnTo>
                  <a:lnTo>
                    <a:pt x="93205" y="230530"/>
                  </a:lnTo>
                  <a:lnTo>
                    <a:pt x="92176" y="243801"/>
                  </a:lnTo>
                  <a:lnTo>
                    <a:pt x="99123" y="243166"/>
                  </a:lnTo>
                  <a:lnTo>
                    <a:pt x="180835" y="243205"/>
                  </a:lnTo>
                  <a:lnTo>
                    <a:pt x="186258" y="241795"/>
                  </a:lnTo>
                  <a:lnTo>
                    <a:pt x="189801" y="239763"/>
                  </a:lnTo>
                  <a:close/>
                </a:path>
                <a:path w="421639" h="418464">
                  <a:moveTo>
                    <a:pt x="190322" y="170307"/>
                  </a:moveTo>
                  <a:lnTo>
                    <a:pt x="189915" y="159651"/>
                  </a:lnTo>
                  <a:lnTo>
                    <a:pt x="184708" y="160845"/>
                  </a:lnTo>
                  <a:lnTo>
                    <a:pt x="97345" y="160807"/>
                  </a:lnTo>
                  <a:lnTo>
                    <a:pt x="92417" y="159753"/>
                  </a:lnTo>
                  <a:lnTo>
                    <a:pt x="92583" y="169926"/>
                  </a:lnTo>
                  <a:lnTo>
                    <a:pt x="96507" y="171132"/>
                  </a:lnTo>
                  <a:lnTo>
                    <a:pt x="185407" y="171094"/>
                  </a:lnTo>
                  <a:lnTo>
                    <a:pt x="190322" y="170307"/>
                  </a:lnTo>
                  <a:close/>
                </a:path>
                <a:path w="421639" h="418464">
                  <a:moveTo>
                    <a:pt x="298399" y="169176"/>
                  </a:moveTo>
                  <a:lnTo>
                    <a:pt x="296786" y="162420"/>
                  </a:lnTo>
                  <a:lnTo>
                    <a:pt x="296659" y="115201"/>
                  </a:lnTo>
                  <a:lnTo>
                    <a:pt x="296760" y="88379"/>
                  </a:lnTo>
                  <a:lnTo>
                    <a:pt x="297103" y="72313"/>
                  </a:lnTo>
                  <a:lnTo>
                    <a:pt x="297230" y="67297"/>
                  </a:lnTo>
                  <a:lnTo>
                    <a:pt x="297345" y="63944"/>
                  </a:lnTo>
                  <a:lnTo>
                    <a:pt x="297611" y="55981"/>
                  </a:lnTo>
                  <a:lnTo>
                    <a:pt x="293966" y="54051"/>
                  </a:lnTo>
                  <a:lnTo>
                    <a:pt x="291630" y="52819"/>
                  </a:lnTo>
                  <a:lnTo>
                    <a:pt x="280860" y="52793"/>
                  </a:lnTo>
                  <a:lnTo>
                    <a:pt x="258584" y="52819"/>
                  </a:lnTo>
                  <a:lnTo>
                    <a:pt x="232410" y="52654"/>
                  </a:lnTo>
                  <a:lnTo>
                    <a:pt x="225818" y="54051"/>
                  </a:lnTo>
                  <a:lnTo>
                    <a:pt x="225818" y="48729"/>
                  </a:lnTo>
                  <a:lnTo>
                    <a:pt x="225259" y="46075"/>
                  </a:lnTo>
                  <a:lnTo>
                    <a:pt x="223901" y="39573"/>
                  </a:lnTo>
                  <a:lnTo>
                    <a:pt x="219798" y="36461"/>
                  </a:lnTo>
                  <a:lnTo>
                    <a:pt x="218859" y="35750"/>
                  </a:lnTo>
                  <a:lnTo>
                    <a:pt x="214934" y="35445"/>
                  </a:lnTo>
                  <a:lnTo>
                    <a:pt x="214934" y="105181"/>
                  </a:lnTo>
                  <a:lnTo>
                    <a:pt x="211886" y="108026"/>
                  </a:lnTo>
                  <a:lnTo>
                    <a:pt x="194322" y="107759"/>
                  </a:lnTo>
                  <a:lnTo>
                    <a:pt x="190207" y="107721"/>
                  </a:lnTo>
                  <a:lnTo>
                    <a:pt x="176301" y="107696"/>
                  </a:lnTo>
                  <a:lnTo>
                    <a:pt x="148488" y="107759"/>
                  </a:lnTo>
                  <a:lnTo>
                    <a:pt x="122072" y="107696"/>
                  </a:lnTo>
                  <a:lnTo>
                    <a:pt x="108851" y="107721"/>
                  </a:lnTo>
                  <a:lnTo>
                    <a:pt x="88023" y="108051"/>
                  </a:lnTo>
                  <a:lnTo>
                    <a:pt x="84734" y="105549"/>
                  </a:lnTo>
                  <a:lnTo>
                    <a:pt x="85001" y="96977"/>
                  </a:lnTo>
                  <a:lnTo>
                    <a:pt x="85178" y="89458"/>
                  </a:lnTo>
                  <a:lnTo>
                    <a:pt x="85293" y="79413"/>
                  </a:lnTo>
                  <a:lnTo>
                    <a:pt x="85166" y="64998"/>
                  </a:lnTo>
                  <a:lnTo>
                    <a:pt x="85166" y="64782"/>
                  </a:lnTo>
                  <a:lnTo>
                    <a:pt x="84963" y="57251"/>
                  </a:lnTo>
                  <a:lnTo>
                    <a:pt x="84823" y="53390"/>
                  </a:lnTo>
                  <a:lnTo>
                    <a:pt x="84658" y="48729"/>
                  </a:lnTo>
                  <a:lnTo>
                    <a:pt x="87972" y="44856"/>
                  </a:lnTo>
                  <a:lnTo>
                    <a:pt x="96291" y="46240"/>
                  </a:lnTo>
                  <a:lnTo>
                    <a:pt x="106070" y="46621"/>
                  </a:lnTo>
                  <a:lnTo>
                    <a:pt x="110820" y="44856"/>
                  </a:lnTo>
                  <a:lnTo>
                    <a:pt x="113449" y="43891"/>
                  </a:lnTo>
                  <a:lnTo>
                    <a:pt x="118745" y="37807"/>
                  </a:lnTo>
                  <a:lnTo>
                    <a:pt x="150634" y="10401"/>
                  </a:lnTo>
                  <a:lnTo>
                    <a:pt x="160185" y="12039"/>
                  </a:lnTo>
                  <a:lnTo>
                    <a:pt x="168414" y="16040"/>
                  </a:lnTo>
                  <a:lnTo>
                    <a:pt x="174523" y="22606"/>
                  </a:lnTo>
                  <a:lnTo>
                    <a:pt x="177723" y="31889"/>
                  </a:lnTo>
                  <a:lnTo>
                    <a:pt x="179476" y="44704"/>
                  </a:lnTo>
                  <a:lnTo>
                    <a:pt x="186270" y="47358"/>
                  </a:lnTo>
                  <a:lnTo>
                    <a:pt x="196684" y="46075"/>
                  </a:lnTo>
                  <a:lnTo>
                    <a:pt x="205613" y="46164"/>
                  </a:lnTo>
                  <a:lnTo>
                    <a:pt x="211480" y="49085"/>
                  </a:lnTo>
                  <a:lnTo>
                    <a:pt x="214452" y="55003"/>
                  </a:lnTo>
                  <a:lnTo>
                    <a:pt x="214731" y="63944"/>
                  </a:lnTo>
                  <a:lnTo>
                    <a:pt x="214325" y="70764"/>
                  </a:lnTo>
                  <a:lnTo>
                    <a:pt x="214236" y="84924"/>
                  </a:lnTo>
                  <a:lnTo>
                    <a:pt x="214376" y="90639"/>
                  </a:lnTo>
                  <a:lnTo>
                    <a:pt x="214934" y="105181"/>
                  </a:lnTo>
                  <a:lnTo>
                    <a:pt x="214934" y="35445"/>
                  </a:lnTo>
                  <a:lnTo>
                    <a:pt x="212013" y="35217"/>
                  </a:lnTo>
                  <a:lnTo>
                    <a:pt x="204711" y="35814"/>
                  </a:lnTo>
                  <a:lnTo>
                    <a:pt x="194602" y="36461"/>
                  </a:lnTo>
                  <a:lnTo>
                    <a:pt x="189115" y="33896"/>
                  </a:lnTo>
                  <a:lnTo>
                    <a:pt x="185445" y="23279"/>
                  </a:lnTo>
                  <a:lnTo>
                    <a:pt x="179781" y="12915"/>
                  </a:lnTo>
                  <a:lnTo>
                    <a:pt x="176898" y="10401"/>
                  </a:lnTo>
                  <a:lnTo>
                    <a:pt x="171526" y="5740"/>
                  </a:lnTo>
                  <a:lnTo>
                    <a:pt x="161264" y="1511"/>
                  </a:lnTo>
                  <a:lnTo>
                    <a:pt x="149542" y="0"/>
                  </a:lnTo>
                  <a:lnTo>
                    <a:pt x="138188" y="1016"/>
                  </a:lnTo>
                  <a:lnTo>
                    <a:pt x="127800" y="4546"/>
                  </a:lnTo>
                  <a:lnTo>
                    <a:pt x="119380" y="10731"/>
                  </a:lnTo>
                  <a:lnTo>
                    <a:pt x="113969" y="19761"/>
                  </a:lnTo>
                  <a:lnTo>
                    <a:pt x="109410" y="28943"/>
                  </a:lnTo>
                  <a:lnTo>
                    <a:pt x="103505" y="33972"/>
                  </a:lnTo>
                  <a:lnTo>
                    <a:pt x="96164" y="35864"/>
                  </a:lnTo>
                  <a:lnTo>
                    <a:pt x="87299" y="35674"/>
                  </a:lnTo>
                  <a:lnTo>
                    <a:pt x="79387" y="34963"/>
                  </a:lnTo>
                  <a:lnTo>
                    <a:pt x="72224" y="35483"/>
                  </a:lnTo>
                  <a:lnTo>
                    <a:pt x="72313" y="53390"/>
                  </a:lnTo>
                  <a:lnTo>
                    <a:pt x="67703" y="52857"/>
                  </a:lnTo>
                  <a:lnTo>
                    <a:pt x="66598" y="52717"/>
                  </a:lnTo>
                  <a:lnTo>
                    <a:pt x="39738" y="52857"/>
                  </a:lnTo>
                  <a:lnTo>
                    <a:pt x="17475" y="52743"/>
                  </a:lnTo>
                  <a:lnTo>
                    <a:pt x="5588" y="52565"/>
                  </a:lnTo>
                  <a:lnTo>
                    <a:pt x="0" y="56870"/>
                  </a:lnTo>
                  <a:lnTo>
                    <a:pt x="139" y="67297"/>
                  </a:lnTo>
                  <a:lnTo>
                    <a:pt x="342" y="89458"/>
                  </a:lnTo>
                  <a:lnTo>
                    <a:pt x="469" y="336207"/>
                  </a:lnTo>
                  <a:lnTo>
                    <a:pt x="533" y="338963"/>
                  </a:lnTo>
                  <a:lnTo>
                    <a:pt x="21399" y="378866"/>
                  </a:lnTo>
                  <a:lnTo>
                    <a:pt x="69265" y="383222"/>
                  </a:lnTo>
                  <a:lnTo>
                    <a:pt x="103720" y="383324"/>
                  </a:lnTo>
                  <a:lnTo>
                    <a:pt x="176085" y="383159"/>
                  </a:lnTo>
                  <a:lnTo>
                    <a:pt x="179705" y="383260"/>
                  </a:lnTo>
                  <a:lnTo>
                    <a:pt x="179336" y="374548"/>
                  </a:lnTo>
                  <a:lnTo>
                    <a:pt x="176339" y="373062"/>
                  </a:lnTo>
                  <a:lnTo>
                    <a:pt x="169786" y="372706"/>
                  </a:lnTo>
                  <a:lnTo>
                    <a:pt x="169087" y="372656"/>
                  </a:lnTo>
                  <a:lnTo>
                    <a:pt x="101803" y="372706"/>
                  </a:lnTo>
                  <a:lnTo>
                    <a:pt x="41948" y="372567"/>
                  </a:lnTo>
                  <a:lnTo>
                    <a:pt x="13131" y="346786"/>
                  </a:lnTo>
                  <a:lnTo>
                    <a:pt x="13030" y="305244"/>
                  </a:lnTo>
                  <a:lnTo>
                    <a:pt x="12877" y="68745"/>
                  </a:lnTo>
                  <a:lnTo>
                    <a:pt x="14478" y="64782"/>
                  </a:lnTo>
                  <a:lnTo>
                    <a:pt x="32588" y="65125"/>
                  </a:lnTo>
                  <a:lnTo>
                    <a:pt x="43027" y="65163"/>
                  </a:lnTo>
                  <a:lnTo>
                    <a:pt x="69608" y="65062"/>
                  </a:lnTo>
                  <a:lnTo>
                    <a:pt x="71945" y="67297"/>
                  </a:lnTo>
                  <a:lnTo>
                    <a:pt x="74269" y="85369"/>
                  </a:lnTo>
                  <a:lnTo>
                    <a:pt x="69926" y="89458"/>
                  </a:lnTo>
                  <a:lnTo>
                    <a:pt x="57416" y="88887"/>
                  </a:lnTo>
                  <a:lnTo>
                    <a:pt x="45567" y="88785"/>
                  </a:lnTo>
                  <a:lnTo>
                    <a:pt x="39306" y="90639"/>
                  </a:lnTo>
                  <a:lnTo>
                    <a:pt x="36842" y="95707"/>
                  </a:lnTo>
                  <a:lnTo>
                    <a:pt x="36410" y="105168"/>
                  </a:lnTo>
                  <a:lnTo>
                    <a:pt x="36322" y="292506"/>
                  </a:lnTo>
                  <a:lnTo>
                    <a:pt x="36233" y="344576"/>
                  </a:lnTo>
                  <a:lnTo>
                    <a:pt x="40386" y="349504"/>
                  </a:lnTo>
                  <a:lnTo>
                    <a:pt x="158788" y="349237"/>
                  </a:lnTo>
                  <a:lnTo>
                    <a:pt x="163931" y="349237"/>
                  </a:lnTo>
                  <a:lnTo>
                    <a:pt x="170942" y="350367"/>
                  </a:lnTo>
                  <a:lnTo>
                    <a:pt x="170903" y="349224"/>
                  </a:lnTo>
                  <a:lnTo>
                    <a:pt x="170561" y="338963"/>
                  </a:lnTo>
                  <a:lnTo>
                    <a:pt x="170472" y="336207"/>
                  </a:lnTo>
                  <a:lnTo>
                    <a:pt x="163512" y="338963"/>
                  </a:lnTo>
                  <a:lnTo>
                    <a:pt x="50952" y="338899"/>
                  </a:lnTo>
                  <a:lnTo>
                    <a:pt x="46609" y="338074"/>
                  </a:lnTo>
                  <a:lnTo>
                    <a:pt x="46697" y="305244"/>
                  </a:lnTo>
                  <a:lnTo>
                    <a:pt x="46812" y="238213"/>
                  </a:lnTo>
                  <a:lnTo>
                    <a:pt x="46697" y="135801"/>
                  </a:lnTo>
                  <a:lnTo>
                    <a:pt x="46570" y="101180"/>
                  </a:lnTo>
                  <a:lnTo>
                    <a:pt x="52463" y="100152"/>
                  </a:lnTo>
                  <a:lnTo>
                    <a:pt x="65100" y="99047"/>
                  </a:lnTo>
                  <a:lnTo>
                    <a:pt x="72593" y="96977"/>
                  </a:lnTo>
                  <a:lnTo>
                    <a:pt x="72885" y="115201"/>
                  </a:lnTo>
                  <a:lnTo>
                    <a:pt x="77978" y="118059"/>
                  </a:lnTo>
                  <a:lnTo>
                    <a:pt x="220294" y="118084"/>
                  </a:lnTo>
                  <a:lnTo>
                    <a:pt x="224358" y="116205"/>
                  </a:lnTo>
                  <a:lnTo>
                    <a:pt x="224764" y="109639"/>
                  </a:lnTo>
                  <a:lnTo>
                    <a:pt x="225272" y="108051"/>
                  </a:lnTo>
                  <a:lnTo>
                    <a:pt x="226999" y="102679"/>
                  </a:lnTo>
                  <a:lnTo>
                    <a:pt x="231584" y="100685"/>
                  </a:lnTo>
                  <a:lnTo>
                    <a:pt x="237248" y="101104"/>
                  </a:lnTo>
                  <a:lnTo>
                    <a:pt x="242722" y="101409"/>
                  </a:lnTo>
                  <a:lnTo>
                    <a:pt x="248742" y="100685"/>
                  </a:lnTo>
                  <a:lnTo>
                    <a:pt x="251231" y="100380"/>
                  </a:lnTo>
                  <a:lnTo>
                    <a:pt x="250761" y="105168"/>
                  </a:lnTo>
                  <a:lnTo>
                    <a:pt x="250672" y="164096"/>
                  </a:lnTo>
                  <a:lnTo>
                    <a:pt x="249885" y="169532"/>
                  </a:lnTo>
                  <a:lnTo>
                    <a:pt x="260553" y="169786"/>
                  </a:lnTo>
                  <a:lnTo>
                    <a:pt x="260413" y="164985"/>
                  </a:lnTo>
                  <a:lnTo>
                    <a:pt x="261302" y="161391"/>
                  </a:lnTo>
                  <a:lnTo>
                    <a:pt x="262978" y="151041"/>
                  </a:lnTo>
                  <a:lnTo>
                    <a:pt x="263385" y="140639"/>
                  </a:lnTo>
                  <a:lnTo>
                    <a:pt x="263169" y="129628"/>
                  </a:lnTo>
                  <a:lnTo>
                    <a:pt x="262801" y="107175"/>
                  </a:lnTo>
                  <a:lnTo>
                    <a:pt x="226250" y="88379"/>
                  </a:lnTo>
                  <a:lnTo>
                    <a:pt x="224459" y="84924"/>
                  </a:lnTo>
                  <a:lnTo>
                    <a:pt x="224904" y="72313"/>
                  </a:lnTo>
                  <a:lnTo>
                    <a:pt x="224815" y="68745"/>
                  </a:lnTo>
                  <a:lnTo>
                    <a:pt x="224536" y="64541"/>
                  </a:lnTo>
                  <a:lnTo>
                    <a:pt x="243573" y="65265"/>
                  </a:lnTo>
                  <a:lnTo>
                    <a:pt x="252628" y="65417"/>
                  </a:lnTo>
                  <a:lnTo>
                    <a:pt x="261683" y="65316"/>
                  </a:lnTo>
                  <a:lnTo>
                    <a:pt x="270700" y="64833"/>
                  </a:lnTo>
                  <a:lnTo>
                    <a:pt x="274497" y="64541"/>
                  </a:lnTo>
                  <a:lnTo>
                    <a:pt x="282282" y="63944"/>
                  </a:lnTo>
                  <a:lnTo>
                    <a:pt x="284708" y="68745"/>
                  </a:lnTo>
                  <a:lnTo>
                    <a:pt x="284734" y="72313"/>
                  </a:lnTo>
                  <a:lnTo>
                    <a:pt x="284581" y="79413"/>
                  </a:lnTo>
                  <a:lnTo>
                    <a:pt x="284454" y="87490"/>
                  </a:lnTo>
                  <a:lnTo>
                    <a:pt x="284365" y="151041"/>
                  </a:lnTo>
                  <a:lnTo>
                    <a:pt x="284480" y="164096"/>
                  </a:lnTo>
                  <a:lnTo>
                    <a:pt x="285153" y="169913"/>
                  </a:lnTo>
                  <a:lnTo>
                    <a:pt x="298399" y="169176"/>
                  </a:lnTo>
                  <a:close/>
                </a:path>
                <a:path w="421639" h="418464">
                  <a:moveTo>
                    <a:pt x="421132" y="308673"/>
                  </a:moveTo>
                  <a:lnTo>
                    <a:pt x="410641" y="262216"/>
                  </a:lnTo>
                  <a:lnTo>
                    <a:pt x="409422" y="260121"/>
                  </a:lnTo>
                  <a:lnTo>
                    <a:pt x="409422" y="307797"/>
                  </a:lnTo>
                  <a:lnTo>
                    <a:pt x="403313" y="345960"/>
                  </a:lnTo>
                  <a:lnTo>
                    <a:pt x="381495" y="378307"/>
                  </a:lnTo>
                  <a:lnTo>
                    <a:pt x="348602" y="400761"/>
                  </a:lnTo>
                  <a:lnTo>
                    <a:pt x="309270" y="409270"/>
                  </a:lnTo>
                  <a:lnTo>
                    <a:pt x="305168" y="408508"/>
                  </a:lnTo>
                  <a:lnTo>
                    <a:pt x="265658" y="401167"/>
                  </a:lnTo>
                  <a:lnTo>
                    <a:pt x="234315" y="379006"/>
                  </a:lnTo>
                  <a:lnTo>
                    <a:pt x="215201" y="346748"/>
                  </a:lnTo>
                  <a:lnTo>
                    <a:pt x="208318" y="308673"/>
                  </a:lnTo>
                  <a:lnTo>
                    <a:pt x="208356" y="307797"/>
                  </a:lnTo>
                  <a:lnTo>
                    <a:pt x="215646" y="268592"/>
                  </a:lnTo>
                  <a:lnTo>
                    <a:pt x="237159" y="235813"/>
                  </a:lnTo>
                  <a:lnTo>
                    <a:pt x="269214" y="213601"/>
                  </a:lnTo>
                  <a:lnTo>
                    <a:pt x="308216" y="205574"/>
                  </a:lnTo>
                  <a:lnTo>
                    <a:pt x="347764" y="213741"/>
                  </a:lnTo>
                  <a:lnTo>
                    <a:pt x="380784" y="235546"/>
                  </a:lnTo>
                  <a:lnTo>
                    <a:pt x="402831" y="267931"/>
                  </a:lnTo>
                  <a:lnTo>
                    <a:pt x="409422" y="307797"/>
                  </a:lnTo>
                  <a:lnTo>
                    <a:pt x="409422" y="260121"/>
                  </a:lnTo>
                  <a:lnTo>
                    <a:pt x="379425" y="220319"/>
                  </a:lnTo>
                  <a:lnTo>
                    <a:pt x="332549" y="199313"/>
                  </a:lnTo>
                  <a:lnTo>
                    <a:pt x="331990" y="199148"/>
                  </a:lnTo>
                  <a:lnTo>
                    <a:pt x="330847" y="198805"/>
                  </a:lnTo>
                  <a:lnTo>
                    <a:pt x="328612" y="199148"/>
                  </a:lnTo>
                  <a:lnTo>
                    <a:pt x="326593" y="198882"/>
                  </a:lnTo>
                  <a:lnTo>
                    <a:pt x="325247" y="196748"/>
                  </a:lnTo>
                  <a:lnTo>
                    <a:pt x="292049" y="197027"/>
                  </a:lnTo>
                  <a:lnTo>
                    <a:pt x="290614" y="199047"/>
                  </a:lnTo>
                  <a:lnTo>
                    <a:pt x="288556" y="199313"/>
                  </a:lnTo>
                  <a:lnTo>
                    <a:pt x="286308" y="199034"/>
                  </a:lnTo>
                  <a:lnTo>
                    <a:pt x="273799" y="202044"/>
                  </a:lnTo>
                  <a:lnTo>
                    <a:pt x="215468" y="247535"/>
                  </a:lnTo>
                  <a:lnTo>
                    <a:pt x="197713" y="316179"/>
                  </a:lnTo>
                  <a:lnTo>
                    <a:pt x="207556" y="353034"/>
                  </a:lnTo>
                  <a:lnTo>
                    <a:pt x="217716" y="370471"/>
                  </a:lnTo>
                  <a:lnTo>
                    <a:pt x="230428" y="385140"/>
                  </a:lnTo>
                  <a:lnTo>
                    <a:pt x="245122" y="397776"/>
                  </a:lnTo>
                  <a:lnTo>
                    <a:pt x="261264" y="409092"/>
                  </a:lnTo>
                  <a:lnTo>
                    <a:pt x="264795" y="408508"/>
                  </a:lnTo>
                  <a:lnTo>
                    <a:pt x="266534" y="410667"/>
                  </a:lnTo>
                  <a:lnTo>
                    <a:pt x="267893" y="413423"/>
                  </a:lnTo>
                  <a:lnTo>
                    <a:pt x="275183" y="414045"/>
                  </a:lnTo>
                  <a:lnTo>
                    <a:pt x="277469" y="413943"/>
                  </a:lnTo>
                  <a:lnTo>
                    <a:pt x="279463" y="414515"/>
                  </a:lnTo>
                  <a:lnTo>
                    <a:pt x="280746" y="416610"/>
                  </a:lnTo>
                  <a:lnTo>
                    <a:pt x="294703" y="417842"/>
                  </a:lnTo>
                  <a:lnTo>
                    <a:pt x="325247" y="417779"/>
                  </a:lnTo>
                  <a:lnTo>
                    <a:pt x="336486" y="416763"/>
                  </a:lnTo>
                  <a:lnTo>
                    <a:pt x="337769" y="414680"/>
                  </a:lnTo>
                  <a:lnTo>
                    <a:pt x="339661" y="414058"/>
                  </a:lnTo>
                  <a:lnTo>
                    <a:pt x="341985" y="414464"/>
                  </a:lnTo>
                  <a:lnTo>
                    <a:pt x="342671" y="414058"/>
                  </a:lnTo>
                  <a:lnTo>
                    <a:pt x="342861" y="413943"/>
                  </a:lnTo>
                  <a:lnTo>
                    <a:pt x="350774" y="409270"/>
                  </a:lnTo>
                  <a:lnTo>
                    <a:pt x="384975" y="389064"/>
                  </a:lnTo>
                  <a:lnTo>
                    <a:pt x="411962" y="352374"/>
                  </a:lnTo>
                  <a:lnTo>
                    <a:pt x="421132" y="308673"/>
                  </a:lnTo>
                  <a:close/>
                </a:path>
              </a:pathLst>
            </a:custGeom>
            <a:solidFill>
              <a:srgbClr val="2684C6"/>
            </a:solidFill>
          </p:spPr>
          <p:txBody>
            <a:bodyPr wrap="square" lIns="0" tIns="0" rIns="0" bIns="0" rtlCol="0"/>
            <a:lstStyle/>
            <a:p>
              <a:endParaRPr/>
            </a:p>
          </p:txBody>
        </p:sp>
        <p:sp>
          <p:nvSpPr>
            <p:cNvPr id="49" name="object 49"/>
            <p:cNvSpPr/>
            <p:nvPr/>
          </p:nvSpPr>
          <p:spPr>
            <a:xfrm>
              <a:off x="5404154" y="1489633"/>
              <a:ext cx="81280" cy="231140"/>
            </a:xfrm>
            <a:custGeom>
              <a:avLst/>
              <a:gdLst/>
              <a:ahLst/>
              <a:cxnLst/>
              <a:rect l="l" t="t" r="r" b="b"/>
              <a:pathLst>
                <a:path w="81279" h="231139">
                  <a:moveTo>
                    <a:pt x="6629" y="220903"/>
                  </a:moveTo>
                  <a:lnTo>
                    <a:pt x="5270" y="218147"/>
                  </a:lnTo>
                  <a:lnTo>
                    <a:pt x="3530" y="215988"/>
                  </a:lnTo>
                  <a:lnTo>
                    <a:pt x="0" y="216573"/>
                  </a:lnTo>
                  <a:lnTo>
                    <a:pt x="558" y="220548"/>
                  </a:lnTo>
                  <a:lnTo>
                    <a:pt x="3162" y="221411"/>
                  </a:lnTo>
                  <a:lnTo>
                    <a:pt x="6629" y="220903"/>
                  </a:lnTo>
                  <a:close/>
                </a:path>
                <a:path w="81279" h="231139">
                  <a:moveTo>
                    <a:pt x="19494" y="224078"/>
                  </a:moveTo>
                  <a:lnTo>
                    <a:pt x="18199" y="221996"/>
                  </a:lnTo>
                  <a:lnTo>
                    <a:pt x="16217" y="221424"/>
                  </a:lnTo>
                  <a:lnTo>
                    <a:pt x="13919" y="221526"/>
                  </a:lnTo>
                  <a:lnTo>
                    <a:pt x="14528" y="225107"/>
                  </a:lnTo>
                  <a:lnTo>
                    <a:pt x="15316" y="228282"/>
                  </a:lnTo>
                  <a:lnTo>
                    <a:pt x="19494" y="224078"/>
                  </a:lnTo>
                  <a:close/>
                </a:path>
                <a:path w="81279" h="231139">
                  <a:moveTo>
                    <a:pt x="30784" y="4508"/>
                  </a:moveTo>
                  <a:lnTo>
                    <a:pt x="27063" y="0"/>
                  </a:lnTo>
                  <a:lnTo>
                    <a:pt x="25806" y="2527"/>
                  </a:lnTo>
                  <a:lnTo>
                    <a:pt x="25044" y="6515"/>
                  </a:lnTo>
                  <a:lnTo>
                    <a:pt x="27292" y="6794"/>
                  </a:lnTo>
                  <a:lnTo>
                    <a:pt x="29349" y="6527"/>
                  </a:lnTo>
                  <a:lnTo>
                    <a:pt x="30784" y="4508"/>
                  </a:lnTo>
                  <a:close/>
                </a:path>
                <a:path w="81279" h="231139">
                  <a:moveTo>
                    <a:pt x="63995" y="225259"/>
                  </a:moveTo>
                  <a:lnTo>
                    <a:pt x="33451" y="225323"/>
                  </a:lnTo>
                  <a:lnTo>
                    <a:pt x="41084" y="229349"/>
                  </a:lnTo>
                  <a:lnTo>
                    <a:pt x="48729" y="230695"/>
                  </a:lnTo>
                  <a:lnTo>
                    <a:pt x="56362" y="229349"/>
                  </a:lnTo>
                  <a:lnTo>
                    <a:pt x="63995" y="225259"/>
                  </a:lnTo>
                  <a:close/>
                </a:path>
                <a:path w="81279" h="231139">
                  <a:moveTo>
                    <a:pt x="69596" y="6286"/>
                  </a:moveTo>
                  <a:lnTo>
                    <a:pt x="68834" y="2578"/>
                  </a:lnTo>
                  <a:lnTo>
                    <a:pt x="67640" y="63"/>
                  </a:lnTo>
                  <a:lnTo>
                    <a:pt x="63995" y="4229"/>
                  </a:lnTo>
                  <a:lnTo>
                    <a:pt x="65328" y="6362"/>
                  </a:lnTo>
                  <a:lnTo>
                    <a:pt x="67348" y="6629"/>
                  </a:lnTo>
                  <a:lnTo>
                    <a:pt x="69596" y="6286"/>
                  </a:lnTo>
                  <a:close/>
                </a:path>
                <a:path w="81279" h="231139">
                  <a:moveTo>
                    <a:pt x="80733" y="221945"/>
                  </a:moveTo>
                  <a:lnTo>
                    <a:pt x="78409" y="221538"/>
                  </a:lnTo>
                  <a:lnTo>
                    <a:pt x="76517" y="222161"/>
                  </a:lnTo>
                  <a:lnTo>
                    <a:pt x="75234" y="224243"/>
                  </a:lnTo>
                  <a:lnTo>
                    <a:pt x="79019" y="228168"/>
                  </a:lnTo>
                  <a:lnTo>
                    <a:pt x="80035" y="225450"/>
                  </a:lnTo>
                  <a:lnTo>
                    <a:pt x="80733" y="221945"/>
                  </a:lnTo>
                  <a:close/>
                </a:path>
              </a:pathLst>
            </a:custGeom>
            <a:solidFill>
              <a:srgbClr val="FCFCFC"/>
            </a:solidFill>
          </p:spPr>
          <p:txBody>
            <a:bodyPr wrap="square" lIns="0" tIns="0" rIns="0" bIns="0" rtlCol="0"/>
            <a:lstStyle/>
            <a:p>
              <a:endParaRPr/>
            </a:p>
          </p:txBody>
        </p:sp>
        <p:sp>
          <p:nvSpPr>
            <p:cNvPr id="50" name="object 50"/>
            <p:cNvSpPr/>
            <p:nvPr/>
          </p:nvSpPr>
          <p:spPr>
            <a:xfrm>
              <a:off x="5389803" y="1571650"/>
              <a:ext cx="127000" cy="83185"/>
            </a:xfrm>
            <a:custGeom>
              <a:avLst/>
              <a:gdLst/>
              <a:ahLst/>
              <a:cxnLst/>
              <a:rect l="l" t="t" r="r" b="b"/>
              <a:pathLst>
                <a:path w="127000" h="83185">
                  <a:moveTo>
                    <a:pt x="120078" y="0"/>
                  </a:moveTo>
                  <a:lnTo>
                    <a:pt x="117500" y="1562"/>
                  </a:lnTo>
                  <a:lnTo>
                    <a:pt x="110642" y="7848"/>
                  </a:lnTo>
                  <a:lnTo>
                    <a:pt x="84610" y="36390"/>
                  </a:lnTo>
                  <a:lnTo>
                    <a:pt x="55016" y="69583"/>
                  </a:lnTo>
                  <a:lnTo>
                    <a:pt x="50634" y="69875"/>
                  </a:lnTo>
                  <a:lnTo>
                    <a:pt x="36734" y="54962"/>
                  </a:lnTo>
                  <a:lnTo>
                    <a:pt x="10756" y="29248"/>
                  </a:lnTo>
                  <a:lnTo>
                    <a:pt x="8915" y="26263"/>
                  </a:lnTo>
                  <a:lnTo>
                    <a:pt x="3187" y="26060"/>
                  </a:lnTo>
                  <a:lnTo>
                    <a:pt x="1562" y="26733"/>
                  </a:lnTo>
                  <a:lnTo>
                    <a:pt x="0" y="32397"/>
                  </a:lnTo>
                  <a:lnTo>
                    <a:pt x="1549" y="35191"/>
                  </a:lnTo>
                  <a:lnTo>
                    <a:pt x="49479" y="82969"/>
                  </a:lnTo>
                  <a:lnTo>
                    <a:pt x="55651" y="82511"/>
                  </a:lnTo>
                  <a:lnTo>
                    <a:pt x="123494" y="8242"/>
                  </a:lnTo>
                  <a:lnTo>
                    <a:pt x="126441" y="5664"/>
                  </a:lnTo>
                  <a:close/>
                </a:path>
              </a:pathLst>
            </a:custGeom>
            <a:solidFill>
              <a:srgbClr val="2684C6"/>
            </a:solidFill>
          </p:spPr>
          <p:txBody>
            <a:bodyPr wrap="square" lIns="0" tIns="0" rIns="0" bIns="0" rtlCol="0"/>
            <a:lstStyle/>
            <a:p>
              <a:endParaRPr/>
            </a:p>
          </p:txBody>
        </p:sp>
      </p:grpSp>
      <p:sp>
        <p:nvSpPr>
          <p:cNvPr id="54" name="object 54"/>
          <p:cNvSpPr txBox="1"/>
          <p:nvPr/>
        </p:nvSpPr>
        <p:spPr>
          <a:xfrm>
            <a:off x="444960" y="4724730"/>
            <a:ext cx="371475" cy="1092200"/>
          </a:xfrm>
          <a:prstGeom prst="rect">
            <a:avLst/>
          </a:prstGeom>
        </p:spPr>
        <p:txBody>
          <a:bodyPr vert="horz" wrap="square" lIns="0" tIns="12700" rIns="0" bIns="0" rtlCol="0">
            <a:spAutoFit/>
          </a:bodyPr>
          <a:lstStyle/>
          <a:p>
            <a:pPr marL="12700">
              <a:lnSpc>
                <a:spcPct val="100000"/>
              </a:lnSpc>
              <a:spcBef>
                <a:spcPts val="100"/>
              </a:spcBef>
            </a:pPr>
            <a:r>
              <a:rPr sz="7000" spc="-150" dirty="0">
                <a:solidFill>
                  <a:srgbClr val="2684C6"/>
                </a:solidFill>
                <a:latin typeface="Georgia"/>
                <a:cs typeface="Georgia"/>
              </a:rPr>
              <a:t>“</a:t>
            </a:r>
            <a:endParaRPr sz="7000" dirty="0">
              <a:latin typeface="Georgia"/>
              <a:cs typeface="Georgia"/>
            </a:endParaRPr>
          </a:p>
        </p:txBody>
      </p:sp>
      <p:grpSp>
        <p:nvGrpSpPr>
          <p:cNvPr id="55" name="object 55"/>
          <p:cNvGrpSpPr/>
          <p:nvPr/>
        </p:nvGrpSpPr>
        <p:grpSpPr>
          <a:xfrm>
            <a:off x="6929601" y="3293999"/>
            <a:ext cx="2862580" cy="2544445"/>
            <a:chOff x="6929601" y="3293999"/>
            <a:chExt cx="2862580" cy="2544445"/>
          </a:xfrm>
        </p:grpSpPr>
        <p:sp>
          <p:nvSpPr>
            <p:cNvPr id="56" name="object 56"/>
            <p:cNvSpPr/>
            <p:nvPr/>
          </p:nvSpPr>
          <p:spPr>
            <a:xfrm>
              <a:off x="6929601" y="3293999"/>
              <a:ext cx="2862401" cy="2544000"/>
            </a:xfrm>
            <a:prstGeom prst="rect">
              <a:avLst/>
            </a:prstGeom>
            <a:blipFill>
              <a:blip r:embed="rId6" cstate="print"/>
              <a:stretch>
                <a:fillRect/>
              </a:stretch>
            </a:blipFill>
          </p:spPr>
          <p:txBody>
            <a:bodyPr wrap="square" lIns="0" tIns="0" rIns="0" bIns="0" rtlCol="0"/>
            <a:lstStyle/>
            <a:p>
              <a:endParaRPr/>
            </a:p>
          </p:txBody>
        </p:sp>
        <p:sp>
          <p:nvSpPr>
            <p:cNvPr id="57" name="object 57"/>
            <p:cNvSpPr/>
            <p:nvPr/>
          </p:nvSpPr>
          <p:spPr>
            <a:xfrm>
              <a:off x="7172794" y="3533863"/>
              <a:ext cx="2097405" cy="0"/>
            </a:xfrm>
            <a:custGeom>
              <a:avLst/>
              <a:gdLst/>
              <a:ahLst/>
              <a:cxnLst/>
              <a:rect l="l" t="t" r="r" b="b"/>
              <a:pathLst>
                <a:path w="2097404">
                  <a:moveTo>
                    <a:pt x="0" y="0"/>
                  </a:moveTo>
                  <a:lnTo>
                    <a:pt x="2096795" y="0"/>
                  </a:lnTo>
                </a:path>
              </a:pathLst>
            </a:custGeom>
            <a:ln w="12700">
              <a:solidFill>
                <a:srgbClr val="FFFFFF"/>
              </a:solidFill>
            </a:ln>
          </p:spPr>
          <p:txBody>
            <a:bodyPr wrap="square" lIns="0" tIns="0" rIns="0" bIns="0" rtlCol="0"/>
            <a:lstStyle/>
            <a:p>
              <a:endParaRPr/>
            </a:p>
          </p:txBody>
        </p:sp>
      </p:grpSp>
      <p:sp>
        <p:nvSpPr>
          <p:cNvPr id="58" name="object 58"/>
          <p:cNvSpPr txBox="1"/>
          <p:nvPr/>
        </p:nvSpPr>
        <p:spPr>
          <a:xfrm>
            <a:off x="7160094" y="3455417"/>
            <a:ext cx="1844206" cy="897682"/>
          </a:xfrm>
          <a:prstGeom prst="rect">
            <a:avLst/>
          </a:prstGeom>
        </p:spPr>
        <p:txBody>
          <a:bodyPr vert="horz" wrap="square" lIns="0" tIns="88900" rIns="0" bIns="0" rtlCol="0">
            <a:spAutoFit/>
          </a:bodyPr>
          <a:lstStyle/>
          <a:p>
            <a:pPr marL="12700">
              <a:lnSpc>
                <a:spcPct val="100000"/>
              </a:lnSpc>
              <a:spcBef>
                <a:spcPts val="700"/>
              </a:spcBef>
            </a:pPr>
            <a:r>
              <a:rPr sz="1000" b="1" spc="-5" dirty="0">
                <a:solidFill>
                  <a:srgbClr val="FFFFFF"/>
                </a:solidFill>
                <a:latin typeface="Verdana" panose="020B0604030504040204" pitchFamily="34" charset="0"/>
                <a:ea typeface="Verdana" panose="020B0604030504040204" pitchFamily="34" charset="0"/>
                <a:cs typeface="TeXGyreAdventor"/>
              </a:rPr>
              <a:t>PREMIUM</a:t>
            </a:r>
            <a:r>
              <a:rPr sz="1000" b="1" spc="-25" dirty="0">
                <a:solidFill>
                  <a:srgbClr val="FFFFFF"/>
                </a:solidFill>
                <a:latin typeface="Verdana" panose="020B0604030504040204" pitchFamily="34" charset="0"/>
                <a:ea typeface="Verdana" panose="020B0604030504040204" pitchFamily="34" charset="0"/>
                <a:cs typeface="TeXGyreAdventor"/>
              </a:rPr>
              <a:t> </a:t>
            </a:r>
            <a:r>
              <a:rPr sz="1000" b="1" spc="-10" dirty="0">
                <a:solidFill>
                  <a:srgbClr val="FFFFFF"/>
                </a:solidFill>
                <a:latin typeface="Verdana" panose="020B0604030504040204" pitchFamily="34" charset="0"/>
                <a:ea typeface="Verdana" panose="020B0604030504040204" pitchFamily="34" charset="0"/>
                <a:cs typeface="TeXGyreAdventor"/>
              </a:rPr>
              <a:t>PACKAGE</a:t>
            </a:r>
            <a:endParaRPr sz="1000" dirty="0">
              <a:latin typeface="Verdana" panose="020B0604030504040204" pitchFamily="34" charset="0"/>
              <a:ea typeface="Verdana" panose="020B0604030504040204" pitchFamily="34" charset="0"/>
              <a:cs typeface="TeXGyreAdventor"/>
            </a:endParaRPr>
          </a:p>
          <a:p>
            <a:pPr marL="12700" marR="5080">
              <a:lnSpc>
                <a:spcPct val="100000"/>
              </a:lnSpc>
              <a:spcBef>
                <a:spcPts val="545"/>
              </a:spcBef>
            </a:pPr>
            <a:r>
              <a:rPr sz="1000" b="1" spc="-120" dirty="0">
                <a:solidFill>
                  <a:srgbClr val="FFFFFF"/>
                </a:solidFill>
                <a:latin typeface="Verdana" panose="020B0604030504040204" pitchFamily="34" charset="0"/>
                <a:ea typeface="Verdana" panose="020B0604030504040204" pitchFamily="34" charset="0"/>
                <a:cs typeface="Verdana"/>
              </a:rPr>
              <a:t>Express </a:t>
            </a:r>
            <a:r>
              <a:rPr sz="1000" b="1" spc="-85" dirty="0">
                <a:solidFill>
                  <a:srgbClr val="FFFFFF"/>
                </a:solidFill>
                <a:latin typeface="Verdana" panose="020B0604030504040204" pitchFamily="34" charset="0"/>
                <a:ea typeface="Verdana" panose="020B0604030504040204" pitchFamily="34" charset="0"/>
                <a:cs typeface="Verdana"/>
              </a:rPr>
              <a:t>services </a:t>
            </a:r>
            <a:endParaRPr lang="fr-FR" sz="1000" b="1" spc="-85" dirty="0">
              <a:solidFill>
                <a:srgbClr val="FFFFFF"/>
              </a:solidFill>
              <a:latin typeface="Verdana" panose="020B0604030504040204" pitchFamily="34" charset="0"/>
              <a:ea typeface="Verdana" panose="020B0604030504040204" pitchFamily="34" charset="0"/>
              <a:cs typeface="Verdana"/>
            </a:endParaRPr>
          </a:p>
          <a:p>
            <a:pPr marL="12700" marR="5080">
              <a:lnSpc>
                <a:spcPct val="100000"/>
              </a:lnSpc>
              <a:spcBef>
                <a:spcPts val="545"/>
              </a:spcBef>
            </a:pPr>
            <a:r>
              <a:rPr sz="1000" b="1" spc="-85" dirty="0">
                <a:solidFill>
                  <a:srgbClr val="FFFFFF"/>
                </a:solidFill>
                <a:latin typeface="Verdana" panose="020B0604030504040204" pitchFamily="34" charset="0"/>
                <a:ea typeface="Verdana" panose="020B0604030504040204" pitchFamily="34" charset="0"/>
                <a:cs typeface="Verdana"/>
              </a:rPr>
              <a:t> </a:t>
            </a:r>
            <a:r>
              <a:rPr sz="1000" b="1" spc="-75" dirty="0">
                <a:solidFill>
                  <a:srgbClr val="FFFFFF"/>
                </a:solidFill>
                <a:latin typeface="Verdana" panose="020B0604030504040204" pitchFamily="34" charset="0"/>
                <a:ea typeface="Verdana" panose="020B0604030504040204" pitchFamily="34" charset="0"/>
                <a:cs typeface="Verdana"/>
              </a:rPr>
              <a:t>Secured </a:t>
            </a:r>
            <a:r>
              <a:rPr sz="1000" b="1" spc="-105" dirty="0">
                <a:solidFill>
                  <a:srgbClr val="FFFFFF"/>
                </a:solidFill>
                <a:latin typeface="Verdana" panose="020B0604030504040204" pitchFamily="34" charset="0"/>
                <a:ea typeface="Verdana" panose="020B0604030504040204" pitchFamily="34" charset="0"/>
                <a:cs typeface="Verdana"/>
              </a:rPr>
              <a:t>platform  </a:t>
            </a:r>
            <a:endParaRPr lang="fr-FR" sz="1000" b="1" spc="-105" dirty="0">
              <a:solidFill>
                <a:srgbClr val="FFFFFF"/>
              </a:solidFill>
              <a:latin typeface="Verdana" panose="020B0604030504040204" pitchFamily="34" charset="0"/>
              <a:ea typeface="Verdana" panose="020B0604030504040204" pitchFamily="34" charset="0"/>
              <a:cs typeface="Verdana"/>
            </a:endParaRPr>
          </a:p>
          <a:p>
            <a:pPr marL="12700" marR="5080">
              <a:lnSpc>
                <a:spcPct val="100000"/>
              </a:lnSpc>
              <a:spcBef>
                <a:spcPts val="545"/>
              </a:spcBef>
            </a:pPr>
            <a:r>
              <a:rPr sz="1000" b="1" spc="-5" dirty="0">
                <a:solidFill>
                  <a:srgbClr val="FFFFFF"/>
                </a:solidFill>
                <a:latin typeface="Verdana" panose="020B0604030504040204" pitchFamily="34" charset="0"/>
                <a:ea typeface="Verdana" panose="020B0604030504040204" pitchFamily="34" charset="0"/>
                <a:cs typeface="TeXGyreAdventor"/>
              </a:rPr>
              <a:t>Personalized</a:t>
            </a:r>
            <a:r>
              <a:rPr sz="1000" b="1" spc="-45" dirty="0">
                <a:solidFill>
                  <a:srgbClr val="FFFFFF"/>
                </a:solidFill>
                <a:latin typeface="Verdana" panose="020B0604030504040204" pitchFamily="34" charset="0"/>
                <a:ea typeface="Verdana" panose="020B0604030504040204" pitchFamily="34" charset="0"/>
                <a:cs typeface="TeXGyreAdventor"/>
              </a:rPr>
              <a:t> </a:t>
            </a:r>
            <a:r>
              <a:rPr sz="1000" b="1" spc="-5" dirty="0">
                <a:solidFill>
                  <a:srgbClr val="FFFFFF"/>
                </a:solidFill>
                <a:latin typeface="Verdana" panose="020B0604030504040204" pitchFamily="34" charset="0"/>
                <a:ea typeface="Verdana" panose="020B0604030504040204" pitchFamily="34" charset="0"/>
                <a:cs typeface="TeXGyreAdventor"/>
              </a:rPr>
              <a:t>follow-up</a:t>
            </a:r>
            <a:endParaRPr sz="1000" dirty="0">
              <a:latin typeface="Verdana" panose="020B0604030504040204" pitchFamily="34" charset="0"/>
              <a:ea typeface="Verdana" panose="020B0604030504040204" pitchFamily="34" charset="0"/>
              <a:cs typeface="TeXGyreAdventor"/>
            </a:endParaRPr>
          </a:p>
        </p:txBody>
      </p:sp>
      <p:sp>
        <p:nvSpPr>
          <p:cNvPr id="59" name="object 59"/>
          <p:cNvSpPr txBox="1"/>
          <p:nvPr/>
        </p:nvSpPr>
        <p:spPr>
          <a:xfrm>
            <a:off x="7160094" y="4378528"/>
            <a:ext cx="2313305" cy="1239442"/>
          </a:xfrm>
          <a:prstGeom prst="rect">
            <a:avLst/>
          </a:prstGeom>
        </p:spPr>
        <p:txBody>
          <a:bodyPr vert="horz" wrap="square" lIns="0" tIns="84455" rIns="0" bIns="0" rtlCol="0">
            <a:spAutoFit/>
          </a:bodyPr>
          <a:lstStyle/>
          <a:p>
            <a:pPr marL="89535" indent="-77470">
              <a:lnSpc>
                <a:spcPct val="100000"/>
              </a:lnSpc>
              <a:spcBef>
                <a:spcPts val="665"/>
              </a:spcBef>
              <a:buChar char="-"/>
              <a:tabLst>
                <a:tab pos="90170" algn="l"/>
              </a:tabLst>
            </a:pPr>
            <a:r>
              <a:rPr sz="1000" spc="-20" dirty="0">
                <a:solidFill>
                  <a:srgbClr val="FFFFFF"/>
                </a:solidFill>
                <a:latin typeface="Verdana" panose="020B0604030504040204" pitchFamily="34" charset="0"/>
                <a:ea typeface="Verdana" panose="020B0604030504040204" pitchFamily="34" charset="0"/>
                <a:cs typeface="Verdana"/>
              </a:rPr>
              <a:t>Courier</a:t>
            </a:r>
            <a:r>
              <a:rPr sz="1000" spc="-80" dirty="0">
                <a:solidFill>
                  <a:srgbClr val="FFFFFF"/>
                </a:solidFill>
                <a:latin typeface="Verdana" panose="020B0604030504040204" pitchFamily="34" charset="0"/>
                <a:ea typeface="Verdana" panose="020B0604030504040204" pitchFamily="34" charset="0"/>
                <a:cs typeface="Verdana"/>
              </a:rPr>
              <a:t> </a:t>
            </a:r>
            <a:r>
              <a:rPr sz="1000" spc="-40" dirty="0">
                <a:solidFill>
                  <a:srgbClr val="FFFFFF"/>
                </a:solidFill>
                <a:latin typeface="Verdana" panose="020B0604030504040204" pitchFamily="34" charset="0"/>
                <a:ea typeface="Verdana" panose="020B0604030504040204" pitchFamily="34" charset="0"/>
                <a:cs typeface="Verdana"/>
              </a:rPr>
              <a:t>services</a:t>
            </a:r>
            <a:endParaRPr sz="1000" dirty="0">
              <a:latin typeface="Verdana" panose="020B0604030504040204" pitchFamily="34" charset="0"/>
              <a:ea typeface="Verdana" panose="020B0604030504040204" pitchFamily="34" charset="0"/>
              <a:cs typeface="Verdana"/>
            </a:endParaRPr>
          </a:p>
          <a:p>
            <a:pPr marL="89535" indent="-77470">
              <a:lnSpc>
                <a:spcPct val="100000"/>
              </a:lnSpc>
              <a:spcBef>
                <a:spcPts val="565"/>
              </a:spcBef>
              <a:buChar char="-"/>
              <a:tabLst>
                <a:tab pos="90170" algn="l"/>
              </a:tabLst>
            </a:pPr>
            <a:r>
              <a:rPr sz="1000" spc="-40" dirty="0">
                <a:solidFill>
                  <a:srgbClr val="FFFFFF"/>
                </a:solidFill>
                <a:latin typeface="Verdana" panose="020B0604030504040204" pitchFamily="34" charset="0"/>
                <a:ea typeface="Verdana" panose="020B0604030504040204" pitchFamily="34" charset="0"/>
                <a:cs typeface="Verdana"/>
              </a:rPr>
              <a:t>Live </a:t>
            </a:r>
            <a:r>
              <a:rPr sz="1000" spc="-30" dirty="0">
                <a:solidFill>
                  <a:srgbClr val="FFFFFF"/>
                </a:solidFill>
                <a:latin typeface="Verdana" panose="020B0604030504040204" pitchFamily="34" charset="0"/>
                <a:ea typeface="Verdana" panose="020B0604030504040204" pitchFamily="34" charset="0"/>
                <a:cs typeface="Verdana"/>
              </a:rPr>
              <a:t>support </a:t>
            </a:r>
            <a:r>
              <a:rPr sz="1000" spc="5" dirty="0">
                <a:solidFill>
                  <a:srgbClr val="FFFFFF"/>
                </a:solidFill>
                <a:latin typeface="Verdana" panose="020B0604030504040204" pitchFamily="34" charset="0"/>
                <a:ea typeface="Verdana" panose="020B0604030504040204" pitchFamily="34" charset="0"/>
                <a:cs typeface="Verdana"/>
              </a:rPr>
              <a:t>available </a:t>
            </a:r>
            <a:r>
              <a:rPr sz="1000" spc="-25" dirty="0">
                <a:solidFill>
                  <a:srgbClr val="FFFFFF"/>
                </a:solidFill>
                <a:latin typeface="Verdana" panose="020B0604030504040204" pitchFamily="34" charset="0"/>
                <a:ea typeface="Verdana" panose="020B0604030504040204" pitchFamily="34" charset="0"/>
                <a:cs typeface="Verdana"/>
              </a:rPr>
              <a:t>after</a:t>
            </a:r>
            <a:r>
              <a:rPr sz="1000" spc="-250" dirty="0">
                <a:solidFill>
                  <a:srgbClr val="FFFFFF"/>
                </a:solidFill>
                <a:latin typeface="Verdana" panose="020B0604030504040204" pitchFamily="34" charset="0"/>
                <a:ea typeface="Verdana" panose="020B0604030504040204" pitchFamily="34" charset="0"/>
                <a:cs typeface="Verdana"/>
              </a:rPr>
              <a:t> </a:t>
            </a:r>
            <a:r>
              <a:rPr sz="1000" spc="-55" dirty="0">
                <a:solidFill>
                  <a:srgbClr val="FFFFFF"/>
                </a:solidFill>
                <a:latin typeface="Verdana" panose="020B0604030504040204" pitchFamily="34" charset="0"/>
                <a:ea typeface="Verdana" panose="020B0604030504040204" pitchFamily="34" charset="0"/>
                <a:cs typeface="Verdana"/>
              </a:rPr>
              <a:t>hours</a:t>
            </a:r>
            <a:endParaRPr sz="1000" dirty="0">
              <a:latin typeface="Verdana" panose="020B0604030504040204" pitchFamily="34" charset="0"/>
              <a:ea typeface="Verdana" panose="020B0604030504040204" pitchFamily="34" charset="0"/>
              <a:cs typeface="Verdana"/>
            </a:endParaRPr>
          </a:p>
          <a:p>
            <a:pPr marL="89535" marR="5080" indent="-77470">
              <a:lnSpc>
                <a:spcPct val="100000"/>
              </a:lnSpc>
              <a:spcBef>
                <a:spcPts val="570"/>
              </a:spcBef>
              <a:buChar char="-"/>
              <a:tabLst>
                <a:tab pos="90170" algn="l"/>
              </a:tabLst>
            </a:pPr>
            <a:r>
              <a:rPr sz="1000" spc="-10" dirty="0">
                <a:solidFill>
                  <a:srgbClr val="FFFFFF"/>
                </a:solidFill>
                <a:latin typeface="Verdana" panose="020B0604030504040204" pitchFamily="34" charset="0"/>
                <a:ea typeface="Verdana" panose="020B0604030504040204" pitchFamily="34" charset="0"/>
                <a:cs typeface="Verdana"/>
              </a:rPr>
              <a:t>Special</a:t>
            </a:r>
            <a:r>
              <a:rPr sz="1000" spc="-80" dirty="0">
                <a:solidFill>
                  <a:srgbClr val="FFFFFF"/>
                </a:solidFill>
                <a:latin typeface="Verdana" panose="020B0604030504040204" pitchFamily="34" charset="0"/>
                <a:ea typeface="Verdana" panose="020B0604030504040204" pitchFamily="34" charset="0"/>
                <a:cs typeface="Verdana"/>
              </a:rPr>
              <a:t> </a:t>
            </a:r>
            <a:r>
              <a:rPr sz="1000" spc="-15" dirty="0">
                <a:solidFill>
                  <a:srgbClr val="FFFFFF"/>
                </a:solidFill>
                <a:latin typeface="Verdana" panose="020B0604030504040204" pitchFamily="34" charset="0"/>
                <a:ea typeface="Verdana" panose="020B0604030504040204" pitchFamily="34" charset="0"/>
                <a:cs typeface="Verdana"/>
              </a:rPr>
              <a:t>rate</a:t>
            </a:r>
            <a:r>
              <a:rPr sz="1000" spc="-80" dirty="0">
                <a:solidFill>
                  <a:srgbClr val="FFFFFF"/>
                </a:solidFill>
                <a:latin typeface="Verdana" panose="020B0604030504040204" pitchFamily="34" charset="0"/>
                <a:ea typeface="Verdana" panose="020B0604030504040204" pitchFamily="34" charset="0"/>
                <a:cs typeface="Verdana"/>
              </a:rPr>
              <a:t> </a:t>
            </a:r>
            <a:r>
              <a:rPr sz="1000" spc="5" dirty="0">
                <a:solidFill>
                  <a:srgbClr val="FFFFFF"/>
                </a:solidFill>
                <a:latin typeface="Verdana" panose="020B0604030504040204" pitchFamily="34" charset="0"/>
                <a:ea typeface="Verdana" panose="020B0604030504040204" pitchFamily="34" charset="0"/>
                <a:cs typeface="Verdana"/>
              </a:rPr>
              <a:t>available</a:t>
            </a:r>
            <a:r>
              <a:rPr sz="1000" spc="-80" dirty="0">
                <a:solidFill>
                  <a:srgbClr val="FFFFFF"/>
                </a:solidFill>
                <a:latin typeface="Verdana" panose="020B0604030504040204" pitchFamily="34" charset="0"/>
                <a:ea typeface="Verdana" panose="020B0604030504040204" pitchFamily="34" charset="0"/>
                <a:cs typeface="Verdana"/>
              </a:rPr>
              <a:t> </a:t>
            </a:r>
            <a:r>
              <a:rPr sz="1000" spc="20" dirty="0">
                <a:solidFill>
                  <a:srgbClr val="FFFFFF"/>
                </a:solidFill>
                <a:latin typeface="Verdana" panose="020B0604030504040204" pitchFamily="34" charset="0"/>
                <a:ea typeface="Verdana" panose="020B0604030504040204" pitchFamily="34" charset="0"/>
                <a:cs typeface="Verdana"/>
              </a:rPr>
              <a:t>based</a:t>
            </a:r>
            <a:r>
              <a:rPr sz="1000" spc="-80" dirty="0">
                <a:solidFill>
                  <a:srgbClr val="FFFFFF"/>
                </a:solidFill>
                <a:latin typeface="Verdana" panose="020B0604030504040204" pitchFamily="34" charset="0"/>
                <a:ea typeface="Verdana" panose="020B0604030504040204" pitchFamily="34" charset="0"/>
                <a:cs typeface="Verdana"/>
              </a:rPr>
              <a:t> </a:t>
            </a:r>
            <a:r>
              <a:rPr sz="1000" spc="10" dirty="0">
                <a:solidFill>
                  <a:srgbClr val="FFFFFF"/>
                </a:solidFill>
                <a:latin typeface="Verdana" panose="020B0604030504040204" pitchFamily="34" charset="0"/>
                <a:ea typeface="Verdana" panose="020B0604030504040204" pitchFamily="34" charset="0"/>
                <a:cs typeface="Verdana"/>
              </a:rPr>
              <a:t>on</a:t>
            </a:r>
            <a:r>
              <a:rPr sz="1000" spc="-80" dirty="0">
                <a:solidFill>
                  <a:srgbClr val="FFFFFF"/>
                </a:solidFill>
                <a:latin typeface="Verdana" panose="020B0604030504040204" pitchFamily="34" charset="0"/>
                <a:ea typeface="Verdana" panose="020B0604030504040204" pitchFamily="34" charset="0"/>
                <a:cs typeface="Verdana"/>
              </a:rPr>
              <a:t> </a:t>
            </a:r>
            <a:r>
              <a:rPr sz="1000" spc="-10" dirty="0">
                <a:solidFill>
                  <a:srgbClr val="FFFFFF"/>
                </a:solidFill>
                <a:latin typeface="Verdana" panose="020B0604030504040204" pitchFamily="34" charset="0"/>
                <a:ea typeface="Verdana" panose="020B0604030504040204" pitchFamily="34" charset="0"/>
                <a:cs typeface="Verdana"/>
              </a:rPr>
              <a:t>the  </a:t>
            </a:r>
            <a:r>
              <a:rPr sz="1000" spc="-20" dirty="0">
                <a:solidFill>
                  <a:srgbClr val="FFFFFF"/>
                </a:solidFill>
                <a:latin typeface="Verdana" panose="020B0604030504040204" pitchFamily="34" charset="0"/>
                <a:ea typeface="Verdana" panose="020B0604030504040204" pitchFamily="34" charset="0"/>
                <a:cs typeface="Verdana"/>
              </a:rPr>
              <a:t>volume</a:t>
            </a:r>
            <a:endParaRPr sz="1000" dirty="0">
              <a:latin typeface="Verdana" panose="020B0604030504040204" pitchFamily="34" charset="0"/>
              <a:ea typeface="Verdana" panose="020B0604030504040204" pitchFamily="34" charset="0"/>
              <a:cs typeface="Verdana"/>
            </a:endParaRPr>
          </a:p>
          <a:p>
            <a:pPr marL="89535" marR="131445" indent="-77470">
              <a:lnSpc>
                <a:spcPct val="100000"/>
              </a:lnSpc>
              <a:spcBef>
                <a:spcPts val="565"/>
              </a:spcBef>
              <a:buChar char="-"/>
              <a:tabLst>
                <a:tab pos="90170" algn="l"/>
              </a:tabLst>
            </a:pPr>
            <a:r>
              <a:rPr sz="1000" spc="-10" dirty="0">
                <a:solidFill>
                  <a:srgbClr val="FFFFFF"/>
                </a:solidFill>
                <a:latin typeface="Verdana" panose="020B0604030504040204" pitchFamily="34" charset="0"/>
                <a:ea typeface="Verdana" panose="020B0604030504040204" pitchFamily="34" charset="0"/>
                <a:cs typeface="Verdana"/>
              </a:rPr>
              <a:t>Special </a:t>
            </a:r>
            <a:r>
              <a:rPr sz="1000" spc="-15" dirty="0">
                <a:solidFill>
                  <a:srgbClr val="FFFFFF"/>
                </a:solidFill>
                <a:latin typeface="Verdana" panose="020B0604030504040204" pitchFamily="34" charset="0"/>
                <a:ea typeface="Verdana" panose="020B0604030504040204" pitchFamily="34" charset="0"/>
                <a:cs typeface="Verdana"/>
              </a:rPr>
              <a:t>rate </a:t>
            </a:r>
            <a:r>
              <a:rPr sz="1000" spc="-40" dirty="0">
                <a:solidFill>
                  <a:srgbClr val="FFFFFF"/>
                </a:solidFill>
                <a:latin typeface="Verdana" panose="020B0604030504040204" pitchFamily="34" charset="0"/>
                <a:ea typeface="Verdana" panose="020B0604030504040204" pitchFamily="34" charset="0"/>
                <a:cs typeface="Verdana"/>
              </a:rPr>
              <a:t>for </a:t>
            </a:r>
            <a:r>
              <a:rPr sz="1000" spc="-15" dirty="0">
                <a:solidFill>
                  <a:srgbClr val="FFFFFF"/>
                </a:solidFill>
                <a:latin typeface="Verdana" panose="020B0604030504040204" pitchFamily="34" charset="0"/>
                <a:ea typeface="Verdana" panose="020B0604030504040204" pitchFamily="34" charset="0"/>
                <a:cs typeface="Verdana"/>
              </a:rPr>
              <a:t>domiciliation</a:t>
            </a:r>
            <a:r>
              <a:rPr sz="1000" spc="-254" dirty="0">
                <a:solidFill>
                  <a:srgbClr val="FFFFFF"/>
                </a:solidFill>
                <a:latin typeface="Verdana" panose="020B0604030504040204" pitchFamily="34" charset="0"/>
                <a:ea typeface="Verdana" panose="020B0604030504040204" pitchFamily="34" charset="0"/>
                <a:cs typeface="Verdana"/>
              </a:rPr>
              <a:t> </a:t>
            </a:r>
            <a:r>
              <a:rPr sz="1000" spc="-10" dirty="0">
                <a:solidFill>
                  <a:srgbClr val="FFFFFF"/>
                </a:solidFill>
                <a:latin typeface="Verdana" panose="020B0604030504040204" pitchFamily="34" charset="0"/>
                <a:ea typeface="Verdana" panose="020B0604030504040204" pitchFamily="34" charset="0"/>
                <a:cs typeface="Verdana"/>
              </a:rPr>
              <a:t>(one  </a:t>
            </a:r>
            <a:r>
              <a:rPr sz="1000" spc="-20" dirty="0">
                <a:solidFill>
                  <a:srgbClr val="FFFFFF"/>
                </a:solidFill>
                <a:latin typeface="Verdana" panose="020B0604030504040204" pitchFamily="34" charset="0"/>
                <a:ea typeface="Verdana" panose="020B0604030504040204" pitchFamily="34" charset="0"/>
                <a:cs typeface="Verdana"/>
              </a:rPr>
              <a:t>month</a:t>
            </a:r>
            <a:r>
              <a:rPr sz="1000" spc="-80" dirty="0">
                <a:solidFill>
                  <a:srgbClr val="FFFFFF"/>
                </a:solidFill>
                <a:latin typeface="Verdana" panose="020B0604030504040204" pitchFamily="34" charset="0"/>
                <a:ea typeface="Verdana" panose="020B0604030504040204" pitchFamily="34" charset="0"/>
                <a:cs typeface="Verdana"/>
              </a:rPr>
              <a:t> </a:t>
            </a:r>
            <a:r>
              <a:rPr sz="1000" spc="-30" dirty="0">
                <a:solidFill>
                  <a:srgbClr val="FFFFFF"/>
                </a:solidFill>
                <a:latin typeface="Verdana" panose="020B0604030504040204" pitchFamily="34" charset="0"/>
                <a:ea typeface="Verdana" panose="020B0604030504040204" pitchFamily="34" charset="0"/>
                <a:cs typeface="Verdana"/>
              </a:rPr>
              <a:t>free)</a:t>
            </a:r>
            <a:endParaRPr sz="1000" dirty="0">
              <a:latin typeface="Verdana" panose="020B0604030504040204" pitchFamily="34" charset="0"/>
              <a:ea typeface="Verdana" panose="020B0604030504040204" pitchFamily="34" charset="0"/>
              <a:cs typeface="Verdana"/>
            </a:endParaRPr>
          </a:p>
        </p:txBody>
      </p:sp>
      <p:grpSp>
        <p:nvGrpSpPr>
          <p:cNvPr id="60" name="object 11">
            <a:extLst>
              <a:ext uri="{FF2B5EF4-FFF2-40B4-BE49-F238E27FC236}">
                <a16:creationId xmlns:a16="http://schemas.microsoft.com/office/drawing/2014/main" id="{27B657AB-E95A-4E2C-A81B-45DCA84D4E25}"/>
              </a:ext>
            </a:extLst>
          </p:cNvPr>
          <p:cNvGrpSpPr/>
          <p:nvPr/>
        </p:nvGrpSpPr>
        <p:grpSpPr>
          <a:xfrm>
            <a:off x="-46906" y="2383155"/>
            <a:ext cx="1197610" cy="1305560"/>
            <a:chOff x="2081682" y="1999907"/>
            <a:chExt cx="1197610" cy="1305560"/>
          </a:xfrm>
        </p:grpSpPr>
        <p:sp>
          <p:nvSpPr>
            <p:cNvPr id="61" name="object 12">
              <a:extLst>
                <a:ext uri="{FF2B5EF4-FFF2-40B4-BE49-F238E27FC236}">
                  <a16:creationId xmlns:a16="http://schemas.microsoft.com/office/drawing/2014/main" id="{2426E8C2-A990-40AA-8179-BB4D4066E3A9}"/>
                </a:ext>
              </a:extLst>
            </p:cNvPr>
            <p:cNvSpPr/>
            <p:nvPr/>
          </p:nvSpPr>
          <p:spPr>
            <a:xfrm>
              <a:off x="2962681" y="2111984"/>
              <a:ext cx="33655" cy="170815"/>
            </a:xfrm>
            <a:custGeom>
              <a:avLst/>
              <a:gdLst/>
              <a:ahLst/>
              <a:cxnLst/>
              <a:rect l="l" t="t" r="r" b="b"/>
              <a:pathLst>
                <a:path w="33655" h="170814">
                  <a:moveTo>
                    <a:pt x="17640" y="165061"/>
                  </a:moveTo>
                  <a:lnTo>
                    <a:pt x="16217" y="156121"/>
                  </a:lnTo>
                  <a:lnTo>
                    <a:pt x="12014" y="153073"/>
                  </a:lnTo>
                  <a:lnTo>
                    <a:pt x="3048" y="154495"/>
                  </a:lnTo>
                  <a:lnTo>
                    <a:pt x="0" y="158699"/>
                  </a:lnTo>
                  <a:lnTo>
                    <a:pt x="1422" y="167627"/>
                  </a:lnTo>
                  <a:lnTo>
                    <a:pt x="5613" y="170713"/>
                  </a:lnTo>
                  <a:lnTo>
                    <a:pt x="14579" y="169291"/>
                  </a:lnTo>
                  <a:lnTo>
                    <a:pt x="17640" y="165061"/>
                  </a:lnTo>
                  <a:close/>
                </a:path>
                <a:path w="33655" h="170814">
                  <a:moveTo>
                    <a:pt x="33642" y="2146"/>
                  </a:moveTo>
                  <a:lnTo>
                    <a:pt x="33388" y="546"/>
                  </a:lnTo>
                  <a:lnTo>
                    <a:pt x="32639" y="0"/>
                  </a:lnTo>
                  <a:lnTo>
                    <a:pt x="31038" y="254"/>
                  </a:lnTo>
                  <a:lnTo>
                    <a:pt x="30480" y="1003"/>
                  </a:lnTo>
                  <a:lnTo>
                    <a:pt x="30734" y="2603"/>
                  </a:lnTo>
                  <a:lnTo>
                    <a:pt x="31496" y="3149"/>
                  </a:lnTo>
                  <a:lnTo>
                    <a:pt x="33096" y="2895"/>
                  </a:lnTo>
                  <a:lnTo>
                    <a:pt x="33642" y="2146"/>
                  </a:lnTo>
                  <a:close/>
                </a:path>
              </a:pathLst>
            </a:custGeom>
            <a:solidFill>
              <a:srgbClr val="FFFFFF">
                <a:alpha val="22999"/>
              </a:srgbClr>
            </a:solidFill>
          </p:spPr>
          <p:txBody>
            <a:bodyPr wrap="square" lIns="0" tIns="0" rIns="0" bIns="0" rtlCol="0"/>
            <a:lstStyle/>
            <a:p>
              <a:endParaRPr/>
            </a:p>
          </p:txBody>
        </p:sp>
        <p:sp>
          <p:nvSpPr>
            <p:cNvPr id="62" name="object 13">
              <a:extLst>
                <a:ext uri="{FF2B5EF4-FFF2-40B4-BE49-F238E27FC236}">
                  <a16:creationId xmlns:a16="http://schemas.microsoft.com/office/drawing/2014/main" id="{E0815651-561A-4EE2-9C3F-289293DF026B}"/>
                </a:ext>
              </a:extLst>
            </p:cNvPr>
            <p:cNvSpPr/>
            <p:nvPr/>
          </p:nvSpPr>
          <p:spPr>
            <a:xfrm>
              <a:off x="2186698" y="1999907"/>
              <a:ext cx="1092009" cy="1270253"/>
            </a:xfrm>
            <a:prstGeom prst="rect">
              <a:avLst/>
            </a:prstGeom>
            <a:blipFill>
              <a:blip r:embed="rId7" cstate="print"/>
              <a:stretch>
                <a:fillRect/>
              </a:stretch>
            </a:blipFill>
          </p:spPr>
          <p:txBody>
            <a:bodyPr wrap="square" lIns="0" tIns="0" rIns="0" bIns="0" rtlCol="0"/>
            <a:lstStyle/>
            <a:p>
              <a:endParaRPr/>
            </a:p>
          </p:txBody>
        </p:sp>
        <p:sp>
          <p:nvSpPr>
            <p:cNvPr id="63" name="object 14">
              <a:extLst>
                <a:ext uri="{FF2B5EF4-FFF2-40B4-BE49-F238E27FC236}">
                  <a16:creationId xmlns:a16="http://schemas.microsoft.com/office/drawing/2014/main" id="{DAEF0D14-391F-4CCB-99A7-B70D14FDE5AE}"/>
                </a:ext>
              </a:extLst>
            </p:cNvPr>
            <p:cNvSpPr/>
            <p:nvPr/>
          </p:nvSpPr>
          <p:spPr>
            <a:xfrm>
              <a:off x="2081682" y="2087232"/>
              <a:ext cx="843280" cy="1217930"/>
            </a:xfrm>
            <a:custGeom>
              <a:avLst/>
              <a:gdLst/>
              <a:ahLst/>
              <a:cxnLst/>
              <a:rect l="l" t="t" r="r" b="b"/>
              <a:pathLst>
                <a:path w="843280" h="1217929">
                  <a:moveTo>
                    <a:pt x="1270" y="342341"/>
                  </a:moveTo>
                  <a:lnTo>
                    <a:pt x="1168" y="341680"/>
                  </a:lnTo>
                  <a:lnTo>
                    <a:pt x="876" y="341464"/>
                  </a:lnTo>
                  <a:lnTo>
                    <a:pt x="228" y="341566"/>
                  </a:lnTo>
                  <a:lnTo>
                    <a:pt x="0" y="341858"/>
                  </a:lnTo>
                  <a:lnTo>
                    <a:pt x="114" y="342531"/>
                  </a:lnTo>
                  <a:lnTo>
                    <a:pt x="406" y="342734"/>
                  </a:lnTo>
                  <a:lnTo>
                    <a:pt x="1066" y="342633"/>
                  </a:lnTo>
                  <a:lnTo>
                    <a:pt x="1270" y="342341"/>
                  </a:lnTo>
                  <a:close/>
                </a:path>
                <a:path w="843280" h="1217929">
                  <a:moveTo>
                    <a:pt x="37947" y="174510"/>
                  </a:moveTo>
                  <a:lnTo>
                    <a:pt x="37846" y="173888"/>
                  </a:lnTo>
                  <a:lnTo>
                    <a:pt x="37553" y="173672"/>
                  </a:lnTo>
                  <a:lnTo>
                    <a:pt x="36906" y="173774"/>
                  </a:lnTo>
                  <a:lnTo>
                    <a:pt x="36703" y="174066"/>
                  </a:lnTo>
                  <a:lnTo>
                    <a:pt x="36791" y="174688"/>
                  </a:lnTo>
                  <a:lnTo>
                    <a:pt x="37096" y="174942"/>
                  </a:lnTo>
                  <a:lnTo>
                    <a:pt x="37744" y="174840"/>
                  </a:lnTo>
                  <a:lnTo>
                    <a:pt x="37947" y="174510"/>
                  </a:lnTo>
                  <a:close/>
                </a:path>
                <a:path w="843280" h="1217929">
                  <a:moveTo>
                    <a:pt x="83870" y="5130"/>
                  </a:moveTo>
                  <a:lnTo>
                    <a:pt x="83261" y="1295"/>
                  </a:lnTo>
                  <a:lnTo>
                    <a:pt x="81445" y="0"/>
                  </a:lnTo>
                  <a:lnTo>
                    <a:pt x="77597" y="596"/>
                  </a:lnTo>
                  <a:lnTo>
                    <a:pt x="76288" y="2400"/>
                  </a:lnTo>
                  <a:lnTo>
                    <a:pt x="76898" y="6235"/>
                  </a:lnTo>
                  <a:lnTo>
                    <a:pt x="78701" y="7531"/>
                  </a:lnTo>
                  <a:lnTo>
                    <a:pt x="82537" y="6921"/>
                  </a:lnTo>
                  <a:lnTo>
                    <a:pt x="83870" y="5130"/>
                  </a:lnTo>
                  <a:close/>
                </a:path>
                <a:path w="843280" h="1217929">
                  <a:moveTo>
                    <a:pt x="95199" y="294220"/>
                  </a:moveTo>
                  <a:lnTo>
                    <a:pt x="95148" y="293890"/>
                  </a:lnTo>
                  <a:lnTo>
                    <a:pt x="94996" y="293789"/>
                  </a:lnTo>
                  <a:lnTo>
                    <a:pt x="94665" y="293827"/>
                  </a:lnTo>
                  <a:lnTo>
                    <a:pt x="94564" y="293979"/>
                  </a:lnTo>
                  <a:lnTo>
                    <a:pt x="94615" y="294309"/>
                  </a:lnTo>
                  <a:lnTo>
                    <a:pt x="94767" y="294411"/>
                  </a:lnTo>
                  <a:lnTo>
                    <a:pt x="95084" y="294360"/>
                  </a:lnTo>
                  <a:lnTo>
                    <a:pt x="95199" y="294220"/>
                  </a:lnTo>
                  <a:close/>
                </a:path>
                <a:path w="843280" h="1217929">
                  <a:moveTo>
                    <a:pt x="842810" y="1217206"/>
                  </a:moveTo>
                  <a:lnTo>
                    <a:pt x="842708" y="1216571"/>
                  </a:lnTo>
                  <a:lnTo>
                    <a:pt x="842416" y="1216355"/>
                  </a:lnTo>
                  <a:lnTo>
                    <a:pt x="841768" y="1216456"/>
                  </a:lnTo>
                  <a:lnTo>
                    <a:pt x="841552" y="1216748"/>
                  </a:lnTo>
                  <a:lnTo>
                    <a:pt x="841667" y="1217396"/>
                  </a:lnTo>
                  <a:lnTo>
                    <a:pt x="841946" y="1217612"/>
                  </a:lnTo>
                  <a:lnTo>
                    <a:pt x="842594" y="1217498"/>
                  </a:lnTo>
                  <a:lnTo>
                    <a:pt x="842810" y="1217206"/>
                  </a:lnTo>
                  <a:close/>
                </a:path>
              </a:pathLst>
            </a:custGeom>
            <a:solidFill>
              <a:srgbClr val="FFFFFF">
                <a:alpha val="22999"/>
              </a:srgbClr>
            </a:solidFill>
          </p:spPr>
          <p:txBody>
            <a:bodyPr wrap="square" lIns="0" tIns="0" rIns="0" bIns="0" rtlCol="0"/>
            <a:lstStyle/>
            <a:p>
              <a:endParaRPr/>
            </a:p>
          </p:txBody>
        </p:sp>
      </p:grpSp>
      <p:pic>
        <p:nvPicPr>
          <p:cNvPr id="64" name="Image 63">
            <a:extLst>
              <a:ext uri="{FF2B5EF4-FFF2-40B4-BE49-F238E27FC236}">
                <a16:creationId xmlns:a16="http://schemas.microsoft.com/office/drawing/2014/main" id="{11BED4C7-CAED-448C-837A-108D4A288CFF}"/>
              </a:ext>
            </a:extLst>
          </p:cNvPr>
          <p:cNvPicPr>
            <a:picLocks noChangeAspect="1"/>
          </p:cNvPicPr>
          <p:nvPr/>
        </p:nvPicPr>
        <p:blipFill>
          <a:blip r:embed="rId8"/>
          <a:stretch>
            <a:fillRect/>
          </a:stretch>
        </p:blipFill>
        <p:spPr>
          <a:xfrm flipH="1">
            <a:off x="2990629" y="5013539"/>
            <a:ext cx="845888" cy="1374567"/>
          </a:xfrm>
          <a:prstGeom prst="rect">
            <a:avLst/>
          </a:prstGeom>
        </p:spPr>
      </p:pic>
      <p:sp>
        <p:nvSpPr>
          <p:cNvPr id="65" name="ZoneTexte 64">
            <a:extLst>
              <a:ext uri="{FF2B5EF4-FFF2-40B4-BE49-F238E27FC236}">
                <a16:creationId xmlns:a16="http://schemas.microsoft.com/office/drawing/2014/main" id="{EF40822C-1E6F-4DDE-8675-420C6999E122}"/>
              </a:ext>
            </a:extLst>
          </p:cNvPr>
          <p:cNvSpPr txBox="1"/>
          <p:nvPr/>
        </p:nvSpPr>
        <p:spPr>
          <a:xfrm>
            <a:off x="4044066" y="4975525"/>
            <a:ext cx="2192566" cy="707886"/>
          </a:xfrm>
          <a:prstGeom prst="rect">
            <a:avLst/>
          </a:prstGeom>
          <a:noFill/>
        </p:spPr>
        <p:txBody>
          <a:bodyPr wrap="square" rtlCol="0">
            <a:spAutoFit/>
          </a:bodyPr>
          <a:lstStyle/>
          <a:p>
            <a:r>
              <a:rPr lang="en-US" sz="1000" dirty="0">
                <a:solidFill>
                  <a:schemeClr val="bg1"/>
                </a:solidFill>
                <a:latin typeface="Verdana" panose="020B0604030504040204" pitchFamily="34" charset="0"/>
                <a:ea typeface="Verdana" panose="020B0604030504040204" pitchFamily="34" charset="0"/>
              </a:rPr>
              <a:t>A tailored and detailed process provides  the ability to optimize your time sensitive needs. </a:t>
            </a:r>
          </a:p>
        </p:txBody>
      </p:sp>
      <p:sp>
        <p:nvSpPr>
          <p:cNvPr id="40" name="ZoneTexte 39">
            <a:extLst>
              <a:ext uri="{FF2B5EF4-FFF2-40B4-BE49-F238E27FC236}">
                <a16:creationId xmlns:a16="http://schemas.microsoft.com/office/drawing/2014/main" id="{08A8F54E-B3EB-4F69-8F59-EF0FC08EA274}"/>
              </a:ext>
            </a:extLst>
          </p:cNvPr>
          <p:cNvSpPr txBox="1"/>
          <p:nvPr/>
        </p:nvSpPr>
        <p:spPr>
          <a:xfrm>
            <a:off x="774700" y="2702791"/>
            <a:ext cx="2911274" cy="1723549"/>
          </a:xfrm>
          <a:prstGeom prst="rect">
            <a:avLst/>
          </a:prstGeom>
          <a:noFill/>
        </p:spPr>
        <p:txBody>
          <a:bodyPr wrap="square" rtlCol="0">
            <a:spAutoFit/>
          </a:bodyPr>
          <a:lstStyle/>
          <a:p>
            <a:r>
              <a:rPr lang="en-US" sz="1200" dirty="0">
                <a:solidFill>
                  <a:srgbClr val="6D6E71"/>
                </a:solidFill>
                <a:latin typeface="TeXGyreAdventor"/>
                <a:ea typeface="Verdana" panose="020B0604030504040204" pitchFamily="34" charset="0"/>
              </a:rPr>
              <a:t>Our long-standing relationships with key Court and Tax divisions personnel  throughout France ensures the swift management of all legal formalities:</a:t>
            </a:r>
          </a:p>
          <a:p>
            <a:endParaRPr lang="en-US" sz="1000" dirty="0">
              <a:solidFill>
                <a:srgbClr val="6D6E71"/>
              </a:solidFill>
              <a:latin typeface="TeXGyreAdventor"/>
              <a:ea typeface="Verdana" panose="020B0604030504040204" pitchFamily="34" charset="0"/>
            </a:endParaRPr>
          </a:p>
          <a:p>
            <a:r>
              <a:rPr lang="en-US" sz="1200" dirty="0">
                <a:solidFill>
                  <a:srgbClr val="6D6E71"/>
                </a:solidFill>
                <a:latin typeface="TeXGyreAdventor"/>
                <a:ea typeface="Verdana" panose="020B0604030504040204" pitchFamily="34" charset="0"/>
              </a:rPr>
              <a:t>REGISTRATIONS, MODIFICATIONS, DISSOLUTIONS, MERGER &amp; ACQUISITION, BUYOUT/LBPO/IPO, TAX DOCUMENT NOTORIZED, LEGALIZATION</a:t>
            </a:r>
          </a:p>
        </p:txBody>
      </p:sp>
      <p:grpSp>
        <p:nvGrpSpPr>
          <p:cNvPr id="66" name="object 42">
            <a:extLst>
              <a:ext uri="{FF2B5EF4-FFF2-40B4-BE49-F238E27FC236}">
                <a16:creationId xmlns:a16="http://schemas.microsoft.com/office/drawing/2014/main" id="{37FBE041-B415-4A2C-BD6A-92451D4ADAD2}"/>
              </a:ext>
            </a:extLst>
          </p:cNvPr>
          <p:cNvGrpSpPr/>
          <p:nvPr/>
        </p:nvGrpSpPr>
        <p:grpSpPr>
          <a:xfrm>
            <a:off x="3569690" y="2559164"/>
            <a:ext cx="3564254" cy="201295"/>
            <a:chOff x="3569690" y="2559164"/>
            <a:chExt cx="3564254" cy="201295"/>
          </a:xfrm>
        </p:grpSpPr>
        <p:sp>
          <p:nvSpPr>
            <p:cNvPr id="67" name="object 43">
              <a:extLst>
                <a:ext uri="{FF2B5EF4-FFF2-40B4-BE49-F238E27FC236}">
                  <a16:creationId xmlns:a16="http://schemas.microsoft.com/office/drawing/2014/main" id="{2E300F2D-F7A8-46B9-A3F0-ACE2E41F8A64}"/>
                </a:ext>
              </a:extLst>
            </p:cNvPr>
            <p:cNvSpPr/>
            <p:nvPr/>
          </p:nvSpPr>
          <p:spPr>
            <a:xfrm>
              <a:off x="3569690" y="2656598"/>
              <a:ext cx="3564254" cy="0"/>
            </a:xfrm>
            <a:custGeom>
              <a:avLst/>
              <a:gdLst/>
              <a:ahLst/>
              <a:cxnLst/>
              <a:rect l="l" t="t" r="r" b="b"/>
              <a:pathLst>
                <a:path w="3564254">
                  <a:moveTo>
                    <a:pt x="3564001" y="0"/>
                  </a:moveTo>
                  <a:lnTo>
                    <a:pt x="0" y="0"/>
                  </a:lnTo>
                </a:path>
              </a:pathLst>
            </a:custGeom>
            <a:ln w="6350">
              <a:solidFill>
                <a:srgbClr val="C0C0C0"/>
              </a:solidFill>
            </a:ln>
          </p:spPr>
          <p:txBody>
            <a:bodyPr wrap="square" lIns="0" tIns="0" rIns="0" bIns="0" rtlCol="0"/>
            <a:lstStyle/>
            <a:p>
              <a:endParaRPr/>
            </a:p>
          </p:txBody>
        </p:sp>
        <p:sp>
          <p:nvSpPr>
            <p:cNvPr id="68" name="object 44">
              <a:extLst>
                <a:ext uri="{FF2B5EF4-FFF2-40B4-BE49-F238E27FC236}">
                  <a16:creationId xmlns:a16="http://schemas.microsoft.com/office/drawing/2014/main" id="{B2BA5B79-D1B5-484E-9548-0E6D458B51AA}"/>
                </a:ext>
              </a:extLst>
            </p:cNvPr>
            <p:cNvSpPr/>
            <p:nvPr/>
          </p:nvSpPr>
          <p:spPr>
            <a:xfrm>
              <a:off x="5251081" y="2559164"/>
              <a:ext cx="201218" cy="201218"/>
            </a:xfrm>
            <a:prstGeom prst="rect">
              <a:avLst/>
            </a:prstGeom>
            <a:blipFill>
              <a:blip r:embed="rId9" cstate="print"/>
              <a:stretch>
                <a:fillRect/>
              </a:stretch>
            </a:blipFill>
          </p:spPr>
          <p:txBody>
            <a:bodyPr wrap="square" lIns="0" tIns="0" rIns="0" bIns="0" rtlCol="0"/>
            <a:lstStyle/>
            <a:p>
              <a:endParaRPr/>
            </a:p>
          </p:txBody>
        </p:sp>
        <p:sp>
          <p:nvSpPr>
            <p:cNvPr id="69" name="object 45">
              <a:extLst>
                <a:ext uri="{FF2B5EF4-FFF2-40B4-BE49-F238E27FC236}">
                  <a16:creationId xmlns:a16="http://schemas.microsoft.com/office/drawing/2014/main" id="{0807BA16-C161-493C-83A0-7AB7055AE12F}"/>
                </a:ext>
              </a:extLst>
            </p:cNvPr>
            <p:cNvSpPr/>
            <p:nvPr/>
          </p:nvSpPr>
          <p:spPr>
            <a:xfrm>
              <a:off x="5253917" y="2625610"/>
              <a:ext cx="145415" cy="20320"/>
            </a:xfrm>
            <a:custGeom>
              <a:avLst/>
              <a:gdLst/>
              <a:ahLst/>
              <a:cxnLst/>
              <a:rect l="l" t="t" r="r" b="b"/>
              <a:pathLst>
                <a:path w="145414" h="20319">
                  <a:moveTo>
                    <a:pt x="145119" y="0"/>
                  </a:moveTo>
                  <a:lnTo>
                    <a:pt x="4064" y="0"/>
                  </a:lnTo>
                  <a:lnTo>
                    <a:pt x="0" y="20129"/>
                  </a:lnTo>
                  <a:lnTo>
                    <a:pt x="145119" y="20129"/>
                  </a:lnTo>
                  <a:lnTo>
                    <a:pt x="145119" y="0"/>
                  </a:lnTo>
                  <a:close/>
                </a:path>
              </a:pathLst>
            </a:custGeom>
            <a:solidFill>
              <a:srgbClr val="EFEEED"/>
            </a:solidFill>
          </p:spPr>
          <p:txBody>
            <a:bodyPr wrap="square" lIns="0" tIns="0" rIns="0" bIns="0" rtlCol="0"/>
            <a:lstStyle/>
            <a:p>
              <a:endParaRPr/>
            </a:p>
          </p:txBody>
        </p:sp>
        <p:sp>
          <p:nvSpPr>
            <p:cNvPr id="70" name="object 46">
              <a:extLst>
                <a:ext uri="{FF2B5EF4-FFF2-40B4-BE49-F238E27FC236}">
                  <a16:creationId xmlns:a16="http://schemas.microsoft.com/office/drawing/2014/main" id="{0C69C768-A81F-4AF0-B8B1-348D94E8BE48}"/>
                </a:ext>
              </a:extLst>
            </p:cNvPr>
            <p:cNvSpPr/>
            <p:nvPr/>
          </p:nvSpPr>
          <p:spPr>
            <a:xfrm>
              <a:off x="5256149" y="2691422"/>
              <a:ext cx="191084" cy="19354"/>
            </a:xfrm>
            <a:prstGeom prst="rect">
              <a:avLst/>
            </a:prstGeom>
            <a:blipFill>
              <a:blip r:embed="rId10" cstate="print"/>
              <a:stretch>
                <a:fillRect/>
              </a:stretch>
            </a:blipFill>
          </p:spPr>
          <p:txBody>
            <a:bodyPr wrap="square" lIns="0" tIns="0" rIns="0" bIns="0" rtlCol="0"/>
            <a:lstStyle/>
            <a:p>
              <a:endParaRPr/>
            </a:p>
          </p:txBody>
        </p:sp>
        <p:sp>
          <p:nvSpPr>
            <p:cNvPr id="71" name="object 47">
              <a:extLst>
                <a:ext uri="{FF2B5EF4-FFF2-40B4-BE49-F238E27FC236}">
                  <a16:creationId xmlns:a16="http://schemas.microsoft.com/office/drawing/2014/main" id="{0DF5576F-EA36-446C-8785-0440D3967289}"/>
                </a:ext>
              </a:extLst>
            </p:cNvPr>
            <p:cNvSpPr/>
            <p:nvPr/>
          </p:nvSpPr>
          <p:spPr>
            <a:xfrm>
              <a:off x="5366537" y="2574353"/>
              <a:ext cx="54724" cy="136423"/>
            </a:xfrm>
            <a:prstGeom prst="rect">
              <a:avLst/>
            </a:prstGeom>
            <a:blipFill>
              <a:blip r:embed="rId11" cstate="print"/>
              <a:stretch>
                <a:fillRect/>
              </a:stretch>
            </a:blipFill>
          </p:spPr>
          <p:txBody>
            <a:bodyPr wrap="square" lIns="0" tIns="0" rIns="0" bIns="0" rtlCol="0"/>
            <a:lstStyle/>
            <a:p>
              <a:endParaRPr/>
            </a:p>
          </p:txBody>
        </p:sp>
      </p:grpSp>
      <p:grpSp>
        <p:nvGrpSpPr>
          <p:cNvPr id="72" name="object 43">
            <a:extLst>
              <a:ext uri="{FF2B5EF4-FFF2-40B4-BE49-F238E27FC236}">
                <a16:creationId xmlns:a16="http://schemas.microsoft.com/office/drawing/2014/main" id="{C13C1C92-CFC9-4A4A-9B32-C6D5DA2C7A2F}"/>
              </a:ext>
            </a:extLst>
          </p:cNvPr>
          <p:cNvGrpSpPr/>
          <p:nvPr/>
        </p:nvGrpSpPr>
        <p:grpSpPr>
          <a:xfrm>
            <a:off x="3723278" y="6981825"/>
            <a:ext cx="3564254" cy="201295"/>
            <a:chOff x="3564001" y="2367495"/>
            <a:chExt cx="3564254" cy="201295"/>
          </a:xfrm>
        </p:grpSpPr>
        <p:sp>
          <p:nvSpPr>
            <p:cNvPr id="73" name="object 44">
              <a:extLst>
                <a:ext uri="{FF2B5EF4-FFF2-40B4-BE49-F238E27FC236}">
                  <a16:creationId xmlns:a16="http://schemas.microsoft.com/office/drawing/2014/main" id="{C2D979B1-52AA-4DB7-BFCE-54E29A401D8B}"/>
                </a:ext>
              </a:extLst>
            </p:cNvPr>
            <p:cNvSpPr/>
            <p:nvPr/>
          </p:nvSpPr>
          <p:spPr>
            <a:xfrm>
              <a:off x="3564001" y="2464930"/>
              <a:ext cx="3564254" cy="0"/>
            </a:xfrm>
            <a:custGeom>
              <a:avLst/>
              <a:gdLst/>
              <a:ahLst/>
              <a:cxnLst/>
              <a:rect l="l" t="t" r="r" b="b"/>
              <a:pathLst>
                <a:path w="3564254">
                  <a:moveTo>
                    <a:pt x="3564001" y="0"/>
                  </a:moveTo>
                  <a:lnTo>
                    <a:pt x="0" y="0"/>
                  </a:lnTo>
                </a:path>
              </a:pathLst>
            </a:custGeom>
            <a:ln w="6350">
              <a:solidFill>
                <a:srgbClr val="C0C0C0"/>
              </a:solidFill>
            </a:ln>
          </p:spPr>
          <p:txBody>
            <a:bodyPr wrap="square" lIns="0" tIns="0" rIns="0" bIns="0" rtlCol="0"/>
            <a:lstStyle/>
            <a:p>
              <a:endParaRPr/>
            </a:p>
          </p:txBody>
        </p:sp>
        <p:sp>
          <p:nvSpPr>
            <p:cNvPr id="74" name="object 45">
              <a:extLst>
                <a:ext uri="{FF2B5EF4-FFF2-40B4-BE49-F238E27FC236}">
                  <a16:creationId xmlns:a16="http://schemas.microsoft.com/office/drawing/2014/main" id="{54A0D318-A6A8-4F3F-84FE-05093D995156}"/>
                </a:ext>
              </a:extLst>
            </p:cNvPr>
            <p:cNvSpPr/>
            <p:nvPr/>
          </p:nvSpPr>
          <p:spPr>
            <a:xfrm>
              <a:off x="5245392" y="2367495"/>
              <a:ext cx="201218" cy="201218"/>
            </a:xfrm>
            <a:prstGeom prst="rect">
              <a:avLst/>
            </a:prstGeom>
            <a:blipFill>
              <a:blip r:embed="rId12" cstate="print"/>
              <a:stretch>
                <a:fillRect/>
              </a:stretch>
            </a:blipFill>
          </p:spPr>
          <p:txBody>
            <a:bodyPr wrap="square" lIns="0" tIns="0" rIns="0" bIns="0" rtlCol="0"/>
            <a:lstStyle/>
            <a:p>
              <a:endParaRPr/>
            </a:p>
          </p:txBody>
        </p:sp>
        <p:sp>
          <p:nvSpPr>
            <p:cNvPr id="75" name="object 46">
              <a:extLst>
                <a:ext uri="{FF2B5EF4-FFF2-40B4-BE49-F238E27FC236}">
                  <a16:creationId xmlns:a16="http://schemas.microsoft.com/office/drawing/2014/main" id="{2AE3BEAF-A1E7-4C06-BF4C-44247A1F2C8E}"/>
                </a:ext>
              </a:extLst>
            </p:cNvPr>
            <p:cNvSpPr/>
            <p:nvPr/>
          </p:nvSpPr>
          <p:spPr>
            <a:xfrm>
              <a:off x="5248227" y="2433942"/>
              <a:ext cx="145415" cy="20320"/>
            </a:xfrm>
            <a:custGeom>
              <a:avLst/>
              <a:gdLst/>
              <a:ahLst/>
              <a:cxnLst/>
              <a:rect l="l" t="t" r="r" b="b"/>
              <a:pathLst>
                <a:path w="145414" h="20319">
                  <a:moveTo>
                    <a:pt x="145119" y="0"/>
                  </a:moveTo>
                  <a:lnTo>
                    <a:pt x="4063" y="0"/>
                  </a:lnTo>
                  <a:lnTo>
                    <a:pt x="0" y="20129"/>
                  </a:lnTo>
                  <a:lnTo>
                    <a:pt x="145119" y="20129"/>
                  </a:lnTo>
                  <a:lnTo>
                    <a:pt x="145119" y="0"/>
                  </a:lnTo>
                  <a:close/>
                </a:path>
              </a:pathLst>
            </a:custGeom>
            <a:solidFill>
              <a:srgbClr val="EFEEED"/>
            </a:solidFill>
          </p:spPr>
          <p:txBody>
            <a:bodyPr wrap="square" lIns="0" tIns="0" rIns="0" bIns="0" rtlCol="0"/>
            <a:lstStyle/>
            <a:p>
              <a:endParaRPr/>
            </a:p>
          </p:txBody>
        </p:sp>
        <p:sp>
          <p:nvSpPr>
            <p:cNvPr id="76" name="object 47">
              <a:extLst>
                <a:ext uri="{FF2B5EF4-FFF2-40B4-BE49-F238E27FC236}">
                  <a16:creationId xmlns:a16="http://schemas.microsoft.com/office/drawing/2014/main" id="{93F36EFF-AA83-4DA8-A037-2D405ED5E9BC}"/>
                </a:ext>
              </a:extLst>
            </p:cNvPr>
            <p:cNvSpPr/>
            <p:nvPr/>
          </p:nvSpPr>
          <p:spPr>
            <a:xfrm>
              <a:off x="5250459" y="2499753"/>
              <a:ext cx="191071" cy="19354"/>
            </a:xfrm>
            <a:prstGeom prst="rect">
              <a:avLst/>
            </a:prstGeom>
            <a:blipFill>
              <a:blip r:embed="rId13" cstate="print"/>
              <a:stretch>
                <a:fillRect/>
              </a:stretch>
            </a:blipFill>
          </p:spPr>
          <p:txBody>
            <a:bodyPr wrap="square" lIns="0" tIns="0" rIns="0" bIns="0" rtlCol="0"/>
            <a:lstStyle/>
            <a:p>
              <a:endParaRPr/>
            </a:p>
          </p:txBody>
        </p:sp>
        <p:sp>
          <p:nvSpPr>
            <p:cNvPr id="77" name="object 48">
              <a:extLst>
                <a:ext uri="{FF2B5EF4-FFF2-40B4-BE49-F238E27FC236}">
                  <a16:creationId xmlns:a16="http://schemas.microsoft.com/office/drawing/2014/main" id="{FC667510-95C1-42FD-B9EC-9EA4093A86DD}"/>
                </a:ext>
              </a:extLst>
            </p:cNvPr>
            <p:cNvSpPr/>
            <p:nvPr/>
          </p:nvSpPr>
          <p:spPr>
            <a:xfrm>
              <a:off x="5360835" y="2382685"/>
              <a:ext cx="54737" cy="136423"/>
            </a:xfrm>
            <a:prstGeom prst="rect">
              <a:avLst/>
            </a:prstGeom>
            <a:blipFill>
              <a:blip r:embed="rId11" cstate="print"/>
              <a:stretch>
                <a:fillRect/>
              </a:stretch>
            </a:blipFill>
          </p:spPr>
          <p:txBody>
            <a:bodyPr wrap="square" lIns="0" tIns="0" rIns="0" bIns="0" rtlCol="0"/>
            <a:lstStyle/>
            <a:p>
              <a:endParaRPr/>
            </a:p>
          </p:txBody>
        </p:sp>
      </p:grpSp>
      <p:sp>
        <p:nvSpPr>
          <p:cNvPr id="43" name="Rectangle 42">
            <a:extLst>
              <a:ext uri="{FF2B5EF4-FFF2-40B4-BE49-F238E27FC236}">
                <a16:creationId xmlns:a16="http://schemas.microsoft.com/office/drawing/2014/main" id="{3D06809A-3C58-4FA5-85E2-FEEB57EC3704}"/>
              </a:ext>
            </a:extLst>
          </p:cNvPr>
          <p:cNvSpPr/>
          <p:nvPr/>
        </p:nvSpPr>
        <p:spPr>
          <a:xfrm>
            <a:off x="2213597" y="4670230"/>
            <a:ext cx="1086104" cy="10131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 name="object 51"/>
          <p:cNvSpPr txBox="1"/>
          <p:nvPr/>
        </p:nvSpPr>
        <p:spPr>
          <a:xfrm>
            <a:off x="844118" y="5024256"/>
            <a:ext cx="3057994" cy="659155"/>
          </a:xfrm>
          <a:prstGeom prst="rect">
            <a:avLst/>
          </a:prstGeom>
        </p:spPr>
        <p:txBody>
          <a:bodyPr vert="horz" wrap="square" lIns="0" tIns="12700" rIns="0" bIns="0" rtlCol="0">
            <a:spAutoFit/>
          </a:bodyPr>
          <a:lstStyle/>
          <a:p>
            <a:pPr marL="12700">
              <a:lnSpc>
                <a:spcPct val="100000"/>
              </a:lnSpc>
              <a:spcBef>
                <a:spcPts val="100"/>
              </a:spcBef>
            </a:pPr>
            <a:r>
              <a:rPr lang="en-US" sz="1400" b="1" dirty="0">
                <a:solidFill>
                  <a:srgbClr val="2684C6"/>
                </a:solidFill>
                <a:latin typeface="Verdana" panose="020B0604030504040204" pitchFamily="34" charset="0"/>
                <a:ea typeface="Verdana" panose="020B0604030504040204" pitchFamily="34" charset="0"/>
                <a:cs typeface="TeXGyreAdventor"/>
              </a:rPr>
              <a:t>Completion </a:t>
            </a:r>
            <a:r>
              <a:rPr lang="en-US" sz="1400" b="1" spc="-5" dirty="0">
                <a:solidFill>
                  <a:srgbClr val="2684C6"/>
                </a:solidFill>
                <a:latin typeface="Verdana" panose="020B0604030504040204" pitchFamily="34" charset="0"/>
                <a:ea typeface="Verdana" panose="020B0604030504040204" pitchFamily="34" charset="0"/>
                <a:cs typeface="TeXGyreAdventor"/>
              </a:rPr>
              <a:t>of all </a:t>
            </a:r>
            <a:r>
              <a:rPr lang="en-US" sz="1400" b="1" dirty="0">
                <a:solidFill>
                  <a:srgbClr val="2684C6"/>
                </a:solidFill>
                <a:latin typeface="Verdana" panose="020B0604030504040204" pitchFamily="34" charset="0"/>
                <a:ea typeface="Verdana" panose="020B0604030504040204" pitchFamily="34" charset="0"/>
                <a:cs typeface="TeXGyreAdventor"/>
              </a:rPr>
              <a:t>legal</a:t>
            </a:r>
            <a:r>
              <a:rPr lang="en-US" sz="1400" b="1" spc="-65" dirty="0">
                <a:solidFill>
                  <a:srgbClr val="2684C6"/>
                </a:solidFill>
                <a:latin typeface="Verdana" panose="020B0604030504040204" pitchFamily="34" charset="0"/>
                <a:ea typeface="Verdana" panose="020B0604030504040204" pitchFamily="34" charset="0"/>
                <a:cs typeface="TeXGyreAdventor"/>
              </a:rPr>
              <a:t> </a:t>
            </a:r>
            <a:r>
              <a:rPr lang="en-US" sz="1400" b="1" spc="-5" dirty="0">
                <a:solidFill>
                  <a:srgbClr val="2684C6"/>
                </a:solidFill>
                <a:latin typeface="Verdana" panose="020B0604030504040204" pitchFamily="34" charset="0"/>
                <a:ea typeface="Verdana" panose="020B0604030504040204" pitchFamily="34" charset="0"/>
                <a:cs typeface="TeXGyreAdventor"/>
              </a:rPr>
              <a:t>formalities to Court and the Chambers of Commerce</a:t>
            </a:r>
            <a:endParaRPr lang="en-US" sz="1400" dirty="0">
              <a:latin typeface="Verdana" panose="020B0604030504040204" pitchFamily="34" charset="0"/>
              <a:ea typeface="Verdana" panose="020B0604030504040204" pitchFamily="34" charset="0"/>
              <a:cs typeface="TeXGyreAdvento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4697" y="416386"/>
            <a:ext cx="4143482" cy="7214796"/>
          </a:xfrm>
          <a:prstGeom prst="rect">
            <a:avLst/>
          </a:prstGeom>
        </p:spPr>
        <p:txBody>
          <a:bodyPr vert="horz" wrap="square" lIns="0" tIns="12700" rIns="0" bIns="0" rtlCol="0">
            <a:spAutoFit/>
          </a:bodyPr>
          <a:lstStyle/>
          <a:p>
            <a:pPr marL="12700">
              <a:lnSpc>
                <a:spcPct val="100000"/>
              </a:lnSpc>
              <a:spcBef>
                <a:spcPts val="100"/>
              </a:spcBef>
              <a:tabLst>
                <a:tab pos="8292465" algn="l"/>
              </a:tabLst>
            </a:pPr>
            <a:r>
              <a:rPr sz="46800" b="1" u="sng" spc="-1170" dirty="0">
                <a:solidFill>
                  <a:srgbClr val="6D6E71"/>
                </a:solidFill>
                <a:uFill>
                  <a:solidFill>
                    <a:srgbClr val="C0C0C0"/>
                  </a:solidFill>
                </a:uFill>
                <a:latin typeface="Times New Roman"/>
                <a:cs typeface="Times New Roman"/>
              </a:rPr>
              <a:t> </a:t>
            </a:r>
            <a:endParaRPr sz="46800" dirty="0">
              <a:latin typeface="Times New Roman"/>
              <a:cs typeface="Times New Roman"/>
            </a:endParaRPr>
          </a:p>
        </p:txBody>
      </p:sp>
      <p:grpSp>
        <p:nvGrpSpPr>
          <p:cNvPr id="3" name="object 3"/>
          <p:cNvGrpSpPr/>
          <p:nvPr/>
        </p:nvGrpSpPr>
        <p:grpSpPr>
          <a:xfrm>
            <a:off x="2066772" y="1878050"/>
            <a:ext cx="1212215" cy="1508125"/>
            <a:chOff x="2066772" y="1878050"/>
            <a:chExt cx="1212215" cy="1508125"/>
          </a:xfrm>
        </p:grpSpPr>
        <p:sp>
          <p:nvSpPr>
            <p:cNvPr id="4" name="object 4"/>
            <p:cNvSpPr/>
            <p:nvPr/>
          </p:nvSpPr>
          <p:spPr>
            <a:xfrm>
              <a:off x="2675826" y="1915515"/>
              <a:ext cx="508634" cy="576580"/>
            </a:xfrm>
            <a:custGeom>
              <a:avLst/>
              <a:gdLst/>
              <a:ahLst/>
              <a:cxnLst/>
              <a:rect l="l" t="t" r="r" b="b"/>
              <a:pathLst>
                <a:path w="508635" h="576580">
                  <a:moveTo>
                    <a:pt x="18897" y="60972"/>
                  </a:moveTo>
                  <a:lnTo>
                    <a:pt x="17373" y="51396"/>
                  </a:lnTo>
                  <a:lnTo>
                    <a:pt x="12877" y="48107"/>
                  </a:lnTo>
                  <a:lnTo>
                    <a:pt x="3276" y="49631"/>
                  </a:lnTo>
                  <a:lnTo>
                    <a:pt x="0" y="54152"/>
                  </a:lnTo>
                  <a:lnTo>
                    <a:pt x="1511" y="63728"/>
                  </a:lnTo>
                  <a:lnTo>
                    <a:pt x="6019" y="67017"/>
                  </a:lnTo>
                  <a:lnTo>
                    <a:pt x="15633" y="65493"/>
                  </a:lnTo>
                  <a:lnTo>
                    <a:pt x="18897" y="60972"/>
                  </a:lnTo>
                  <a:close/>
                </a:path>
                <a:path w="508635" h="576580">
                  <a:moveTo>
                    <a:pt x="113322" y="12865"/>
                  </a:moveTo>
                  <a:lnTo>
                    <a:pt x="111798" y="3276"/>
                  </a:lnTo>
                  <a:lnTo>
                    <a:pt x="107276" y="0"/>
                  </a:lnTo>
                  <a:lnTo>
                    <a:pt x="97688" y="1511"/>
                  </a:lnTo>
                  <a:lnTo>
                    <a:pt x="94424" y="6032"/>
                  </a:lnTo>
                  <a:lnTo>
                    <a:pt x="95948" y="15608"/>
                  </a:lnTo>
                  <a:lnTo>
                    <a:pt x="100444" y="18884"/>
                  </a:lnTo>
                  <a:lnTo>
                    <a:pt x="110032" y="17360"/>
                  </a:lnTo>
                  <a:lnTo>
                    <a:pt x="113322" y="12865"/>
                  </a:lnTo>
                  <a:close/>
                </a:path>
                <a:path w="508635" h="576580">
                  <a:moveTo>
                    <a:pt x="164236" y="131076"/>
                  </a:moveTo>
                  <a:lnTo>
                    <a:pt x="163626" y="127215"/>
                  </a:lnTo>
                  <a:lnTo>
                    <a:pt x="161823" y="125920"/>
                  </a:lnTo>
                  <a:lnTo>
                    <a:pt x="157975" y="126517"/>
                  </a:lnTo>
                  <a:lnTo>
                    <a:pt x="156679" y="128320"/>
                  </a:lnTo>
                  <a:lnTo>
                    <a:pt x="157289" y="132181"/>
                  </a:lnTo>
                  <a:lnTo>
                    <a:pt x="159080" y="133477"/>
                  </a:lnTo>
                  <a:lnTo>
                    <a:pt x="162915" y="132867"/>
                  </a:lnTo>
                  <a:lnTo>
                    <a:pt x="164236" y="131076"/>
                  </a:lnTo>
                  <a:close/>
                </a:path>
                <a:path w="508635" h="576580">
                  <a:moveTo>
                    <a:pt x="255651" y="82029"/>
                  </a:moveTo>
                  <a:lnTo>
                    <a:pt x="255498" y="81089"/>
                  </a:lnTo>
                  <a:lnTo>
                    <a:pt x="255054" y="80759"/>
                  </a:lnTo>
                  <a:lnTo>
                    <a:pt x="254088" y="80911"/>
                  </a:lnTo>
                  <a:lnTo>
                    <a:pt x="253771" y="81356"/>
                  </a:lnTo>
                  <a:lnTo>
                    <a:pt x="253923" y="82308"/>
                  </a:lnTo>
                  <a:lnTo>
                    <a:pt x="254368" y="82664"/>
                  </a:lnTo>
                  <a:lnTo>
                    <a:pt x="255333" y="82511"/>
                  </a:lnTo>
                  <a:lnTo>
                    <a:pt x="255651" y="82029"/>
                  </a:lnTo>
                  <a:close/>
                </a:path>
                <a:path w="508635" h="576580">
                  <a:moveTo>
                    <a:pt x="304495" y="361530"/>
                  </a:moveTo>
                  <a:lnTo>
                    <a:pt x="303072" y="352590"/>
                  </a:lnTo>
                  <a:lnTo>
                    <a:pt x="298869" y="349542"/>
                  </a:lnTo>
                  <a:lnTo>
                    <a:pt x="289902" y="350964"/>
                  </a:lnTo>
                  <a:lnTo>
                    <a:pt x="286854" y="355168"/>
                  </a:lnTo>
                  <a:lnTo>
                    <a:pt x="288277" y="364096"/>
                  </a:lnTo>
                  <a:lnTo>
                    <a:pt x="292468" y="367182"/>
                  </a:lnTo>
                  <a:lnTo>
                    <a:pt x="301434" y="365760"/>
                  </a:lnTo>
                  <a:lnTo>
                    <a:pt x="304495" y="361530"/>
                  </a:lnTo>
                  <a:close/>
                </a:path>
                <a:path w="508635" h="576580">
                  <a:moveTo>
                    <a:pt x="320497" y="198615"/>
                  </a:moveTo>
                  <a:lnTo>
                    <a:pt x="320243" y="197015"/>
                  </a:lnTo>
                  <a:lnTo>
                    <a:pt x="319493" y="196469"/>
                  </a:lnTo>
                  <a:lnTo>
                    <a:pt x="317893" y="196723"/>
                  </a:lnTo>
                  <a:lnTo>
                    <a:pt x="317334" y="197472"/>
                  </a:lnTo>
                  <a:lnTo>
                    <a:pt x="317588" y="199072"/>
                  </a:lnTo>
                  <a:lnTo>
                    <a:pt x="318350" y="199618"/>
                  </a:lnTo>
                  <a:lnTo>
                    <a:pt x="319951" y="199364"/>
                  </a:lnTo>
                  <a:lnTo>
                    <a:pt x="320497" y="198615"/>
                  </a:lnTo>
                  <a:close/>
                </a:path>
                <a:path w="508635" h="576580">
                  <a:moveTo>
                    <a:pt x="349224" y="33629"/>
                  </a:moveTo>
                  <a:lnTo>
                    <a:pt x="349199" y="33439"/>
                  </a:lnTo>
                  <a:lnTo>
                    <a:pt x="349046" y="33362"/>
                  </a:lnTo>
                  <a:lnTo>
                    <a:pt x="348729" y="33401"/>
                  </a:lnTo>
                  <a:lnTo>
                    <a:pt x="348615" y="33528"/>
                  </a:lnTo>
                  <a:lnTo>
                    <a:pt x="348678" y="33870"/>
                  </a:lnTo>
                  <a:lnTo>
                    <a:pt x="348818" y="33972"/>
                  </a:lnTo>
                  <a:lnTo>
                    <a:pt x="349135" y="33921"/>
                  </a:lnTo>
                  <a:lnTo>
                    <a:pt x="349224" y="33629"/>
                  </a:lnTo>
                  <a:close/>
                </a:path>
                <a:path w="508635" h="576580">
                  <a:moveTo>
                    <a:pt x="391299" y="310108"/>
                  </a:moveTo>
                  <a:lnTo>
                    <a:pt x="391198" y="309486"/>
                  </a:lnTo>
                  <a:lnTo>
                    <a:pt x="390893" y="309283"/>
                  </a:lnTo>
                  <a:lnTo>
                    <a:pt x="390258" y="309384"/>
                  </a:lnTo>
                  <a:lnTo>
                    <a:pt x="390029" y="309676"/>
                  </a:lnTo>
                  <a:lnTo>
                    <a:pt x="390131" y="310299"/>
                  </a:lnTo>
                  <a:lnTo>
                    <a:pt x="390448" y="310515"/>
                  </a:lnTo>
                  <a:lnTo>
                    <a:pt x="391071" y="310413"/>
                  </a:lnTo>
                  <a:lnTo>
                    <a:pt x="391299" y="310108"/>
                  </a:lnTo>
                  <a:close/>
                </a:path>
                <a:path w="508635" h="576580">
                  <a:moveTo>
                    <a:pt x="413981" y="150114"/>
                  </a:moveTo>
                  <a:lnTo>
                    <a:pt x="413880" y="149491"/>
                  </a:lnTo>
                  <a:lnTo>
                    <a:pt x="413588" y="149263"/>
                  </a:lnTo>
                  <a:lnTo>
                    <a:pt x="412940" y="149377"/>
                  </a:lnTo>
                  <a:lnTo>
                    <a:pt x="412737" y="149669"/>
                  </a:lnTo>
                  <a:lnTo>
                    <a:pt x="412838" y="150291"/>
                  </a:lnTo>
                  <a:lnTo>
                    <a:pt x="413118" y="150507"/>
                  </a:lnTo>
                  <a:lnTo>
                    <a:pt x="413766" y="150393"/>
                  </a:lnTo>
                  <a:lnTo>
                    <a:pt x="413981" y="150114"/>
                  </a:lnTo>
                  <a:close/>
                </a:path>
                <a:path w="508635" h="576580">
                  <a:moveTo>
                    <a:pt x="466674" y="571220"/>
                  </a:moveTo>
                  <a:lnTo>
                    <a:pt x="465353" y="562914"/>
                  </a:lnTo>
                  <a:lnTo>
                    <a:pt x="461454" y="560095"/>
                  </a:lnTo>
                  <a:lnTo>
                    <a:pt x="453136" y="561403"/>
                  </a:lnTo>
                  <a:lnTo>
                    <a:pt x="450291" y="565302"/>
                  </a:lnTo>
                  <a:lnTo>
                    <a:pt x="451612" y="573608"/>
                  </a:lnTo>
                  <a:lnTo>
                    <a:pt x="455510" y="576453"/>
                  </a:lnTo>
                  <a:lnTo>
                    <a:pt x="463842" y="575144"/>
                  </a:lnTo>
                  <a:lnTo>
                    <a:pt x="466674" y="571220"/>
                  </a:lnTo>
                  <a:close/>
                </a:path>
                <a:path w="508635" h="576580">
                  <a:moveTo>
                    <a:pt x="471246" y="417334"/>
                  </a:moveTo>
                  <a:lnTo>
                    <a:pt x="470992" y="415759"/>
                  </a:lnTo>
                  <a:lnTo>
                    <a:pt x="470242" y="415188"/>
                  </a:lnTo>
                  <a:lnTo>
                    <a:pt x="468642" y="415442"/>
                  </a:lnTo>
                  <a:lnTo>
                    <a:pt x="468109" y="416204"/>
                  </a:lnTo>
                  <a:lnTo>
                    <a:pt x="468350" y="417791"/>
                  </a:lnTo>
                  <a:lnTo>
                    <a:pt x="469099" y="418338"/>
                  </a:lnTo>
                  <a:lnTo>
                    <a:pt x="470700" y="418084"/>
                  </a:lnTo>
                  <a:lnTo>
                    <a:pt x="471246" y="417334"/>
                  </a:lnTo>
                  <a:close/>
                </a:path>
                <a:path w="508635" h="576580">
                  <a:moveTo>
                    <a:pt x="486054" y="261480"/>
                  </a:moveTo>
                  <a:lnTo>
                    <a:pt x="486003" y="261150"/>
                  </a:lnTo>
                  <a:lnTo>
                    <a:pt x="485863" y="261048"/>
                  </a:lnTo>
                  <a:lnTo>
                    <a:pt x="485521" y="261086"/>
                  </a:lnTo>
                  <a:lnTo>
                    <a:pt x="485444" y="261239"/>
                  </a:lnTo>
                  <a:lnTo>
                    <a:pt x="485495" y="261569"/>
                  </a:lnTo>
                  <a:lnTo>
                    <a:pt x="485952" y="261607"/>
                  </a:lnTo>
                  <a:lnTo>
                    <a:pt x="486054" y="261480"/>
                  </a:lnTo>
                  <a:close/>
                </a:path>
                <a:path w="508635" h="576580">
                  <a:moveTo>
                    <a:pt x="508165" y="101854"/>
                  </a:moveTo>
                  <a:lnTo>
                    <a:pt x="508114" y="101561"/>
                  </a:lnTo>
                  <a:lnTo>
                    <a:pt x="507974" y="101447"/>
                  </a:lnTo>
                  <a:lnTo>
                    <a:pt x="507796" y="101460"/>
                  </a:lnTo>
                  <a:lnTo>
                    <a:pt x="507657" y="101485"/>
                  </a:lnTo>
                  <a:lnTo>
                    <a:pt x="507555" y="101803"/>
                  </a:lnTo>
                  <a:lnTo>
                    <a:pt x="507580" y="101955"/>
                  </a:lnTo>
                  <a:lnTo>
                    <a:pt x="507746" y="102057"/>
                  </a:lnTo>
                  <a:lnTo>
                    <a:pt x="508063" y="102006"/>
                  </a:lnTo>
                  <a:lnTo>
                    <a:pt x="508165" y="101854"/>
                  </a:lnTo>
                  <a:close/>
                </a:path>
              </a:pathLst>
            </a:custGeom>
            <a:solidFill>
              <a:srgbClr val="FFFFFF">
                <a:alpha val="22999"/>
              </a:srgbClr>
            </a:solidFill>
          </p:spPr>
          <p:txBody>
            <a:bodyPr wrap="square" lIns="0" tIns="0" rIns="0" bIns="0" rtlCol="0"/>
            <a:lstStyle/>
            <a:p>
              <a:endParaRPr/>
            </a:p>
          </p:txBody>
        </p:sp>
        <p:sp>
          <p:nvSpPr>
            <p:cNvPr id="5" name="object 5"/>
            <p:cNvSpPr/>
            <p:nvPr/>
          </p:nvSpPr>
          <p:spPr>
            <a:xfrm>
              <a:off x="2099322" y="1878050"/>
              <a:ext cx="1179385" cy="1474724"/>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2066772" y="2138883"/>
              <a:ext cx="962660" cy="1247140"/>
            </a:xfrm>
            <a:custGeom>
              <a:avLst/>
              <a:gdLst/>
              <a:ahLst/>
              <a:cxnLst/>
              <a:rect l="l" t="t" r="r" b="b"/>
              <a:pathLst>
                <a:path w="962660" h="1247139">
                  <a:moveTo>
                    <a:pt x="596" y="266"/>
                  </a:moveTo>
                  <a:lnTo>
                    <a:pt x="571" y="101"/>
                  </a:lnTo>
                  <a:lnTo>
                    <a:pt x="419" y="0"/>
                  </a:lnTo>
                  <a:lnTo>
                    <a:pt x="114" y="38"/>
                  </a:lnTo>
                  <a:lnTo>
                    <a:pt x="0" y="190"/>
                  </a:lnTo>
                  <a:lnTo>
                    <a:pt x="50" y="508"/>
                  </a:lnTo>
                  <a:lnTo>
                    <a:pt x="203" y="622"/>
                  </a:lnTo>
                  <a:lnTo>
                    <a:pt x="342" y="609"/>
                  </a:lnTo>
                  <a:lnTo>
                    <a:pt x="508" y="571"/>
                  </a:lnTo>
                  <a:lnTo>
                    <a:pt x="596" y="266"/>
                  </a:lnTo>
                  <a:close/>
                </a:path>
                <a:path w="962660" h="1247139">
                  <a:moveTo>
                    <a:pt x="16179" y="290690"/>
                  </a:moveTo>
                  <a:lnTo>
                    <a:pt x="16078" y="290029"/>
                  </a:lnTo>
                  <a:lnTo>
                    <a:pt x="15786" y="289814"/>
                  </a:lnTo>
                  <a:lnTo>
                    <a:pt x="15138" y="289915"/>
                  </a:lnTo>
                  <a:lnTo>
                    <a:pt x="14909" y="290207"/>
                  </a:lnTo>
                  <a:lnTo>
                    <a:pt x="15024" y="290880"/>
                  </a:lnTo>
                  <a:lnTo>
                    <a:pt x="15316" y="291084"/>
                  </a:lnTo>
                  <a:lnTo>
                    <a:pt x="15976" y="290982"/>
                  </a:lnTo>
                  <a:lnTo>
                    <a:pt x="16179" y="290690"/>
                  </a:lnTo>
                  <a:close/>
                </a:path>
                <a:path w="962660" h="1247139">
                  <a:moveTo>
                    <a:pt x="962583" y="1246505"/>
                  </a:moveTo>
                  <a:lnTo>
                    <a:pt x="962558" y="1246339"/>
                  </a:lnTo>
                  <a:lnTo>
                    <a:pt x="962393" y="1246212"/>
                  </a:lnTo>
                  <a:lnTo>
                    <a:pt x="962253" y="1246238"/>
                  </a:lnTo>
                  <a:lnTo>
                    <a:pt x="962113" y="1246251"/>
                  </a:lnTo>
                  <a:lnTo>
                    <a:pt x="961986" y="1246428"/>
                  </a:lnTo>
                  <a:lnTo>
                    <a:pt x="962050" y="1246771"/>
                  </a:lnTo>
                  <a:lnTo>
                    <a:pt x="962202" y="1246835"/>
                  </a:lnTo>
                  <a:lnTo>
                    <a:pt x="962494" y="1246797"/>
                  </a:lnTo>
                  <a:lnTo>
                    <a:pt x="962583" y="1246505"/>
                  </a:lnTo>
                  <a:close/>
                </a:path>
              </a:pathLst>
            </a:custGeom>
            <a:solidFill>
              <a:srgbClr val="FFFFFF">
                <a:alpha val="22999"/>
              </a:srgbClr>
            </a:solidFill>
          </p:spPr>
          <p:txBody>
            <a:bodyPr wrap="square" lIns="0" tIns="0" rIns="0" bIns="0" rtlCol="0"/>
            <a:lstStyle/>
            <a:p>
              <a:endParaRPr/>
            </a:p>
          </p:txBody>
        </p:sp>
      </p:grpSp>
      <p:sp>
        <p:nvSpPr>
          <p:cNvPr id="7" name="object 7"/>
          <p:cNvSpPr txBox="1">
            <a:spLocks noGrp="1"/>
          </p:cNvSpPr>
          <p:nvPr>
            <p:ph type="title"/>
          </p:nvPr>
        </p:nvSpPr>
        <p:spPr>
          <a:xfrm>
            <a:off x="4357814" y="381000"/>
            <a:ext cx="1934845" cy="330200"/>
          </a:xfrm>
          <a:prstGeom prst="rect">
            <a:avLst/>
          </a:prstGeom>
        </p:spPr>
        <p:txBody>
          <a:bodyPr vert="horz" wrap="square" lIns="0" tIns="12700" rIns="0" bIns="0" rtlCol="0">
            <a:spAutoFit/>
          </a:bodyPr>
          <a:lstStyle/>
          <a:p>
            <a:pPr marL="12700">
              <a:lnSpc>
                <a:spcPct val="100000"/>
              </a:lnSpc>
              <a:spcBef>
                <a:spcPts val="100"/>
              </a:spcBef>
            </a:pPr>
            <a:r>
              <a:rPr sz="2000" b="1" i="0" spc="-10" dirty="0">
                <a:latin typeface="TeXGyreAdventor"/>
                <a:cs typeface="TeXGyreAdventor"/>
              </a:rPr>
              <a:t>DOMICILIATION</a:t>
            </a:r>
            <a:endParaRPr sz="2000" dirty="0">
              <a:latin typeface="TeXGyreAdventor"/>
              <a:cs typeface="TeXGyreAdventor"/>
            </a:endParaRPr>
          </a:p>
        </p:txBody>
      </p:sp>
      <p:sp>
        <p:nvSpPr>
          <p:cNvPr id="8" name="object 8"/>
          <p:cNvSpPr txBox="1"/>
          <p:nvPr/>
        </p:nvSpPr>
        <p:spPr>
          <a:xfrm>
            <a:off x="2971584" y="1861210"/>
            <a:ext cx="4748530" cy="330200"/>
          </a:xfrm>
          <a:prstGeom prst="rect">
            <a:avLst/>
          </a:prstGeom>
        </p:spPr>
        <p:txBody>
          <a:bodyPr vert="horz" wrap="square" lIns="0" tIns="12700" rIns="0" bIns="0" rtlCol="0">
            <a:spAutoFit/>
          </a:bodyPr>
          <a:lstStyle/>
          <a:p>
            <a:pPr marL="12700">
              <a:lnSpc>
                <a:spcPct val="100000"/>
              </a:lnSpc>
              <a:spcBef>
                <a:spcPts val="100"/>
              </a:spcBef>
            </a:pPr>
            <a:r>
              <a:rPr sz="2000" b="1" spc="-5" dirty="0">
                <a:solidFill>
                  <a:srgbClr val="2587C8"/>
                </a:solidFill>
                <a:latin typeface="TeXGyreAdventor"/>
                <a:cs typeface="TeXGyreAdventor"/>
              </a:rPr>
              <a:t>FOREIGN AND </a:t>
            </a:r>
            <a:r>
              <a:rPr sz="2000" b="1" dirty="0">
                <a:solidFill>
                  <a:srgbClr val="2587C8"/>
                </a:solidFill>
                <a:latin typeface="TeXGyreAdventor"/>
                <a:cs typeface="TeXGyreAdventor"/>
              </a:rPr>
              <a:t>FRENCH</a:t>
            </a:r>
            <a:r>
              <a:rPr sz="2000" b="1" spc="15" dirty="0">
                <a:solidFill>
                  <a:srgbClr val="2587C8"/>
                </a:solidFill>
                <a:latin typeface="TeXGyreAdventor"/>
                <a:cs typeface="TeXGyreAdventor"/>
              </a:rPr>
              <a:t> </a:t>
            </a:r>
            <a:r>
              <a:rPr sz="2000" b="1" spc="-10" dirty="0">
                <a:solidFill>
                  <a:srgbClr val="2587C8"/>
                </a:solidFill>
                <a:latin typeface="TeXGyreAdventor"/>
                <a:cs typeface="TeXGyreAdventor"/>
              </a:rPr>
              <a:t>DOMICILIATION</a:t>
            </a:r>
            <a:endParaRPr sz="2000" dirty="0">
              <a:latin typeface="TeXGyreAdventor"/>
              <a:cs typeface="TeXGyreAdventor"/>
            </a:endParaRPr>
          </a:p>
        </p:txBody>
      </p:sp>
      <p:sp>
        <p:nvSpPr>
          <p:cNvPr id="9" name="object 9"/>
          <p:cNvSpPr txBox="1"/>
          <p:nvPr/>
        </p:nvSpPr>
        <p:spPr>
          <a:xfrm>
            <a:off x="4660430" y="2166010"/>
            <a:ext cx="1371600" cy="330200"/>
          </a:xfrm>
          <a:prstGeom prst="rect">
            <a:avLst/>
          </a:prstGeom>
        </p:spPr>
        <p:txBody>
          <a:bodyPr vert="horz" wrap="square" lIns="0" tIns="12700" rIns="0" bIns="0" rtlCol="0">
            <a:spAutoFit/>
          </a:bodyPr>
          <a:lstStyle/>
          <a:p>
            <a:pPr marL="12700">
              <a:lnSpc>
                <a:spcPct val="100000"/>
              </a:lnSpc>
              <a:spcBef>
                <a:spcPts val="100"/>
              </a:spcBef>
            </a:pPr>
            <a:r>
              <a:rPr sz="2000" b="1" spc="-5" dirty="0">
                <a:solidFill>
                  <a:srgbClr val="2587C8"/>
                </a:solidFill>
                <a:latin typeface="TeXGyreAdventor"/>
                <a:cs typeface="TeXGyreAdventor"/>
              </a:rPr>
              <a:t>OF</a:t>
            </a:r>
            <a:r>
              <a:rPr sz="2000" b="1" spc="-45" dirty="0">
                <a:solidFill>
                  <a:srgbClr val="2587C8"/>
                </a:solidFill>
                <a:latin typeface="TeXGyreAdventor"/>
                <a:cs typeface="TeXGyreAdventor"/>
              </a:rPr>
              <a:t> </a:t>
            </a:r>
            <a:r>
              <a:rPr sz="2000" b="1" spc="-5" dirty="0">
                <a:solidFill>
                  <a:srgbClr val="2587C8"/>
                </a:solidFill>
                <a:latin typeface="TeXGyreAdventor"/>
                <a:cs typeface="TeXGyreAdventor"/>
              </a:rPr>
              <a:t>ENTITIES</a:t>
            </a:r>
            <a:endParaRPr sz="2000">
              <a:latin typeface="TeXGyreAdventor"/>
              <a:cs typeface="TeXGyreAdventor"/>
            </a:endParaRPr>
          </a:p>
        </p:txBody>
      </p:sp>
      <p:sp>
        <p:nvSpPr>
          <p:cNvPr id="10" name="object 10"/>
          <p:cNvSpPr txBox="1"/>
          <p:nvPr/>
        </p:nvSpPr>
        <p:spPr>
          <a:xfrm>
            <a:off x="3424809" y="7186955"/>
            <a:ext cx="3842385" cy="223520"/>
          </a:xfrm>
          <a:prstGeom prst="rect">
            <a:avLst/>
          </a:prstGeom>
        </p:spPr>
        <p:txBody>
          <a:bodyPr vert="horz" wrap="square" lIns="0" tIns="12700" rIns="0" bIns="0" rtlCol="0">
            <a:spAutoFit/>
          </a:bodyPr>
          <a:lstStyle/>
          <a:p>
            <a:pPr marL="12700">
              <a:lnSpc>
                <a:spcPct val="100000"/>
              </a:lnSpc>
              <a:spcBef>
                <a:spcPts val="100"/>
              </a:spcBef>
            </a:pPr>
            <a:r>
              <a:rPr sz="1300" spc="-60" dirty="0">
                <a:solidFill>
                  <a:srgbClr val="6D6E71"/>
                </a:solidFill>
                <a:latin typeface="Verdana"/>
                <a:cs typeface="Verdana"/>
              </a:rPr>
              <a:t>CENTRAL</a:t>
            </a:r>
            <a:r>
              <a:rPr sz="1300" spc="-110" dirty="0">
                <a:solidFill>
                  <a:srgbClr val="6D6E71"/>
                </a:solidFill>
                <a:latin typeface="Verdana"/>
                <a:cs typeface="Verdana"/>
              </a:rPr>
              <a:t> </a:t>
            </a:r>
            <a:r>
              <a:rPr sz="1300" spc="-25" dirty="0">
                <a:solidFill>
                  <a:srgbClr val="6D6E71"/>
                </a:solidFill>
                <a:latin typeface="Verdana"/>
                <a:cs typeface="Verdana"/>
              </a:rPr>
              <a:t>LOCATION</a:t>
            </a:r>
            <a:r>
              <a:rPr sz="1300" spc="-105" dirty="0">
                <a:solidFill>
                  <a:srgbClr val="6D6E71"/>
                </a:solidFill>
                <a:latin typeface="Verdana"/>
                <a:cs typeface="Verdana"/>
              </a:rPr>
              <a:t> </a:t>
            </a:r>
            <a:r>
              <a:rPr sz="1800" spc="104" baseline="4629" dirty="0">
                <a:solidFill>
                  <a:srgbClr val="6D6E71"/>
                </a:solidFill>
                <a:latin typeface="Verdana"/>
                <a:cs typeface="Verdana"/>
              </a:rPr>
              <a:t>•</a:t>
            </a:r>
            <a:r>
              <a:rPr sz="1800" spc="-112" baseline="4629" dirty="0">
                <a:solidFill>
                  <a:srgbClr val="6D6E71"/>
                </a:solidFill>
                <a:latin typeface="Verdana"/>
                <a:cs typeface="Verdana"/>
              </a:rPr>
              <a:t> </a:t>
            </a:r>
            <a:r>
              <a:rPr sz="1300" spc="-125" dirty="0">
                <a:solidFill>
                  <a:srgbClr val="6D6E71"/>
                </a:solidFill>
                <a:latin typeface="Verdana"/>
                <a:cs typeface="Verdana"/>
              </a:rPr>
              <a:t>PRESTIGIOUS</a:t>
            </a:r>
            <a:r>
              <a:rPr sz="1300" spc="-110" dirty="0">
                <a:solidFill>
                  <a:srgbClr val="6D6E71"/>
                </a:solidFill>
                <a:latin typeface="Verdana"/>
                <a:cs typeface="Verdana"/>
              </a:rPr>
              <a:t> </a:t>
            </a:r>
            <a:r>
              <a:rPr sz="1800" spc="104" baseline="4629" dirty="0">
                <a:solidFill>
                  <a:srgbClr val="6D6E71"/>
                </a:solidFill>
                <a:latin typeface="Verdana"/>
                <a:cs typeface="Verdana"/>
              </a:rPr>
              <a:t>•</a:t>
            </a:r>
            <a:r>
              <a:rPr sz="1800" spc="-112" baseline="4629" dirty="0">
                <a:solidFill>
                  <a:srgbClr val="6D6E71"/>
                </a:solidFill>
                <a:latin typeface="Verdana"/>
                <a:cs typeface="Verdana"/>
              </a:rPr>
              <a:t> </a:t>
            </a:r>
            <a:r>
              <a:rPr sz="1300" spc="-105" dirty="0">
                <a:solidFill>
                  <a:srgbClr val="6D6E71"/>
                </a:solidFill>
                <a:latin typeface="Verdana"/>
                <a:cs typeface="Verdana"/>
              </a:rPr>
              <a:t>STRATEGIC</a:t>
            </a:r>
            <a:endParaRPr sz="1300">
              <a:latin typeface="Verdana"/>
              <a:cs typeface="Verdana"/>
            </a:endParaRPr>
          </a:p>
        </p:txBody>
      </p:sp>
      <p:grpSp>
        <p:nvGrpSpPr>
          <p:cNvPr id="23" name="object 23"/>
          <p:cNvGrpSpPr/>
          <p:nvPr/>
        </p:nvGrpSpPr>
        <p:grpSpPr>
          <a:xfrm>
            <a:off x="5032082" y="1203794"/>
            <a:ext cx="628015" cy="628015"/>
            <a:chOff x="5032082" y="1203794"/>
            <a:chExt cx="628015" cy="628015"/>
          </a:xfrm>
        </p:grpSpPr>
        <p:sp>
          <p:nvSpPr>
            <p:cNvPr id="24" name="object 24"/>
            <p:cNvSpPr/>
            <p:nvPr/>
          </p:nvSpPr>
          <p:spPr>
            <a:xfrm>
              <a:off x="5038432" y="1210144"/>
              <a:ext cx="615315" cy="615315"/>
            </a:xfrm>
            <a:custGeom>
              <a:avLst/>
              <a:gdLst/>
              <a:ahLst/>
              <a:cxnLst/>
              <a:rect l="l" t="t" r="r" b="b"/>
              <a:pathLst>
                <a:path w="615314" h="615314">
                  <a:moveTo>
                    <a:pt x="307568" y="615137"/>
                  </a:moveTo>
                  <a:lnTo>
                    <a:pt x="353018" y="611802"/>
                  </a:lnTo>
                  <a:lnTo>
                    <a:pt x="396397" y="602114"/>
                  </a:lnTo>
                  <a:lnTo>
                    <a:pt x="437230" y="586550"/>
                  </a:lnTo>
                  <a:lnTo>
                    <a:pt x="475041" y="565585"/>
                  </a:lnTo>
                  <a:lnTo>
                    <a:pt x="509354" y="539694"/>
                  </a:lnTo>
                  <a:lnTo>
                    <a:pt x="539694" y="509354"/>
                  </a:lnTo>
                  <a:lnTo>
                    <a:pt x="565585" y="475041"/>
                  </a:lnTo>
                  <a:lnTo>
                    <a:pt x="586550" y="437230"/>
                  </a:lnTo>
                  <a:lnTo>
                    <a:pt x="602114" y="396397"/>
                  </a:lnTo>
                  <a:lnTo>
                    <a:pt x="611802" y="353018"/>
                  </a:lnTo>
                  <a:lnTo>
                    <a:pt x="615137" y="307568"/>
                  </a:lnTo>
                  <a:lnTo>
                    <a:pt x="611802" y="262116"/>
                  </a:lnTo>
                  <a:lnTo>
                    <a:pt x="602114" y="218735"/>
                  </a:lnTo>
                  <a:lnTo>
                    <a:pt x="586550" y="177901"/>
                  </a:lnTo>
                  <a:lnTo>
                    <a:pt x="565585" y="140089"/>
                  </a:lnTo>
                  <a:lnTo>
                    <a:pt x="539694" y="105777"/>
                  </a:lnTo>
                  <a:lnTo>
                    <a:pt x="509354" y="75438"/>
                  </a:lnTo>
                  <a:lnTo>
                    <a:pt x="475041" y="49548"/>
                  </a:lnTo>
                  <a:lnTo>
                    <a:pt x="437230" y="28584"/>
                  </a:lnTo>
                  <a:lnTo>
                    <a:pt x="396397" y="13021"/>
                  </a:lnTo>
                  <a:lnTo>
                    <a:pt x="353018" y="3334"/>
                  </a:lnTo>
                  <a:lnTo>
                    <a:pt x="307568" y="0"/>
                  </a:lnTo>
                  <a:lnTo>
                    <a:pt x="262119" y="3334"/>
                  </a:lnTo>
                  <a:lnTo>
                    <a:pt x="218739" y="13021"/>
                  </a:lnTo>
                  <a:lnTo>
                    <a:pt x="177906" y="28584"/>
                  </a:lnTo>
                  <a:lnTo>
                    <a:pt x="140095" y="49548"/>
                  </a:lnTo>
                  <a:lnTo>
                    <a:pt x="105782" y="75438"/>
                  </a:lnTo>
                  <a:lnTo>
                    <a:pt x="75442" y="105777"/>
                  </a:lnTo>
                  <a:lnTo>
                    <a:pt x="49551" y="140089"/>
                  </a:lnTo>
                  <a:lnTo>
                    <a:pt x="28586" y="177901"/>
                  </a:lnTo>
                  <a:lnTo>
                    <a:pt x="13022" y="218735"/>
                  </a:lnTo>
                  <a:lnTo>
                    <a:pt x="3334" y="262116"/>
                  </a:lnTo>
                  <a:lnTo>
                    <a:pt x="0" y="307568"/>
                  </a:lnTo>
                  <a:lnTo>
                    <a:pt x="3334" y="353018"/>
                  </a:lnTo>
                  <a:lnTo>
                    <a:pt x="13022" y="396397"/>
                  </a:lnTo>
                  <a:lnTo>
                    <a:pt x="28586" y="437230"/>
                  </a:lnTo>
                  <a:lnTo>
                    <a:pt x="49551" y="475041"/>
                  </a:lnTo>
                  <a:lnTo>
                    <a:pt x="75442" y="509354"/>
                  </a:lnTo>
                  <a:lnTo>
                    <a:pt x="105782" y="539694"/>
                  </a:lnTo>
                  <a:lnTo>
                    <a:pt x="140095" y="565585"/>
                  </a:lnTo>
                  <a:lnTo>
                    <a:pt x="177906" y="586550"/>
                  </a:lnTo>
                  <a:lnTo>
                    <a:pt x="218739" y="602114"/>
                  </a:lnTo>
                  <a:lnTo>
                    <a:pt x="262119" y="611802"/>
                  </a:lnTo>
                  <a:lnTo>
                    <a:pt x="307568" y="615137"/>
                  </a:lnTo>
                  <a:close/>
                </a:path>
              </a:pathLst>
            </a:custGeom>
            <a:ln w="12700">
              <a:solidFill>
                <a:srgbClr val="2684C6"/>
              </a:solidFill>
            </a:ln>
          </p:spPr>
          <p:txBody>
            <a:bodyPr wrap="square" lIns="0" tIns="0" rIns="0" bIns="0" rtlCol="0"/>
            <a:lstStyle/>
            <a:p>
              <a:endParaRPr/>
            </a:p>
          </p:txBody>
        </p:sp>
        <p:sp>
          <p:nvSpPr>
            <p:cNvPr id="25" name="object 25"/>
            <p:cNvSpPr/>
            <p:nvPr/>
          </p:nvSpPr>
          <p:spPr>
            <a:xfrm>
              <a:off x="5116982" y="1355991"/>
              <a:ext cx="458470" cy="323850"/>
            </a:xfrm>
            <a:custGeom>
              <a:avLst/>
              <a:gdLst/>
              <a:ahLst/>
              <a:cxnLst/>
              <a:rect l="l" t="t" r="r" b="b"/>
              <a:pathLst>
                <a:path w="458470" h="323850">
                  <a:moveTo>
                    <a:pt x="416217" y="0"/>
                  </a:moveTo>
                  <a:lnTo>
                    <a:pt x="40398" y="0"/>
                  </a:lnTo>
                  <a:lnTo>
                    <a:pt x="33141" y="1269"/>
                  </a:lnTo>
                  <a:lnTo>
                    <a:pt x="26057" y="1269"/>
                  </a:lnTo>
                  <a:lnTo>
                    <a:pt x="19378" y="3809"/>
                  </a:lnTo>
                  <a:lnTo>
                    <a:pt x="13334" y="8889"/>
                  </a:lnTo>
                  <a:lnTo>
                    <a:pt x="9245" y="12699"/>
                  </a:lnTo>
                  <a:lnTo>
                    <a:pt x="4965" y="16509"/>
                  </a:lnTo>
                  <a:lnTo>
                    <a:pt x="3987" y="24129"/>
                  </a:lnTo>
                  <a:lnTo>
                    <a:pt x="3708" y="25399"/>
                  </a:lnTo>
                  <a:lnTo>
                    <a:pt x="495" y="26669"/>
                  </a:lnTo>
                  <a:lnTo>
                    <a:pt x="901" y="29209"/>
                  </a:lnTo>
                  <a:lnTo>
                    <a:pt x="952" y="289559"/>
                  </a:lnTo>
                  <a:lnTo>
                    <a:pt x="0" y="294639"/>
                  </a:lnTo>
                  <a:lnTo>
                    <a:pt x="6146" y="306069"/>
                  </a:lnTo>
                  <a:lnTo>
                    <a:pt x="7696" y="311149"/>
                  </a:lnTo>
                  <a:lnTo>
                    <a:pt x="15684" y="317499"/>
                  </a:lnTo>
                  <a:lnTo>
                    <a:pt x="19837" y="321309"/>
                  </a:lnTo>
                  <a:lnTo>
                    <a:pt x="29933" y="323849"/>
                  </a:lnTo>
                  <a:lnTo>
                    <a:pt x="426013" y="323849"/>
                  </a:lnTo>
                  <a:lnTo>
                    <a:pt x="432730" y="322579"/>
                  </a:lnTo>
                  <a:lnTo>
                    <a:pt x="439023" y="320039"/>
                  </a:lnTo>
                  <a:lnTo>
                    <a:pt x="444715" y="316229"/>
                  </a:lnTo>
                  <a:lnTo>
                    <a:pt x="448906" y="311149"/>
                  </a:lnTo>
                  <a:lnTo>
                    <a:pt x="453326" y="307339"/>
                  </a:lnTo>
                  <a:lnTo>
                    <a:pt x="453438" y="306069"/>
                  </a:lnTo>
                  <a:lnTo>
                    <a:pt x="39357" y="306069"/>
                  </a:lnTo>
                  <a:lnTo>
                    <a:pt x="36220" y="304799"/>
                  </a:lnTo>
                  <a:lnTo>
                    <a:pt x="35026" y="304799"/>
                  </a:lnTo>
                  <a:lnTo>
                    <a:pt x="34734" y="303529"/>
                  </a:lnTo>
                  <a:lnTo>
                    <a:pt x="35623" y="302259"/>
                  </a:lnTo>
                  <a:lnTo>
                    <a:pt x="41711" y="297179"/>
                  </a:lnTo>
                  <a:lnTo>
                    <a:pt x="52502" y="288289"/>
                  </a:lnTo>
                  <a:lnTo>
                    <a:pt x="57575" y="284479"/>
                  </a:lnTo>
                  <a:lnTo>
                    <a:pt x="22783" y="284479"/>
                  </a:lnTo>
                  <a:lnTo>
                    <a:pt x="22148" y="281939"/>
                  </a:lnTo>
                  <a:lnTo>
                    <a:pt x="21793" y="279399"/>
                  </a:lnTo>
                  <a:lnTo>
                    <a:pt x="21894" y="278129"/>
                  </a:lnTo>
                  <a:lnTo>
                    <a:pt x="21907" y="172719"/>
                  </a:lnTo>
                  <a:lnTo>
                    <a:pt x="21958" y="64769"/>
                  </a:lnTo>
                  <a:lnTo>
                    <a:pt x="22542" y="63499"/>
                  </a:lnTo>
                  <a:lnTo>
                    <a:pt x="24168" y="62229"/>
                  </a:lnTo>
                  <a:lnTo>
                    <a:pt x="58068" y="62229"/>
                  </a:lnTo>
                  <a:lnTo>
                    <a:pt x="49128" y="54609"/>
                  </a:lnTo>
                  <a:lnTo>
                    <a:pt x="43154" y="50799"/>
                  </a:lnTo>
                  <a:lnTo>
                    <a:pt x="37528" y="45719"/>
                  </a:lnTo>
                  <a:lnTo>
                    <a:pt x="31876" y="41909"/>
                  </a:lnTo>
                  <a:lnTo>
                    <a:pt x="21615" y="34289"/>
                  </a:lnTo>
                  <a:lnTo>
                    <a:pt x="21259" y="31749"/>
                  </a:lnTo>
                  <a:lnTo>
                    <a:pt x="28803" y="21589"/>
                  </a:lnTo>
                  <a:lnTo>
                    <a:pt x="33718" y="20319"/>
                  </a:lnTo>
                  <a:lnTo>
                    <a:pt x="453621" y="20319"/>
                  </a:lnTo>
                  <a:lnTo>
                    <a:pt x="453262" y="16509"/>
                  </a:lnTo>
                  <a:lnTo>
                    <a:pt x="450011" y="13969"/>
                  </a:lnTo>
                  <a:lnTo>
                    <a:pt x="442874" y="6349"/>
                  </a:lnTo>
                  <a:lnTo>
                    <a:pt x="438454" y="2539"/>
                  </a:lnTo>
                  <a:lnTo>
                    <a:pt x="424687" y="1269"/>
                  </a:lnTo>
                  <a:lnTo>
                    <a:pt x="416217" y="0"/>
                  </a:lnTo>
                  <a:close/>
                </a:path>
                <a:path w="458470" h="323850">
                  <a:moveTo>
                    <a:pt x="414921" y="304799"/>
                  </a:moveTo>
                  <a:lnTo>
                    <a:pt x="41732" y="304799"/>
                  </a:lnTo>
                  <a:lnTo>
                    <a:pt x="39357" y="306069"/>
                  </a:lnTo>
                  <a:lnTo>
                    <a:pt x="418299" y="306069"/>
                  </a:lnTo>
                  <a:lnTo>
                    <a:pt x="414921" y="304799"/>
                  </a:lnTo>
                  <a:close/>
                </a:path>
                <a:path w="458470" h="323850">
                  <a:moveTo>
                    <a:pt x="307136" y="185419"/>
                  </a:moveTo>
                  <a:lnTo>
                    <a:pt x="273697" y="185419"/>
                  </a:lnTo>
                  <a:lnTo>
                    <a:pt x="300824" y="207009"/>
                  </a:lnTo>
                  <a:lnTo>
                    <a:pt x="305930" y="210819"/>
                  </a:lnTo>
                  <a:lnTo>
                    <a:pt x="311124" y="215899"/>
                  </a:lnTo>
                  <a:lnTo>
                    <a:pt x="353240" y="247649"/>
                  </a:lnTo>
                  <a:lnTo>
                    <a:pt x="369012" y="260349"/>
                  </a:lnTo>
                  <a:lnTo>
                    <a:pt x="376872" y="265429"/>
                  </a:lnTo>
                  <a:lnTo>
                    <a:pt x="382049" y="270509"/>
                  </a:lnTo>
                  <a:lnTo>
                    <a:pt x="397548" y="281939"/>
                  </a:lnTo>
                  <a:lnTo>
                    <a:pt x="416480" y="297179"/>
                  </a:lnTo>
                  <a:lnTo>
                    <a:pt x="423494" y="302259"/>
                  </a:lnTo>
                  <a:lnTo>
                    <a:pt x="424395" y="303529"/>
                  </a:lnTo>
                  <a:lnTo>
                    <a:pt x="423684" y="304799"/>
                  </a:lnTo>
                  <a:lnTo>
                    <a:pt x="422567" y="304799"/>
                  </a:lnTo>
                  <a:lnTo>
                    <a:pt x="418299" y="306069"/>
                  </a:lnTo>
                  <a:lnTo>
                    <a:pt x="453438" y="306069"/>
                  </a:lnTo>
                  <a:lnTo>
                    <a:pt x="453999" y="299719"/>
                  </a:lnTo>
                  <a:lnTo>
                    <a:pt x="454266" y="299719"/>
                  </a:lnTo>
                  <a:lnTo>
                    <a:pt x="457492" y="297179"/>
                  </a:lnTo>
                  <a:lnTo>
                    <a:pt x="457072" y="294639"/>
                  </a:lnTo>
                  <a:lnTo>
                    <a:pt x="457072" y="284479"/>
                  </a:lnTo>
                  <a:lnTo>
                    <a:pt x="436143" y="284479"/>
                  </a:lnTo>
                  <a:lnTo>
                    <a:pt x="434187" y="283209"/>
                  </a:lnTo>
                  <a:lnTo>
                    <a:pt x="431977" y="283209"/>
                  </a:lnTo>
                  <a:lnTo>
                    <a:pt x="420154" y="274319"/>
                  </a:lnTo>
                  <a:lnTo>
                    <a:pt x="410095" y="265429"/>
                  </a:lnTo>
                  <a:lnTo>
                    <a:pt x="404760" y="261619"/>
                  </a:lnTo>
                  <a:lnTo>
                    <a:pt x="394122" y="252729"/>
                  </a:lnTo>
                  <a:lnTo>
                    <a:pt x="388772" y="248919"/>
                  </a:lnTo>
                  <a:lnTo>
                    <a:pt x="382385" y="243839"/>
                  </a:lnTo>
                  <a:lnTo>
                    <a:pt x="369555" y="234949"/>
                  </a:lnTo>
                  <a:lnTo>
                    <a:pt x="363169" y="229869"/>
                  </a:lnTo>
                  <a:lnTo>
                    <a:pt x="344838" y="214629"/>
                  </a:lnTo>
                  <a:lnTo>
                    <a:pt x="338721" y="210819"/>
                  </a:lnTo>
                  <a:lnTo>
                    <a:pt x="333552" y="205739"/>
                  </a:lnTo>
                  <a:lnTo>
                    <a:pt x="312559" y="190499"/>
                  </a:lnTo>
                  <a:lnTo>
                    <a:pt x="307136" y="185419"/>
                  </a:lnTo>
                  <a:close/>
                </a:path>
                <a:path w="458470" h="323850">
                  <a:moveTo>
                    <a:pt x="58068" y="62229"/>
                  </a:moveTo>
                  <a:lnTo>
                    <a:pt x="24168" y="62229"/>
                  </a:lnTo>
                  <a:lnTo>
                    <a:pt x="25882" y="63499"/>
                  </a:lnTo>
                  <a:lnTo>
                    <a:pt x="32169" y="67309"/>
                  </a:lnTo>
                  <a:lnTo>
                    <a:pt x="37376" y="72389"/>
                  </a:lnTo>
                  <a:lnTo>
                    <a:pt x="48132" y="80009"/>
                  </a:lnTo>
                  <a:lnTo>
                    <a:pt x="53644" y="85089"/>
                  </a:lnTo>
                  <a:lnTo>
                    <a:pt x="152044" y="160019"/>
                  </a:lnTo>
                  <a:lnTo>
                    <a:pt x="166204" y="171449"/>
                  </a:lnTo>
                  <a:lnTo>
                    <a:pt x="166242" y="173989"/>
                  </a:lnTo>
                  <a:lnTo>
                    <a:pt x="164160" y="175259"/>
                  </a:lnTo>
                  <a:lnTo>
                    <a:pt x="142200" y="193039"/>
                  </a:lnTo>
                  <a:lnTo>
                    <a:pt x="134912" y="198119"/>
                  </a:lnTo>
                  <a:lnTo>
                    <a:pt x="116608" y="213359"/>
                  </a:lnTo>
                  <a:lnTo>
                    <a:pt x="110489" y="217169"/>
                  </a:lnTo>
                  <a:lnTo>
                    <a:pt x="105255" y="222249"/>
                  </a:lnTo>
                  <a:lnTo>
                    <a:pt x="89471" y="233679"/>
                  </a:lnTo>
                  <a:lnTo>
                    <a:pt x="70892" y="248919"/>
                  </a:lnTo>
                  <a:lnTo>
                    <a:pt x="59423" y="257809"/>
                  </a:lnTo>
                  <a:lnTo>
                    <a:pt x="54063" y="261619"/>
                  </a:lnTo>
                  <a:lnTo>
                    <a:pt x="32491" y="278129"/>
                  </a:lnTo>
                  <a:lnTo>
                    <a:pt x="26085" y="283209"/>
                  </a:lnTo>
                  <a:lnTo>
                    <a:pt x="24536" y="284479"/>
                  </a:lnTo>
                  <a:lnTo>
                    <a:pt x="57575" y="284479"/>
                  </a:lnTo>
                  <a:lnTo>
                    <a:pt x="64338" y="279399"/>
                  </a:lnTo>
                  <a:lnTo>
                    <a:pt x="70713" y="274319"/>
                  </a:lnTo>
                  <a:lnTo>
                    <a:pt x="92797" y="257809"/>
                  </a:lnTo>
                  <a:lnTo>
                    <a:pt x="98043" y="252729"/>
                  </a:lnTo>
                  <a:lnTo>
                    <a:pt x="119418" y="237489"/>
                  </a:lnTo>
                  <a:lnTo>
                    <a:pt x="137582" y="222249"/>
                  </a:lnTo>
                  <a:lnTo>
                    <a:pt x="143649" y="218439"/>
                  </a:lnTo>
                  <a:lnTo>
                    <a:pt x="150140" y="213359"/>
                  </a:lnTo>
                  <a:lnTo>
                    <a:pt x="173481" y="194309"/>
                  </a:lnTo>
                  <a:lnTo>
                    <a:pt x="177253" y="191769"/>
                  </a:lnTo>
                  <a:lnTo>
                    <a:pt x="183883" y="186689"/>
                  </a:lnTo>
                  <a:lnTo>
                    <a:pt x="218926" y="186689"/>
                  </a:lnTo>
                  <a:lnTo>
                    <a:pt x="214668" y="184149"/>
                  </a:lnTo>
                  <a:lnTo>
                    <a:pt x="202768" y="173989"/>
                  </a:lnTo>
                  <a:lnTo>
                    <a:pt x="191668" y="166369"/>
                  </a:lnTo>
                  <a:lnTo>
                    <a:pt x="176325" y="153669"/>
                  </a:lnTo>
                  <a:lnTo>
                    <a:pt x="171183" y="149859"/>
                  </a:lnTo>
                  <a:lnTo>
                    <a:pt x="165929" y="146049"/>
                  </a:lnTo>
                  <a:lnTo>
                    <a:pt x="155350" y="137159"/>
                  </a:lnTo>
                  <a:lnTo>
                    <a:pt x="114020" y="105409"/>
                  </a:lnTo>
                  <a:lnTo>
                    <a:pt x="95227" y="90169"/>
                  </a:lnTo>
                  <a:lnTo>
                    <a:pt x="88938" y="86359"/>
                  </a:lnTo>
                  <a:lnTo>
                    <a:pt x="83473" y="81279"/>
                  </a:lnTo>
                  <a:lnTo>
                    <a:pt x="67043" y="69849"/>
                  </a:lnTo>
                  <a:lnTo>
                    <a:pt x="58068" y="62229"/>
                  </a:lnTo>
                  <a:close/>
                </a:path>
                <a:path w="458470" h="323850">
                  <a:moveTo>
                    <a:pt x="457061" y="59689"/>
                  </a:moveTo>
                  <a:lnTo>
                    <a:pt x="435292" y="59689"/>
                  </a:lnTo>
                  <a:lnTo>
                    <a:pt x="436968" y="60959"/>
                  </a:lnTo>
                  <a:lnTo>
                    <a:pt x="437489" y="63499"/>
                  </a:lnTo>
                  <a:lnTo>
                    <a:pt x="437553" y="171449"/>
                  </a:lnTo>
                  <a:lnTo>
                    <a:pt x="437438" y="280669"/>
                  </a:lnTo>
                  <a:lnTo>
                    <a:pt x="436587" y="281939"/>
                  </a:lnTo>
                  <a:lnTo>
                    <a:pt x="436143" y="284479"/>
                  </a:lnTo>
                  <a:lnTo>
                    <a:pt x="457072" y="284479"/>
                  </a:lnTo>
                  <a:lnTo>
                    <a:pt x="457061" y="59689"/>
                  </a:lnTo>
                  <a:close/>
                </a:path>
                <a:path w="458470" h="323850">
                  <a:moveTo>
                    <a:pt x="218926" y="186689"/>
                  </a:moveTo>
                  <a:lnTo>
                    <a:pt x="186245" y="186689"/>
                  </a:lnTo>
                  <a:lnTo>
                    <a:pt x="195846" y="194309"/>
                  </a:lnTo>
                  <a:lnTo>
                    <a:pt x="202133" y="200659"/>
                  </a:lnTo>
                  <a:lnTo>
                    <a:pt x="209740" y="203199"/>
                  </a:lnTo>
                  <a:lnTo>
                    <a:pt x="215836" y="205739"/>
                  </a:lnTo>
                  <a:lnTo>
                    <a:pt x="222237" y="208279"/>
                  </a:lnTo>
                  <a:lnTo>
                    <a:pt x="228885" y="208279"/>
                  </a:lnTo>
                  <a:lnTo>
                    <a:pt x="235724" y="207009"/>
                  </a:lnTo>
                  <a:lnTo>
                    <a:pt x="236804" y="205739"/>
                  </a:lnTo>
                  <a:lnTo>
                    <a:pt x="246938" y="205739"/>
                  </a:lnTo>
                  <a:lnTo>
                    <a:pt x="252120" y="200659"/>
                  </a:lnTo>
                  <a:lnTo>
                    <a:pt x="261480" y="193039"/>
                  </a:lnTo>
                  <a:lnTo>
                    <a:pt x="265239" y="190499"/>
                  </a:lnTo>
                  <a:lnTo>
                    <a:pt x="269235" y="187959"/>
                  </a:lnTo>
                  <a:lnTo>
                    <a:pt x="221056" y="187959"/>
                  </a:lnTo>
                  <a:lnTo>
                    <a:pt x="218926" y="186689"/>
                  </a:lnTo>
                  <a:close/>
                </a:path>
                <a:path w="458470" h="323850">
                  <a:moveTo>
                    <a:pt x="453621" y="20319"/>
                  </a:moveTo>
                  <a:lnTo>
                    <a:pt x="427266" y="20319"/>
                  </a:lnTo>
                  <a:lnTo>
                    <a:pt x="431304" y="24129"/>
                  </a:lnTo>
                  <a:lnTo>
                    <a:pt x="435711" y="29209"/>
                  </a:lnTo>
                  <a:lnTo>
                    <a:pt x="435140" y="33019"/>
                  </a:lnTo>
                  <a:lnTo>
                    <a:pt x="429767" y="36829"/>
                  </a:lnTo>
                  <a:lnTo>
                    <a:pt x="396100" y="63499"/>
                  </a:lnTo>
                  <a:lnTo>
                    <a:pt x="392048" y="66039"/>
                  </a:lnTo>
                  <a:lnTo>
                    <a:pt x="388073" y="69849"/>
                  </a:lnTo>
                  <a:lnTo>
                    <a:pt x="367690" y="85089"/>
                  </a:lnTo>
                  <a:lnTo>
                    <a:pt x="362079" y="88899"/>
                  </a:lnTo>
                  <a:lnTo>
                    <a:pt x="350820" y="97789"/>
                  </a:lnTo>
                  <a:lnTo>
                    <a:pt x="345224" y="102869"/>
                  </a:lnTo>
                  <a:lnTo>
                    <a:pt x="324980" y="118109"/>
                  </a:lnTo>
                  <a:lnTo>
                    <a:pt x="320052" y="121919"/>
                  </a:lnTo>
                  <a:lnTo>
                    <a:pt x="315023" y="125729"/>
                  </a:lnTo>
                  <a:lnTo>
                    <a:pt x="304702" y="134619"/>
                  </a:lnTo>
                  <a:lnTo>
                    <a:pt x="293945" y="142239"/>
                  </a:lnTo>
                  <a:lnTo>
                    <a:pt x="288531" y="147319"/>
                  </a:lnTo>
                  <a:lnTo>
                    <a:pt x="282335" y="151129"/>
                  </a:lnTo>
                  <a:lnTo>
                    <a:pt x="263677" y="166369"/>
                  </a:lnTo>
                  <a:lnTo>
                    <a:pt x="247877" y="177799"/>
                  </a:lnTo>
                  <a:lnTo>
                    <a:pt x="242506" y="182879"/>
                  </a:lnTo>
                  <a:lnTo>
                    <a:pt x="238886" y="185419"/>
                  </a:lnTo>
                  <a:lnTo>
                    <a:pt x="235013" y="186689"/>
                  </a:lnTo>
                  <a:lnTo>
                    <a:pt x="221056" y="187959"/>
                  </a:lnTo>
                  <a:lnTo>
                    <a:pt x="269235" y="187959"/>
                  </a:lnTo>
                  <a:lnTo>
                    <a:pt x="271233" y="186689"/>
                  </a:lnTo>
                  <a:lnTo>
                    <a:pt x="273697" y="185419"/>
                  </a:lnTo>
                  <a:lnTo>
                    <a:pt x="307136" y="185419"/>
                  </a:lnTo>
                  <a:lnTo>
                    <a:pt x="298386" y="179069"/>
                  </a:lnTo>
                  <a:lnTo>
                    <a:pt x="295059" y="176529"/>
                  </a:lnTo>
                  <a:lnTo>
                    <a:pt x="290347" y="171449"/>
                  </a:lnTo>
                  <a:lnTo>
                    <a:pt x="290372" y="170179"/>
                  </a:lnTo>
                  <a:lnTo>
                    <a:pt x="303085" y="161289"/>
                  </a:lnTo>
                  <a:lnTo>
                    <a:pt x="324967" y="144779"/>
                  </a:lnTo>
                  <a:lnTo>
                    <a:pt x="330415" y="140969"/>
                  </a:lnTo>
                  <a:lnTo>
                    <a:pt x="336434" y="135889"/>
                  </a:lnTo>
                  <a:lnTo>
                    <a:pt x="348425" y="126999"/>
                  </a:lnTo>
                  <a:lnTo>
                    <a:pt x="354444" y="121919"/>
                  </a:lnTo>
                  <a:lnTo>
                    <a:pt x="359982" y="118109"/>
                  </a:lnTo>
                  <a:lnTo>
                    <a:pt x="371112" y="109219"/>
                  </a:lnTo>
                  <a:lnTo>
                    <a:pt x="376643" y="105409"/>
                  </a:lnTo>
                  <a:lnTo>
                    <a:pt x="381839" y="100329"/>
                  </a:lnTo>
                  <a:lnTo>
                    <a:pt x="397357" y="88899"/>
                  </a:lnTo>
                  <a:lnTo>
                    <a:pt x="416268" y="73659"/>
                  </a:lnTo>
                  <a:lnTo>
                    <a:pt x="425957" y="67309"/>
                  </a:lnTo>
                  <a:lnTo>
                    <a:pt x="429145" y="63499"/>
                  </a:lnTo>
                  <a:lnTo>
                    <a:pt x="433514" y="60959"/>
                  </a:lnTo>
                  <a:lnTo>
                    <a:pt x="435292" y="59689"/>
                  </a:lnTo>
                  <a:lnTo>
                    <a:pt x="457061" y="59689"/>
                  </a:lnTo>
                  <a:lnTo>
                    <a:pt x="457060" y="30479"/>
                  </a:lnTo>
                  <a:lnTo>
                    <a:pt x="458127" y="26669"/>
                  </a:lnTo>
                  <a:lnTo>
                    <a:pt x="453986" y="22859"/>
                  </a:lnTo>
                  <a:lnTo>
                    <a:pt x="453621" y="20319"/>
                  </a:lnTo>
                  <a:close/>
                </a:path>
              </a:pathLst>
            </a:custGeom>
            <a:solidFill>
              <a:srgbClr val="2684C6"/>
            </a:solidFill>
          </p:spPr>
          <p:txBody>
            <a:bodyPr wrap="square" lIns="0" tIns="0" rIns="0" bIns="0" rtlCol="0"/>
            <a:lstStyle/>
            <a:p>
              <a:endParaRPr/>
            </a:p>
          </p:txBody>
        </p:sp>
      </p:grpSp>
      <p:sp>
        <p:nvSpPr>
          <p:cNvPr id="40" name="object 40"/>
          <p:cNvSpPr txBox="1"/>
          <p:nvPr/>
        </p:nvSpPr>
        <p:spPr>
          <a:xfrm>
            <a:off x="4637697" y="2816059"/>
            <a:ext cx="1417320" cy="193040"/>
          </a:xfrm>
          <a:prstGeom prst="rect">
            <a:avLst/>
          </a:prstGeom>
        </p:spPr>
        <p:txBody>
          <a:bodyPr vert="horz" wrap="square" lIns="0" tIns="12700" rIns="0" bIns="0" rtlCol="0">
            <a:spAutoFit/>
          </a:bodyPr>
          <a:lstStyle/>
          <a:p>
            <a:pPr marL="12700">
              <a:lnSpc>
                <a:spcPct val="100000"/>
              </a:lnSpc>
              <a:spcBef>
                <a:spcPts val="100"/>
              </a:spcBef>
            </a:pPr>
            <a:r>
              <a:rPr sz="1100" b="1" spc="-5" dirty="0">
                <a:solidFill>
                  <a:srgbClr val="6D6E71"/>
                </a:solidFill>
                <a:latin typeface="TeXGyreAdventor"/>
                <a:cs typeface="TeXGyreAdventor"/>
              </a:rPr>
              <a:t>In </a:t>
            </a:r>
            <a:r>
              <a:rPr sz="1100" b="1" dirty="0">
                <a:solidFill>
                  <a:srgbClr val="6D6E71"/>
                </a:solidFill>
                <a:latin typeface="TeXGyreAdventor"/>
                <a:cs typeface="TeXGyreAdventor"/>
              </a:rPr>
              <a:t>the Center </a:t>
            </a:r>
            <a:r>
              <a:rPr sz="1100" b="1" spc="-5" dirty="0">
                <a:solidFill>
                  <a:srgbClr val="6D6E71"/>
                </a:solidFill>
                <a:latin typeface="TeXGyreAdventor"/>
                <a:cs typeface="TeXGyreAdventor"/>
              </a:rPr>
              <a:t>of</a:t>
            </a:r>
            <a:r>
              <a:rPr sz="1100" b="1" spc="-55" dirty="0">
                <a:solidFill>
                  <a:srgbClr val="6D6E71"/>
                </a:solidFill>
                <a:latin typeface="TeXGyreAdventor"/>
                <a:cs typeface="TeXGyreAdventor"/>
              </a:rPr>
              <a:t> </a:t>
            </a:r>
            <a:r>
              <a:rPr sz="1100" b="1" spc="-10" dirty="0">
                <a:solidFill>
                  <a:srgbClr val="6D6E71"/>
                </a:solidFill>
                <a:latin typeface="TeXGyreAdventor"/>
                <a:cs typeface="TeXGyreAdventor"/>
              </a:rPr>
              <a:t>Paris</a:t>
            </a:r>
            <a:endParaRPr sz="1100" dirty="0">
              <a:latin typeface="TeXGyreAdventor"/>
              <a:cs typeface="TeXGyreAdventor"/>
            </a:endParaRPr>
          </a:p>
        </p:txBody>
      </p:sp>
      <p:sp>
        <p:nvSpPr>
          <p:cNvPr id="41" name="object 41"/>
          <p:cNvSpPr txBox="1"/>
          <p:nvPr/>
        </p:nvSpPr>
        <p:spPr>
          <a:xfrm>
            <a:off x="4662843" y="2986379"/>
            <a:ext cx="1366520" cy="208279"/>
          </a:xfrm>
          <a:prstGeom prst="rect">
            <a:avLst/>
          </a:prstGeom>
        </p:spPr>
        <p:txBody>
          <a:bodyPr vert="horz" wrap="square" lIns="0" tIns="12700" rIns="0" bIns="0" rtlCol="0">
            <a:spAutoFit/>
          </a:bodyPr>
          <a:lstStyle/>
          <a:p>
            <a:pPr marL="38100">
              <a:lnSpc>
                <a:spcPct val="100000"/>
              </a:lnSpc>
              <a:spcBef>
                <a:spcPts val="100"/>
              </a:spcBef>
            </a:pPr>
            <a:r>
              <a:rPr sz="1200" spc="-65" dirty="0">
                <a:solidFill>
                  <a:srgbClr val="6D6E71"/>
                </a:solidFill>
                <a:latin typeface="Verdana"/>
                <a:cs typeface="Verdana"/>
              </a:rPr>
              <a:t>Paris </a:t>
            </a:r>
            <a:r>
              <a:rPr sz="1200" spc="-55" dirty="0">
                <a:solidFill>
                  <a:srgbClr val="6D6E71"/>
                </a:solidFill>
                <a:latin typeface="Verdana"/>
                <a:cs typeface="Verdana"/>
              </a:rPr>
              <a:t>1</a:t>
            </a:r>
            <a:r>
              <a:rPr sz="1050" spc="-82" baseline="31746" dirty="0">
                <a:solidFill>
                  <a:srgbClr val="6D6E71"/>
                </a:solidFill>
                <a:latin typeface="Verdana"/>
                <a:cs typeface="Verdana"/>
              </a:rPr>
              <a:t>er </a:t>
            </a:r>
            <a:r>
              <a:rPr sz="1200" spc="-5" dirty="0">
                <a:solidFill>
                  <a:srgbClr val="6D6E71"/>
                </a:solidFill>
                <a:latin typeface="Verdana"/>
                <a:cs typeface="Verdana"/>
              </a:rPr>
              <a:t>et </a:t>
            </a:r>
            <a:r>
              <a:rPr sz="1200" spc="-65" dirty="0">
                <a:solidFill>
                  <a:srgbClr val="6D6E71"/>
                </a:solidFill>
                <a:latin typeface="Verdana"/>
                <a:cs typeface="Verdana"/>
              </a:rPr>
              <a:t>Paris</a:t>
            </a:r>
            <a:r>
              <a:rPr sz="1200" spc="-295" dirty="0">
                <a:solidFill>
                  <a:srgbClr val="6D6E71"/>
                </a:solidFill>
                <a:latin typeface="Verdana"/>
                <a:cs typeface="Verdana"/>
              </a:rPr>
              <a:t> </a:t>
            </a:r>
            <a:r>
              <a:rPr sz="1200" spc="-35" dirty="0">
                <a:solidFill>
                  <a:srgbClr val="6D6E71"/>
                </a:solidFill>
                <a:latin typeface="Verdana"/>
                <a:cs typeface="Verdana"/>
              </a:rPr>
              <a:t>8</a:t>
            </a:r>
            <a:r>
              <a:rPr sz="1050" spc="-52" baseline="31746" dirty="0">
                <a:solidFill>
                  <a:srgbClr val="6D6E71"/>
                </a:solidFill>
                <a:latin typeface="Verdana"/>
                <a:cs typeface="Verdana"/>
              </a:rPr>
              <a:t>e</a:t>
            </a:r>
            <a:endParaRPr sz="1050" baseline="31746" dirty="0">
              <a:latin typeface="Verdana"/>
              <a:cs typeface="Verdana"/>
            </a:endParaRPr>
          </a:p>
        </p:txBody>
      </p:sp>
      <p:grpSp>
        <p:nvGrpSpPr>
          <p:cNvPr id="42" name="object 42"/>
          <p:cNvGrpSpPr/>
          <p:nvPr/>
        </p:nvGrpSpPr>
        <p:grpSpPr>
          <a:xfrm>
            <a:off x="3569690" y="2559164"/>
            <a:ext cx="3564254" cy="201295"/>
            <a:chOff x="3569690" y="2559164"/>
            <a:chExt cx="3564254" cy="201295"/>
          </a:xfrm>
        </p:grpSpPr>
        <p:sp>
          <p:nvSpPr>
            <p:cNvPr id="43" name="object 43"/>
            <p:cNvSpPr/>
            <p:nvPr/>
          </p:nvSpPr>
          <p:spPr>
            <a:xfrm>
              <a:off x="3569690" y="2656598"/>
              <a:ext cx="3564254" cy="0"/>
            </a:xfrm>
            <a:custGeom>
              <a:avLst/>
              <a:gdLst/>
              <a:ahLst/>
              <a:cxnLst/>
              <a:rect l="l" t="t" r="r" b="b"/>
              <a:pathLst>
                <a:path w="3564254">
                  <a:moveTo>
                    <a:pt x="3564001" y="0"/>
                  </a:moveTo>
                  <a:lnTo>
                    <a:pt x="0" y="0"/>
                  </a:lnTo>
                </a:path>
              </a:pathLst>
            </a:custGeom>
            <a:ln w="6350">
              <a:solidFill>
                <a:srgbClr val="C0C0C0"/>
              </a:solidFill>
            </a:ln>
          </p:spPr>
          <p:txBody>
            <a:bodyPr wrap="square" lIns="0" tIns="0" rIns="0" bIns="0" rtlCol="0"/>
            <a:lstStyle/>
            <a:p>
              <a:endParaRPr/>
            </a:p>
          </p:txBody>
        </p:sp>
        <p:sp>
          <p:nvSpPr>
            <p:cNvPr id="44" name="object 44"/>
            <p:cNvSpPr/>
            <p:nvPr/>
          </p:nvSpPr>
          <p:spPr>
            <a:xfrm>
              <a:off x="5251081" y="2559164"/>
              <a:ext cx="201218" cy="201218"/>
            </a:xfrm>
            <a:prstGeom prst="rect">
              <a:avLst/>
            </a:prstGeom>
            <a:blipFill>
              <a:blip r:embed="rId3" cstate="print"/>
              <a:stretch>
                <a:fillRect/>
              </a:stretch>
            </a:blipFill>
          </p:spPr>
          <p:txBody>
            <a:bodyPr wrap="square" lIns="0" tIns="0" rIns="0" bIns="0" rtlCol="0"/>
            <a:lstStyle/>
            <a:p>
              <a:endParaRPr/>
            </a:p>
          </p:txBody>
        </p:sp>
        <p:sp>
          <p:nvSpPr>
            <p:cNvPr id="45" name="object 45"/>
            <p:cNvSpPr/>
            <p:nvPr/>
          </p:nvSpPr>
          <p:spPr>
            <a:xfrm>
              <a:off x="5253917" y="2625610"/>
              <a:ext cx="145415" cy="20320"/>
            </a:xfrm>
            <a:custGeom>
              <a:avLst/>
              <a:gdLst/>
              <a:ahLst/>
              <a:cxnLst/>
              <a:rect l="l" t="t" r="r" b="b"/>
              <a:pathLst>
                <a:path w="145414" h="20319">
                  <a:moveTo>
                    <a:pt x="145119" y="0"/>
                  </a:moveTo>
                  <a:lnTo>
                    <a:pt x="4064" y="0"/>
                  </a:lnTo>
                  <a:lnTo>
                    <a:pt x="0" y="20129"/>
                  </a:lnTo>
                  <a:lnTo>
                    <a:pt x="145119" y="20129"/>
                  </a:lnTo>
                  <a:lnTo>
                    <a:pt x="145119" y="0"/>
                  </a:lnTo>
                  <a:close/>
                </a:path>
              </a:pathLst>
            </a:custGeom>
            <a:solidFill>
              <a:srgbClr val="EFEEED"/>
            </a:solidFill>
          </p:spPr>
          <p:txBody>
            <a:bodyPr wrap="square" lIns="0" tIns="0" rIns="0" bIns="0" rtlCol="0"/>
            <a:lstStyle/>
            <a:p>
              <a:endParaRPr/>
            </a:p>
          </p:txBody>
        </p:sp>
        <p:sp>
          <p:nvSpPr>
            <p:cNvPr id="46" name="object 46"/>
            <p:cNvSpPr/>
            <p:nvPr/>
          </p:nvSpPr>
          <p:spPr>
            <a:xfrm>
              <a:off x="5256149" y="2691422"/>
              <a:ext cx="191084" cy="19354"/>
            </a:xfrm>
            <a:prstGeom prst="rect">
              <a:avLst/>
            </a:prstGeom>
            <a:blipFill>
              <a:blip r:embed="rId4" cstate="print"/>
              <a:stretch>
                <a:fillRect/>
              </a:stretch>
            </a:blipFill>
          </p:spPr>
          <p:txBody>
            <a:bodyPr wrap="square" lIns="0" tIns="0" rIns="0" bIns="0" rtlCol="0"/>
            <a:lstStyle/>
            <a:p>
              <a:endParaRPr/>
            </a:p>
          </p:txBody>
        </p:sp>
        <p:sp>
          <p:nvSpPr>
            <p:cNvPr id="47" name="object 47"/>
            <p:cNvSpPr/>
            <p:nvPr/>
          </p:nvSpPr>
          <p:spPr>
            <a:xfrm>
              <a:off x="5366537" y="2574353"/>
              <a:ext cx="54724" cy="136423"/>
            </a:xfrm>
            <a:prstGeom prst="rect">
              <a:avLst/>
            </a:prstGeom>
            <a:blipFill>
              <a:blip r:embed="rId5" cstate="print"/>
              <a:stretch>
                <a:fillRect/>
              </a:stretch>
            </a:blipFill>
          </p:spPr>
          <p:txBody>
            <a:bodyPr wrap="square" lIns="0" tIns="0" rIns="0" bIns="0" rtlCol="0"/>
            <a:lstStyle/>
            <a:p>
              <a:endParaRPr/>
            </a:p>
          </p:txBody>
        </p:sp>
      </p:grpSp>
      <p:grpSp>
        <p:nvGrpSpPr>
          <p:cNvPr id="48" name="object 11">
            <a:extLst>
              <a:ext uri="{FF2B5EF4-FFF2-40B4-BE49-F238E27FC236}">
                <a16:creationId xmlns:a16="http://schemas.microsoft.com/office/drawing/2014/main" id="{F97C66C5-65BF-48FE-9DB9-A414807335F6}"/>
              </a:ext>
            </a:extLst>
          </p:cNvPr>
          <p:cNvGrpSpPr/>
          <p:nvPr/>
        </p:nvGrpSpPr>
        <p:grpSpPr>
          <a:xfrm>
            <a:off x="1243982" y="2303831"/>
            <a:ext cx="1197610" cy="1305560"/>
            <a:chOff x="2081682" y="1999907"/>
            <a:chExt cx="1197610" cy="1305560"/>
          </a:xfrm>
        </p:grpSpPr>
        <p:sp>
          <p:nvSpPr>
            <p:cNvPr id="49" name="object 12">
              <a:extLst>
                <a:ext uri="{FF2B5EF4-FFF2-40B4-BE49-F238E27FC236}">
                  <a16:creationId xmlns:a16="http://schemas.microsoft.com/office/drawing/2014/main" id="{07FD88A2-78B8-4EA5-B020-65575C6D7B48}"/>
                </a:ext>
              </a:extLst>
            </p:cNvPr>
            <p:cNvSpPr/>
            <p:nvPr/>
          </p:nvSpPr>
          <p:spPr>
            <a:xfrm>
              <a:off x="2962681" y="2111984"/>
              <a:ext cx="33655" cy="170815"/>
            </a:xfrm>
            <a:custGeom>
              <a:avLst/>
              <a:gdLst/>
              <a:ahLst/>
              <a:cxnLst/>
              <a:rect l="l" t="t" r="r" b="b"/>
              <a:pathLst>
                <a:path w="33655" h="170814">
                  <a:moveTo>
                    <a:pt x="17640" y="165061"/>
                  </a:moveTo>
                  <a:lnTo>
                    <a:pt x="16217" y="156121"/>
                  </a:lnTo>
                  <a:lnTo>
                    <a:pt x="12014" y="153073"/>
                  </a:lnTo>
                  <a:lnTo>
                    <a:pt x="3048" y="154495"/>
                  </a:lnTo>
                  <a:lnTo>
                    <a:pt x="0" y="158699"/>
                  </a:lnTo>
                  <a:lnTo>
                    <a:pt x="1422" y="167627"/>
                  </a:lnTo>
                  <a:lnTo>
                    <a:pt x="5613" y="170713"/>
                  </a:lnTo>
                  <a:lnTo>
                    <a:pt x="14579" y="169291"/>
                  </a:lnTo>
                  <a:lnTo>
                    <a:pt x="17640" y="165061"/>
                  </a:lnTo>
                  <a:close/>
                </a:path>
                <a:path w="33655" h="170814">
                  <a:moveTo>
                    <a:pt x="33642" y="2146"/>
                  </a:moveTo>
                  <a:lnTo>
                    <a:pt x="33388" y="546"/>
                  </a:lnTo>
                  <a:lnTo>
                    <a:pt x="32639" y="0"/>
                  </a:lnTo>
                  <a:lnTo>
                    <a:pt x="31038" y="254"/>
                  </a:lnTo>
                  <a:lnTo>
                    <a:pt x="30480" y="1003"/>
                  </a:lnTo>
                  <a:lnTo>
                    <a:pt x="30734" y="2603"/>
                  </a:lnTo>
                  <a:lnTo>
                    <a:pt x="31496" y="3149"/>
                  </a:lnTo>
                  <a:lnTo>
                    <a:pt x="33096" y="2895"/>
                  </a:lnTo>
                  <a:lnTo>
                    <a:pt x="33642" y="2146"/>
                  </a:lnTo>
                  <a:close/>
                </a:path>
              </a:pathLst>
            </a:custGeom>
            <a:solidFill>
              <a:srgbClr val="FFFFFF">
                <a:alpha val="22999"/>
              </a:srgbClr>
            </a:solidFill>
          </p:spPr>
          <p:txBody>
            <a:bodyPr wrap="square" lIns="0" tIns="0" rIns="0" bIns="0" rtlCol="0"/>
            <a:lstStyle/>
            <a:p>
              <a:endParaRPr/>
            </a:p>
          </p:txBody>
        </p:sp>
        <p:sp>
          <p:nvSpPr>
            <p:cNvPr id="50" name="object 13">
              <a:extLst>
                <a:ext uri="{FF2B5EF4-FFF2-40B4-BE49-F238E27FC236}">
                  <a16:creationId xmlns:a16="http://schemas.microsoft.com/office/drawing/2014/main" id="{C73E666B-BA34-4AA7-AA2C-D94EACB2EE52}"/>
                </a:ext>
              </a:extLst>
            </p:cNvPr>
            <p:cNvSpPr/>
            <p:nvPr/>
          </p:nvSpPr>
          <p:spPr>
            <a:xfrm>
              <a:off x="2186698" y="1999907"/>
              <a:ext cx="1092009" cy="1270253"/>
            </a:xfrm>
            <a:prstGeom prst="rect">
              <a:avLst/>
            </a:prstGeom>
            <a:blipFill>
              <a:blip r:embed="rId6" cstate="print"/>
              <a:stretch>
                <a:fillRect/>
              </a:stretch>
            </a:blipFill>
          </p:spPr>
          <p:txBody>
            <a:bodyPr wrap="square" lIns="0" tIns="0" rIns="0" bIns="0" rtlCol="0"/>
            <a:lstStyle/>
            <a:p>
              <a:endParaRPr/>
            </a:p>
          </p:txBody>
        </p:sp>
        <p:sp>
          <p:nvSpPr>
            <p:cNvPr id="51" name="object 14">
              <a:extLst>
                <a:ext uri="{FF2B5EF4-FFF2-40B4-BE49-F238E27FC236}">
                  <a16:creationId xmlns:a16="http://schemas.microsoft.com/office/drawing/2014/main" id="{0C4D4B90-F93C-4ADF-8F59-ADAD4A1B952A}"/>
                </a:ext>
              </a:extLst>
            </p:cNvPr>
            <p:cNvSpPr/>
            <p:nvPr/>
          </p:nvSpPr>
          <p:spPr>
            <a:xfrm>
              <a:off x="2081682" y="2087232"/>
              <a:ext cx="843280" cy="1217930"/>
            </a:xfrm>
            <a:custGeom>
              <a:avLst/>
              <a:gdLst/>
              <a:ahLst/>
              <a:cxnLst/>
              <a:rect l="l" t="t" r="r" b="b"/>
              <a:pathLst>
                <a:path w="843280" h="1217929">
                  <a:moveTo>
                    <a:pt x="1270" y="342341"/>
                  </a:moveTo>
                  <a:lnTo>
                    <a:pt x="1168" y="341680"/>
                  </a:lnTo>
                  <a:lnTo>
                    <a:pt x="876" y="341464"/>
                  </a:lnTo>
                  <a:lnTo>
                    <a:pt x="228" y="341566"/>
                  </a:lnTo>
                  <a:lnTo>
                    <a:pt x="0" y="341858"/>
                  </a:lnTo>
                  <a:lnTo>
                    <a:pt x="114" y="342531"/>
                  </a:lnTo>
                  <a:lnTo>
                    <a:pt x="406" y="342734"/>
                  </a:lnTo>
                  <a:lnTo>
                    <a:pt x="1066" y="342633"/>
                  </a:lnTo>
                  <a:lnTo>
                    <a:pt x="1270" y="342341"/>
                  </a:lnTo>
                  <a:close/>
                </a:path>
                <a:path w="843280" h="1217929">
                  <a:moveTo>
                    <a:pt x="37947" y="174510"/>
                  </a:moveTo>
                  <a:lnTo>
                    <a:pt x="37846" y="173888"/>
                  </a:lnTo>
                  <a:lnTo>
                    <a:pt x="37553" y="173672"/>
                  </a:lnTo>
                  <a:lnTo>
                    <a:pt x="36906" y="173774"/>
                  </a:lnTo>
                  <a:lnTo>
                    <a:pt x="36703" y="174066"/>
                  </a:lnTo>
                  <a:lnTo>
                    <a:pt x="36791" y="174688"/>
                  </a:lnTo>
                  <a:lnTo>
                    <a:pt x="37096" y="174942"/>
                  </a:lnTo>
                  <a:lnTo>
                    <a:pt x="37744" y="174840"/>
                  </a:lnTo>
                  <a:lnTo>
                    <a:pt x="37947" y="174510"/>
                  </a:lnTo>
                  <a:close/>
                </a:path>
                <a:path w="843280" h="1217929">
                  <a:moveTo>
                    <a:pt x="83870" y="5130"/>
                  </a:moveTo>
                  <a:lnTo>
                    <a:pt x="83261" y="1295"/>
                  </a:lnTo>
                  <a:lnTo>
                    <a:pt x="81445" y="0"/>
                  </a:lnTo>
                  <a:lnTo>
                    <a:pt x="77597" y="596"/>
                  </a:lnTo>
                  <a:lnTo>
                    <a:pt x="76288" y="2400"/>
                  </a:lnTo>
                  <a:lnTo>
                    <a:pt x="76898" y="6235"/>
                  </a:lnTo>
                  <a:lnTo>
                    <a:pt x="78701" y="7531"/>
                  </a:lnTo>
                  <a:lnTo>
                    <a:pt x="82537" y="6921"/>
                  </a:lnTo>
                  <a:lnTo>
                    <a:pt x="83870" y="5130"/>
                  </a:lnTo>
                  <a:close/>
                </a:path>
                <a:path w="843280" h="1217929">
                  <a:moveTo>
                    <a:pt x="95199" y="294220"/>
                  </a:moveTo>
                  <a:lnTo>
                    <a:pt x="95148" y="293890"/>
                  </a:lnTo>
                  <a:lnTo>
                    <a:pt x="94996" y="293789"/>
                  </a:lnTo>
                  <a:lnTo>
                    <a:pt x="94665" y="293827"/>
                  </a:lnTo>
                  <a:lnTo>
                    <a:pt x="94564" y="293979"/>
                  </a:lnTo>
                  <a:lnTo>
                    <a:pt x="94615" y="294309"/>
                  </a:lnTo>
                  <a:lnTo>
                    <a:pt x="94767" y="294411"/>
                  </a:lnTo>
                  <a:lnTo>
                    <a:pt x="95084" y="294360"/>
                  </a:lnTo>
                  <a:lnTo>
                    <a:pt x="95199" y="294220"/>
                  </a:lnTo>
                  <a:close/>
                </a:path>
                <a:path w="843280" h="1217929">
                  <a:moveTo>
                    <a:pt x="842810" y="1217206"/>
                  </a:moveTo>
                  <a:lnTo>
                    <a:pt x="842708" y="1216571"/>
                  </a:lnTo>
                  <a:lnTo>
                    <a:pt x="842416" y="1216355"/>
                  </a:lnTo>
                  <a:lnTo>
                    <a:pt x="841768" y="1216456"/>
                  </a:lnTo>
                  <a:lnTo>
                    <a:pt x="841552" y="1216748"/>
                  </a:lnTo>
                  <a:lnTo>
                    <a:pt x="841667" y="1217396"/>
                  </a:lnTo>
                  <a:lnTo>
                    <a:pt x="841946" y="1217612"/>
                  </a:lnTo>
                  <a:lnTo>
                    <a:pt x="842594" y="1217498"/>
                  </a:lnTo>
                  <a:lnTo>
                    <a:pt x="842810" y="1217206"/>
                  </a:lnTo>
                  <a:close/>
                </a:path>
              </a:pathLst>
            </a:custGeom>
            <a:solidFill>
              <a:srgbClr val="FFFFFF">
                <a:alpha val="22999"/>
              </a:srgbClr>
            </a:solidFill>
          </p:spPr>
          <p:txBody>
            <a:bodyPr wrap="square" lIns="0" tIns="0" rIns="0" bIns="0" rtlCol="0"/>
            <a:lstStyle/>
            <a:p>
              <a:endParaRPr/>
            </a:p>
          </p:txBody>
        </p:sp>
      </p:grpSp>
      <p:grpSp>
        <p:nvGrpSpPr>
          <p:cNvPr id="52" name="object 42">
            <a:extLst>
              <a:ext uri="{FF2B5EF4-FFF2-40B4-BE49-F238E27FC236}">
                <a16:creationId xmlns:a16="http://schemas.microsoft.com/office/drawing/2014/main" id="{5170CA36-9D61-4910-9EF3-12AE54E010FA}"/>
              </a:ext>
            </a:extLst>
          </p:cNvPr>
          <p:cNvGrpSpPr/>
          <p:nvPr/>
        </p:nvGrpSpPr>
        <p:grpSpPr>
          <a:xfrm>
            <a:off x="3611162" y="6942251"/>
            <a:ext cx="3564254" cy="201295"/>
            <a:chOff x="3569690" y="2559164"/>
            <a:chExt cx="3564254" cy="201295"/>
          </a:xfrm>
        </p:grpSpPr>
        <p:sp>
          <p:nvSpPr>
            <p:cNvPr id="53" name="object 43">
              <a:extLst>
                <a:ext uri="{FF2B5EF4-FFF2-40B4-BE49-F238E27FC236}">
                  <a16:creationId xmlns:a16="http://schemas.microsoft.com/office/drawing/2014/main" id="{A178CCFB-3F5B-4D5C-8201-276E51EF7C6C}"/>
                </a:ext>
              </a:extLst>
            </p:cNvPr>
            <p:cNvSpPr/>
            <p:nvPr/>
          </p:nvSpPr>
          <p:spPr>
            <a:xfrm>
              <a:off x="3569690" y="2656598"/>
              <a:ext cx="3564254" cy="0"/>
            </a:xfrm>
            <a:custGeom>
              <a:avLst/>
              <a:gdLst/>
              <a:ahLst/>
              <a:cxnLst/>
              <a:rect l="l" t="t" r="r" b="b"/>
              <a:pathLst>
                <a:path w="3564254">
                  <a:moveTo>
                    <a:pt x="3564001" y="0"/>
                  </a:moveTo>
                  <a:lnTo>
                    <a:pt x="0" y="0"/>
                  </a:lnTo>
                </a:path>
              </a:pathLst>
            </a:custGeom>
            <a:ln w="6350">
              <a:solidFill>
                <a:srgbClr val="C0C0C0"/>
              </a:solidFill>
            </a:ln>
          </p:spPr>
          <p:txBody>
            <a:bodyPr wrap="square" lIns="0" tIns="0" rIns="0" bIns="0" rtlCol="0"/>
            <a:lstStyle/>
            <a:p>
              <a:endParaRPr/>
            </a:p>
          </p:txBody>
        </p:sp>
        <p:sp>
          <p:nvSpPr>
            <p:cNvPr id="54" name="object 44">
              <a:extLst>
                <a:ext uri="{FF2B5EF4-FFF2-40B4-BE49-F238E27FC236}">
                  <a16:creationId xmlns:a16="http://schemas.microsoft.com/office/drawing/2014/main" id="{D6921E58-61C1-4094-8008-FCF0967C8C7A}"/>
                </a:ext>
              </a:extLst>
            </p:cNvPr>
            <p:cNvSpPr/>
            <p:nvPr/>
          </p:nvSpPr>
          <p:spPr>
            <a:xfrm>
              <a:off x="5251081" y="2559164"/>
              <a:ext cx="201218" cy="201218"/>
            </a:xfrm>
            <a:prstGeom prst="rect">
              <a:avLst/>
            </a:prstGeom>
            <a:blipFill>
              <a:blip r:embed="rId3" cstate="print"/>
              <a:stretch>
                <a:fillRect/>
              </a:stretch>
            </a:blipFill>
          </p:spPr>
          <p:txBody>
            <a:bodyPr wrap="square" lIns="0" tIns="0" rIns="0" bIns="0" rtlCol="0"/>
            <a:lstStyle/>
            <a:p>
              <a:endParaRPr/>
            </a:p>
          </p:txBody>
        </p:sp>
        <p:sp>
          <p:nvSpPr>
            <p:cNvPr id="55" name="object 45">
              <a:extLst>
                <a:ext uri="{FF2B5EF4-FFF2-40B4-BE49-F238E27FC236}">
                  <a16:creationId xmlns:a16="http://schemas.microsoft.com/office/drawing/2014/main" id="{E815CF51-A49A-4248-9096-FC8D49841103}"/>
                </a:ext>
              </a:extLst>
            </p:cNvPr>
            <p:cNvSpPr/>
            <p:nvPr/>
          </p:nvSpPr>
          <p:spPr>
            <a:xfrm>
              <a:off x="5253917" y="2625610"/>
              <a:ext cx="145415" cy="20320"/>
            </a:xfrm>
            <a:custGeom>
              <a:avLst/>
              <a:gdLst/>
              <a:ahLst/>
              <a:cxnLst/>
              <a:rect l="l" t="t" r="r" b="b"/>
              <a:pathLst>
                <a:path w="145414" h="20319">
                  <a:moveTo>
                    <a:pt x="145119" y="0"/>
                  </a:moveTo>
                  <a:lnTo>
                    <a:pt x="4064" y="0"/>
                  </a:lnTo>
                  <a:lnTo>
                    <a:pt x="0" y="20129"/>
                  </a:lnTo>
                  <a:lnTo>
                    <a:pt x="145119" y="20129"/>
                  </a:lnTo>
                  <a:lnTo>
                    <a:pt x="145119" y="0"/>
                  </a:lnTo>
                  <a:close/>
                </a:path>
              </a:pathLst>
            </a:custGeom>
            <a:solidFill>
              <a:srgbClr val="EFEEED"/>
            </a:solidFill>
          </p:spPr>
          <p:txBody>
            <a:bodyPr wrap="square" lIns="0" tIns="0" rIns="0" bIns="0" rtlCol="0"/>
            <a:lstStyle/>
            <a:p>
              <a:endParaRPr/>
            </a:p>
          </p:txBody>
        </p:sp>
        <p:sp>
          <p:nvSpPr>
            <p:cNvPr id="56" name="object 46">
              <a:extLst>
                <a:ext uri="{FF2B5EF4-FFF2-40B4-BE49-F238E27FC236}">
                  <a16:creationId xmlns:a16="http://schemas.microsoft.com/office/drawing/2014/main" id="{6A5DBE37-4D08-4CAC-800B-252E0AA4097E}"/>
                </a:ext>
              </a:extLst>
            </p:cNvPr>
            <p:cNvSpPr/>
            <p:nvPr/>
          </p:nvSpPr>
          <p:spPr>
            <a:xfrm>
              <a:off x="5256149" y="2691422"/>
              <a:ext cx="191084" cy="19354"/>
            </a:xfrm>
            <a:prstGeom prst="rect">
              <a:avLst/>
            </a:prstGeom>
            <a:blipFill>
              <a:blip r:embed="rId4" cstate="print"/>
              <a:stretch>
                <a:fillRect/>
              </a:stretch>
            </a:blipFill>
          </p:spPr>
          <p:txBody>
            <a:bodyPr wrap="square" lIns="0" tIns="0" rIns="0" bIns="0" rtlCol="0"/>
            <a:lstStyle/>
            <a:p>
              <a:endParaRPr/>
            </a:p>
          </p:txBody>
        </p:sp>
        <p:sp>
          <p:nvSpPr>
            <p:cNvPr id="57" name="object 47">
              <a:extLst>
                <a:ext uri="{FF2B5EF4-FFF2-40B4-BE49-F238E27FC236}">
                  <a16:creationId xmlns:a16="http://schemas.microsoft.com/office/drawing/2014/main" id="{A27DE348-0C0D-44C8-84C8-987F0B5A3371}"/>
                </a:ext>
              </a:extLst>
            </p:cNvPr>
            <p:cNvSpPr/>
            <p:nvPr/>
          </p:nvSpPr>
          <p:spPr>
            <a:xfrm>
              <a:off x="5366537" y="2574353"/>
              <a:ext cx="54724" cy="136423"/>
            </a:xfrm>
            <a:prstGeom prst="rect">
              <a:avLst/>
            </a:prstGeom>
            <a:blipFill>
              <a:blip r:embed="rId5" cstate="print"/>
              <a:stretch>
                <a:fillRect/>
              </a:stretch>
            </a:blipFill>
          </p:spPr>
          <p:txBody>
            <a:bodyPr wrap="square" lIns="0" tIns="0" rIns="0" bIns="0" rtlCol="0"/>
            <a:lstStyle/>
            <a:p>
              <a:endParaRPr/>
            </a:p>
          </p:txBody>
        </p:sp>
      </p:grpSp>
      <p:sp>
        <p:nvSpPr>
          <p:cNvPr id="58" name="ZoneTexte 57">
            <a:extLst>
              <a:ext uri="{FF2B5EF4-FFF2-40B4-BE49-F238E27FC236}">
                <a16:creationId xmlns:a16="http://schemas.microsoft.com/office/drawing/2014/main" id="{EC50FE61-384C-4516-9528-46D4D511EA27}"/>
              </a:ext>
            </a:extLst>
          </p:cNvPr>
          <p:cNvSpPr txBox="1"/>
          <p:nvPr/>
        </p:nvSpPr>
        <p:spPr>
          <a:xfrm>
            <a:off x="3811330" y="3356735"/>
            <a:ext cx="3014802" cy="1569660"/>
          </a:xfrm>
          <a:prstGeom prst="rect">
            <a:avLst/>
          </a:prstGeom>
          <a:noFill/>
        </p:spPr>
        <p:txBody>
          <a:bodyPr wrap="square" rtlCol="0">
            <a:spAutoFit/>
          </a:bodyPr>
          <a:lstStyle/>
          <a:p>
            <a:r>
              <a:rPr lang="en-US" sz="1200" dirty="0">
                <a:solidFill>
                  <a:srgbClr val="6D6E71"/>
                </a:solidFill>
                <a:latin typeface="TeXGyreAdventor"/>
              </a:rPr>
              <a:t>Enjoy our prestigious address for registration and domiciliation of your company in the center of Paris.</a:t>
            </a:r>
          </a:p>
          <a:p>
            <a:endParaRPr lang="en-US" sz="1200" dirty="0">
              <a:solidFill>
                <a:srgbClr val="6D6E71"/>
              </a:solidFill>
              <a:latin typeface="TeXGyreAdventor"/>
            </a:endParaRPr>
          </a:p>
          <a:p>
            <a:r>
              <a:rPr lang="en-US" sz="1200" b="1" dirty="0">
                <a:solidFill>
                  <a:srgbClr val="6D6E71"/>
                </a:solidFill>
                <a:latin typeface="TeXGyreAdventor"/>
              </a:rPr>
              <a:t>FORWARDING MAIL OR STORAGE OF YOUR MAIL </a:t>
            </a:r>
          </a:p>
          <a:p>
            <a:r>
              <a:rPr lang="en-US" sz="1200" dirty="0">
                <a:solidFill>
                  <a:srgbClr val="6D6E71"/>
                </a:solidFill>
                <a:latin typeface="TeXGyreAdventor"/>
              </a:rPr>
              <a:t>23, rue du </a:t>
            </a:r>
            <a:r>
              <a:rPr lang="en-US" sz="1200" dirty="0" err="1">
                <a:solidFill>
                  <a:srgbClr val="6D6E71"/>
                </a:solidFill>
                <a:latin typeface="TeXGyreAdventor"/>
              </a:rPr>
              <a:t>Roule</a:t>
            </a:r>
            <a:r>
              <a:rPr lang="en-US" sz="1200" dirty="0">
                <a:solidFill>
                  <a:srgbClr val="6D6E71"/>
                </a:solidFill>
                <a:latin typeface="TeXGyreAdventor"/>
              </a:rPr>
              <a:t> 75001 Paris</a:t>
            </a:r>
          </a:p>
          <a:p>
            <a:r>
              <a:rPr lang="en-US" sz="1200" dirty="0">
                <a:solidFill>
                  <a:srgbClr val="6D6E71"/>
                </a:solidFill>
                <a:latin typeface="TeXGyreAdventor"/>
              </a:rPr>
              <a:t>3, boulevard Sébastopol75001 Paris</a:t>
            </a:r>
          </a:p>
        </p:txBody>
      </p:sp>
      <p:sp>
        <p:nvSpPr>
          <p:cNvPr id="59" name="ZoneTexte 58">
            <a:extLst>
              <a:ext uri="{FF2B5EF4-FFF2-40B4-BE49-F238E27FC236}">
                <a16:creationId xmlns:a16="http://schemas.microsoft.com/office/drawing/2014/main" id="{AA93AD14-54ED-4E67-99E1-46A2BAE04320}"/>
              </a:ext>
            </a:extLst>
          </p:cNvPr>
          <p:cNvSpPr txBox="1"/>
          <p:nvPr/>
        </p:nvSpPr>
        <p:spPr>
          <a:xfrm>
            <a:off x="7073772" y="3341420"/>
            <a:ext cx="3014802" cy="3600986"/>
          </a:xfrm>
          <a:prstGeom prst="rect">
            <a:avLst/>
          </a:prstGeom>
          <a:noFill/>
        </p:spPr>
        <p:txBody>
          <a:bodyPr wrap="square" rtlCol="0">
            <a:spAutoFit/>
          </a:bodyPr>
          <a:lstStyle/>
          <a:p>
            <a:r>
              <a:rPr lang="en-US" sz="1200" b="1" dirty="0">
                <a:solidFill>
                  <a:srgbClr val="6D6E71"/>
                </a:solidFill>
                <a:latin typeface="TeXGyreAdventor"/>
              </a:rPr>
              <a:t>According to your needs, we customize our services:</a:t>
            </a:r>
          </a:p>
          <a:p>
            <a:endParaRPr lang="en-US" sz="1200" b="1" dirty="0">
              <a:solidFill>
                <a:srgbClr val="6D6E71"/>
              </a:solidFill>
              <a:latin typeface="TeXGyreAdventor"/>
            </a:endParaRPr>
          </a:p>
          <a:p>
            <a:r>
              <a:rPr lang="en-US" sz="1200" b="1" dirty="0">
                <a:solidFill>
                  <a:srgbClr val="6D6E71"/>
                </a:solidFill>
                <a:latin typeface="TeXGyreAdventor"/>
              </a:rPr>
              <a:t>Forwarding mail using our carrier</a:t>
            </a:r>
            <a:r>
              <a:rPr lang="en-US" sz="1200" dirty="0">
                <a:solidFill>
                  <a:srgbClr val="6D6E71"/>
                </a:solidFill>
                <a:latin typeface="TeXGyreAdventor"/>
              </a:rPr>
              <a:t>:</a:t>
            </a:r>
          </a:p>
          <a:p>
            <a:r>
              <a:rPr lang="en-US" sz="1200" dirty="0">
                <a:solidFill>
                  <a:srgbClr val="6D6E71"/>
                </a:solidFill>
                <a:latin typeface="TeXGyreAdventor"/>
              </a:rPr>
              <a:t>Paris &amp; Suburb</a:t>
            </a:r>
          </a:p>
          <a:p>
            <a:endParaRPr lang="en-US" sz="1200" dirty="0">
              <a:solidFill>
                <a:srgbClr val="6D6E71"/>
              </a:solidFill>
              <a:latin typeface="TeXGyreAdventor"/>
            </a:endParaRPr>
          </a:p>
          <a:p>
            <a:r>
              <a:rPr lang="en-US" sz="1200" b="1" dirty="0">
                <a:solidFill>
                  <a:srgbClr val="6D6E71"/>
                </a:solidFill>
                <a:latin typeface="TeXGyreAdventor"/>
              </a:rPr>
              <a:t>Forwarding mail by Post</a:t>
            </a:r>
          </a:p>
          <a:p>
            <a:endParaRPr lang="en-US" sz="1200" b="1" dirty="0">
              <a:solidFill>
                <a:srgbClr val="6D6E71"/>
              </a:solidFill>
              <a:latin typeface="TeXGyreAdventor"/>
            </a:endParaRPr>
          </a:p>
          <a:p>
            <a:r>
              <a:rPr lang="en-US" sz="1200" b="1" dirty="0">
                <a:solidFill>
                  <a:srgbClr val="6D6E71"/>
                </a:solidFill>
                <a:latin typeface="TeXGyreAdventor"/>
              </a:rPr>
              <a:t>Forwarding mail by post using:</a:t>
            </a:r>
          </a:p>
          <a:p>
            <a:r>
              <a:rPr lang="en-US" sz="1200" dirty="0">
                <a:solidFill>
                  <a:srgbClr val="6D6E71"/>
                </a:solidFill>
                <a:latin typeface="TeXGyreAdventor"/>
              </a:rPr>
              <a:t>UPS- </a:t>
            </a:r>
            <a:r>
              <a:rPr lang="en-US" sz="1200" dirty="0" err="1">
                <a:solidFill>
                  <a:srgbClr val="6D6E71"/>
                </a:solidFill>
                <a:latin typeface="TeXGyreAdventor"/>
              </a:rPr>
              <a:t>Fedex</a:t>
            </a:r>
            <a:endParaRPr lang="en-US" sz="1200" dirty="0">
              <a:solidFill>
                <a:srgbClr val="6D6E71"/>
              </a:solidFill>
              <a:latin typeface="TeXGyreAdventor"/>
            </a:endParaRPr>
          </a:p>
          <a:p>
            <a:endParaRPr lang="en-US" sz="1200" dirty="0">
              <a:solidFill>
                <a:srgbClr val="6D6E71"/>
              </a:solidFill>
              <a:latin typeface="TeXGyreAdventor"/>
            </a:endParaRPr>
          </a:p>
          <a:p>
            <a:r>
              <a:rPr lang="en-US" sz="1200" b="1" dirty="0">
                <a:solidFill>
                  <a:srgbClr val="6D6E71"/>
                </a:solidFill>
                <a:latin typeface="TeXGyreAdventor"/>
              </a:rPr>
              <a:t>Forwarding mail using our scan mail services</a:t>
            </a:r>
            <a:r>
              <a:rPr lang="en-US" sz="1200" dirty="0">
                <a:solidFill>
                  <a:srgbClr val="6D6E71"/>
                </a:solidFill>
                <a:latin typeface="TeXGyreAdventor"/>
              </a:rPr>
              <a:t>:</a:t>
            </a:r>
          </a:p>
          <a:p>
            <a:r>
              <a:rPr lang="en-US" sz="1200" dirty="0">
                <a:solidFill>
                  <a:srgbClr val="6D6E71"/>
                </a:solidFill>
                <a:latin typeface="TeXGyreAdventor"/>
              </a:rPr>
              <a:t>Especially for your tax and labor correspondence</a:t>
            </a:r>
          </a:p>
          <a:p>
            <a:endParaRPr lang="en-US" sz="1200" dirty="0">
              <a:solidFill>
                <a:srgbClr val="6D6E71"/>
              </a:solidFill>
              <a:latin typeface="TeXGyreAdventor"/>
            </a:endParaRPr>
          </a:p>
          <a:p>
            <a:r>
              <a:rPr lang="en-US" sz="1200" b="1" dirty="0">
                <a:solidFill>
                  <a:srgbClr val="6D6E71"/>
                </a:solidFill>
                <a:latin typeface="TeXGyreAdventor"/>
              </a:rPr>
              <a:t>Pick up your mail at our main location:</a:t>
            </a:r>
          </a:p>
          <a:p>
            <a:r>
              <a:rPr lang="en-US" sz="1200" dirty="0">
                <a:solidFill>
                  <a:srgbClr val="6D6E71"/>
                </a:solidFill>
                <a:latin typeface="TeXGyreAdventor"/>
              </a:rPr>
              <a:t>SAB </a:t>
            </a:r>
            <a:r>
              <a:rPr lang="en-US" sz="1200" dirty="0" err="1">
                <a:solidFill>
                  <a:srgbClr val="6D6E71"/>
                </a:solidFill>
                <a:latin typeface="TeXGyreAdventor"/>
              </a:rPr>
              <a:t>Formalités</a:t>
            </a:r>
            <a:r>
              <a:rPr lang="en-US" sz="1200" dirty="0">
                <a:solidFill>
                  <a:srgbClr val="6D6E71"/>
                </a:solidFill>
                <a:latin typeface="TeXGyreAdventor"/>
              </a:rPr>
              <a:t> – 3 boulevard de </a:t>
            </a:r>
            <a:r>
              <a:rPr lang="en-US" sz="1200" dirty="0" err="1">
                <a:solidFill>
                  <a:srgbClr val="6D6E71"/>
                </a:solidFill>
                <a:latin typeface="TeXGyreAdventor"/>
              </a:rPr>
              <a:t>Sébastopol</a:t>
            </a:r>
            <a:r>
              <a:rPr lang="en-US" sz="1200" dirty="0">
                <a:solidFill>
                  <a:srgbClr val="6D6E71"/>
                </a:solidFill>
                <a:latin typeface="TeXGyreAdventor"/>
              </a:rPr>
              <a:t>, 75001 PARIS…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0692130" cy="1099185"/>
            <a:chOff x="0" y="0"/>
            <a:chExt cx="10692130" cy="1099185"/>
          </a:xfrm>
        </p:grpSpPr>
        <p:sp>
          <p:nvSpPr>
            <p:cNvPr id="3" name="object 3"/>
            <p:cNvSpPr/>
            <p:nvPr/>
          </p:nvSpPr>
          <p:spPr>
            <a:xfrm>
              <a:off x="2504046" y="0"/>
              <a:ext cx="3921760" cy="1020444"/>
            </a:xfrm>
            <a:custGeom>
              <a:avLst/>
              <a:gdLst/>
              <a:ahLst/>
              <a:cxnLst/>
              <a:rect l="l" t="t" r="r" b="b"/>
              <a:pathLst>
                <a:path w="3921760" h="1020444">
                  <a:moveTo>
                    <a:pt x="1879" y="935786"/>
                  </a:moveTo>
                  <a:lnTo>
                    <a:pt x="1727" y="934834"/>
                  </a:lnTo>
                  <a:lnTo>
                    <a:pt x="1282" y="934504"/>
                  </a:lnTo>
                  <a:lnTo>
                    <a:pt x="317" y="934656"/>
                  </a:lnTo>
                  <a:lnTo>
                    <a:pt x="0" y="935101"/>
                  </a:lnTo>
                  <a:lnTo>
                    <a:pt x="152" y="936066"/>
                  </a:lnTo>
                  <a:lnTo>
                    <a:pt x="584" y="936383"/>
                  </a:lnTo>
                  <a:lnTo>
                    <a:pt x="1562" y="936231"/>
                  </a:lnTo>
                  <a:lnTo>
                    <a:pt x="1879" y="935786"/>
                  </a:lnTo>
                  <a:close/>
                </a:path>
                <a:path w="3921760" h="1020444">
                  <a:moveTo>
                    <a:pt x="14782" y="803529"/>
                  </a:moveTo>
                  <a:lnTo>
                    <a:pt x="14630" y="802563"/>
                  </a:lnTo>
                  <a:lnTo>
                    <a:pt x="14185" y="802233"/>
                  </a:lnTo>
                  <a:lnTo>
                    <a:pt x="13233" y="802373"/>
                  </a:lnTo>
                  <a:lnTo>
                    <a:pt x="12903" y="802830"/>
                  </a:lnTo>
                  <a:lnTo>
                    <a:pt x="13055" y="803795"/>
                  </a:lnTo>
                  <a:lnTo>
                    <a:pt x="13500" y="804113"/>
                  </a:lnTo>
                  <a:lnTo>
                    <a:pt x="14452" y="803960"/>
                  </a:lnTo>
                  <a:lnTo>
                    <a:pt x="14782" y="803529"/>
                  </a:lnTo>
                  <a:close/>
                </a:path>
                <a:path w="3921760" h="1020444">
                  <a:moveTo>
                    <a:pt x="35242" y="672147"/>
                  </a:moveTo>
                  <a:lnTo>
                    <a:pt x="35140" y="671525"/>
                  </a:lnTo>
                  <a:lnTo>
                    <a:pt x="34848" y="671283"/>
                  </a:lnTo>
                  <a:lnTo>
                    <a:pt x="34226" y="671372"/>
                  </a:lnTo>
                  <a:lnTo>
                    <a:pt x="33997" y="671715"/>
                  </a:lnTo>
                  <a:lnTo>
                    <a:pt x="34099" y="672338"/>
                  </a:lnTo>
                  <a:lnTo>
                    <a:pt x="34404" y="672541"/>
                  </a:lnTo>
                  <a:lnTo>
                    <a:pt x="35039" y="672439"/>
                  </a:lnTo>
                  <a:lnTo>
                    <a:pt x="35242" y="672147"/>
                  </a:lnTo>
                  <a:close/>
                </a:path>
                <a:path w="3921760" h="1020444">
                  <a:moveTo>
                    <a:pt x="63868" y="542353"/>
                  </a:moveTo>
                  <a:lnTo>
                    <a:pt x="63766" y="541731"/>
                  </a:lnTo>
                  <a:lnTo>
                    <a:pt x="63461" y="541528"/>
                  </a:lnTo>
                  <a:lnTo>
                    <a:pt x="62826" y="541616"/>
                  </a:lnTo>
                  <a:lnTo>
                    <a:pt x="62611" y="541909"/>
                  </a:lnTo>
                  <a:lnTo>
                    <a:pt x="62699" y="542544"/>
                  </a:lnTo>
                  <a:lnTo>
                    <a:pt x="63004" y="542747"/>
                  </a:lnTo>
                  <a:lnTo>
                    <a:pt x="63639" y="542645"/>
                  </a:lnTo>
                  <a:lnTo>
                    <a:pt x="63868" y="542353"/>
                  </a:lnTo>
                  <a:close/>
                </a:path>
                <a:path w="3921760" h="1020444">
                  <a:moveTo>
                    <a:pt x="99872" y="414401"/>
                  </a:moveTo>
                  <a:lnTo>
                    <a:pt x="99822" y="414096"/>
                  </a:lnTo>
                  <a:lnTo>
                    <a:pt x="99656" y="413994"/>
                  </a:lnTo>
                  <a:lnTo>
                    <a:pt x="99326" y="414045"/>
                  </a:lnTo>
                  <a:lnTo>
                    <a:pt x="99237" y="414185"/>
                  </a:lnTo>
                  <a:lnTo>
                    <a:pt x="99288" y="414502"/>
                  </a:lnTo>
                  <a:lnTo>
                    <a:pt x="99415" y="414604"/>
                  </a:lnTo>
                  <a:lnTo>
                    <a:pt x="99745" y="414553"/>
                  </a:lnTo>
                  <a:lnTo>
                    <a:pt x="99872" y="414401"/>
                  </a:lnTo>
                  <a:close/>
                </a:path>
                <a:path w="3921760" h="1020444">
                  <a:moveTo>
                    <a:pt x="104622" y="1019086"/>
                  </a:moveTo>
                  <a:lnTo>
                    <a:pt x="104317" y="1017155"/>
                  </a:lnTo>
                  <a:lnTo>
                    <a:pt x="103416" y="1016520"/>
                  </a:lnTo>
                  <a:lnTo>
                    <a:pt x="101485" y="1016812"/>
                  </a:lnTo>
                  <a:lnTo>
                    <a:pt x="100838" y="1017714"/>
                  </a:lnTo>
                  <a:lnTo>
                    <a:pt x="101142" y="1019632"/>
                  </a:lnTo>
                  <a:lnTo>
                    <a:pt x="102031" y="1020279"/>
                  </a:lnTo>
                  <a:lnTo>
                    <a:pt x="103962" y="1019975"/>
                  </a:lnTo>
                  <a:lnTo>
                    <a:pt x="104622" y="1019086"/>
                  </a:lnTo>
                  <a:close/>
                </a:path>
                <a:path w="3921760" h="1020444">
                  <a:moveTo>
                    <a:pt x="112026" y="886129"/>
                  </a:moveTo>
                  <a:lnTo>
                    <a:pt x="111874" y="885164"/>
                  </a:lnTo>
                  <a:lnTo>
                    <a:pt x="111429" y="884834"/>
                  </a:lnTo>
                  <a:lnTo>
                    <a:pt x="110451" y="884986"/>
                  </a:lnTo>
                  <a:lnTo>
                    <a:pt x="110134" y="885431"/>
                  </a:lnTo>
                  <a:lnTo>
                    <a:pt x="110286" y="886396"/>
                  </a:lnTo>
                  <a:lnTo>
                    <a:pt x="110731" y="886714"/>
                  </a:lnTo>
                  <a:lnTo>
                    <a:pt x="111696" y="886561"/>
                  </a:lnTo>
                  <a:lnTo>
                    <a:pt x="112026" y="886129"/>
                  </a:lnTo>
                  <a:close/>
                </a:path>
                <a:path w="3921760" h="1020444">
                  <a:moveTo>
                    <a:pt x="128346" y="754138"/>
                  </a:moveTo>
                  <a:lnTo>
                    <a:pt x="128244" y="753491"/>
                  </a:lnTo>
                  <a:lnTo>
                    <a:pt x="127952" y="753287"/>
                  </a:lnTo>
                  <a:lnTo>
                    <a:pt x="127292" y="753376"/>
                  </a:lnTo>
                  <a:lnTo>
                    <a:pt x="127088" y="753681"/>
                  </a:lnTo>
                  <a:lnTo>
                    <a:pt x="127190" y="754329"/>
                  </a:lnTo>
                  <a:lnTo>
                    <a:pt x="127482" y="754557"/>
                  </a:lnTo>
                  <a:lnTo>
                    <a:pt x="128143" y="754456"/>
                  </a:lnTo>
                  <a:lnTo>
                    <a:pt x="128346" y="754138"/>
                  </a:lnTo>
                  <a:close/>
                </a:path>
                <a:path w="3921760" h="1020444">
                  <a:moveTo>
                    <a:pt x="143764" y="288963"/>
                  </a:moveTo>
                  <a:lnTo>
                    <a:pt x="143713" y="288632"/>
                  </a:lnTo>
                  <a:lnTo>
                    <a:pt x="143560" y="288531"/>
                  </a:lnTo>
                  <a:lnTo>
                    <a:pt x="143217" y="288582"/>
                  </a:lnTo>
                  <a:lnTo>
                    <a:pt x="143129" y="288721"/>
                  </a:lnTo>
                  <a:lnTo>
                    <a:pt x="143179" y="289064"/>
                  </a:lnTo>
                  <a:lnTo>
                    <a:pt x="143306" y="289166"/>
                  </a:lnTo>
                  <a:lnTo>
                    <a:pt x="143649" y="289115"/>
                  </a:lnTo>
                  <a:lnTo>
                    <a:pt x="143764" y="288963"/>
                  </a:lnTo>
                  <a:close/>
                </a:path>
                <a:path w="3921760" h="1020444">
                  <a:moveTo>
                    <a:pt x="154203" y="623938"/>
                  </a:moveTo>
                  <a:lnTo>
                    <a:pt x="153949" y="622363"/>
                  </a:lnTo>
                  <a:lnTo>
                    <a:pt x="153200" y="621804"/>
                  </a:lnTo>
                  <a:lnTo>
                    <a:pt x="151599" y="622058"/>
                  </a:lnTo>
                  <a:lnTo>
                    <a:pt x="151053" y="622820"/>
                  </a:lnTo>
                  <a:lnTo>
                    <a:pt x="151307" y="624408"/>
                  </a:lnTo>
                  <a:lnTo>
                    <a:pt x="152057" y="624954"/>
                  </a:lnTo>
                  <a:lnTo>
                    <a:pt x="153657" y="624700"/>
                  </a:lnTo>
                  <a:lnTo>
                    <a:pt x="154203" y="623938"/>
                  </a:lnTo>
                  <a:close/>
                </a:path>
                <a:path w="3921760" h="1020444">
                  <a:moveTo>
                    <a:pt x="185991" y="494766"/>
                  </a:moveTo>
                  <a:lnTo>
                    <a:pt x="185940" y="494474"/>
                  </a:lnTo>
                  <a:lnTo>
                    <a:pt x="185801" y="494372"/>
                  </a:lnTo>
                  <a:lnTo>
                    <a:pt x="185483" y="494423"/>
                  </a:lnTo>
                  <a:lnTo>
                    <a:pt x="185381" y="494703"/>
                  </a:lnTo>
                  <a:lnTo>
                    <a:pt x="185407" y="494855"/>
                  </a:lnTo>
                  <a:lnTo>
                    <a:pt x="185572" y="494982"/>
                  </a:lnTo>
                  <a:lnTo>
                    <a:pt x="185889" y="494931"/>
                  </a:lnTo>
                  <a:lnTo>
                    <a:pt x="185991" y="494766"/>
                  </a:lnTo>
                  <a:close/>
                </a:path>
                <a:path w="3921760" h="1020444">
                  <a:moveTo>
                    <a:pt x="211099" y="968578"/>
                  </a:moveTo>
                  <a:lnTo>
                    <a:pt x="211074" y="968438"/>
                  </a:lnTo>
                  <a:lnTo>
                    <a:pt x="210934" y="968311"/>
                  </a:lnTo>
                  <a:lnTo>
                    <a:pt x="210756" y="968324"/>
                  </a:lnTo>
                  <a:lnTo>
                    <a:pt x="210604" y="968349"/>
                  </a:lnTo>
                  <a:lnTo>
                    <a:pt x="210489" y="968527"/>
                  </a:lnTo>
                  <a:lnTo>
                    <a:pt x="210540" y="968844"/>
                  </a:lnTo>
                  <a:lnTo>
                    <a:pt x="210693" y="968946"/>
                  </a:lnTo>
                  <a:lnTo>
                    <a:pt x="211035" y="968895"/>
                  </a:lnTo>
                  <a:lnTo>
                    <a:pt x="211099" y="968578"/>
                  </a:lnTo>
                  <a:close/>
                </a:path>
                <a:path w="3921760" h="1020444">
                  <a:moveTo>
                    <a:pt x="227063" y="368388"/>
                  </a:moveTo>
                  <a:lnTo>
                    <a:pt x="227012" y="368058"/>
                  </a:lnTo>
                  <a:lnTo>
                    <a:pt x="226860" y="367957"/>
                  </a:lnTo>
                  <a:lnTo>
                    <a:pt x="226529" y="368007"/>
                  </a:lnTo>
                  <a:lnTo>
                    <a:pt x="226441" y="368147"/>
                  </a:lnTo>
                  <a:lnTo>
                    <a:pt x="226491" y="368490"/>
                  </a:lnTo>
                  <a:lnTo>
                    <a:pt x="226618" y="368592"/>
                  </a:lnTo>
                  <a:lnTo>
                    <a:pt x="226949" y="368541"/>
                  </a:lnTo>
                  <a:lnTo>
                    <a:pt x="227063" y="368388"/>
                  </a:lnTo>
                  <a:close/>
                </a:path>
                <a:path w="3921760" h="1020444">
                  <a:moveTo>
                    <a:pt x="3460470" y="90195"/>
                  </a:moveTo>
                  <a:lnTo>
                    <a:pt x="3458794" y="79629"/>
                  </a:lnTo>
                  <a:lnTo>
                    <a:pt x="3453828" y="76009"/>
                  </a:lnTo>
                  <a:lnTo>
                    <a:pt x="3443274" y="77685"/>
                  </a:lnTo>
                  <a:lnTo>
                    <a:pt x="3439668" y="82664"/>
                  </a:lnTo>
                  <a:lnTo>
                    <a:pt x="3441344" y="93218"/>
                  </a:lnTo>
                  <a:lnTo>
                    <a:pt x="3446297" y="96799"/>
                  </a:lnTo>
                  <a:lnTo>
                    <a:pt x="3456851" y="95123"/>
                  </a:lnTo>
                  <a:lnTo>
                    <a:pt x="3460470" y="90195"/>
                  </a:lnTo>
                  <a:close/>
                </a:path>
                <a:path w="3921760" h="1020444">
                  <a:moveTo>
                    <a:pt x="3538423" y="196392"/>
                  </a:moveTo>
                  <a:lnTo>
                    <a:pt x="3536950" y="187121"/>
                  </a:lnTo>
                  <a:lnTo>
                    <a:pt x="3532594" y="183959"/>
                  </a:lnTo>
                  <a:lnTo>
                    <a:pt x="3523323" y="185420"/>
                  </a:lnTo>
                  <a:lnTo>
                    <a:pt x="3520135" y="189776"/>
                  </a:lnTo>
                  <a:lnTo>
                    <a:pt x="3521608" y="199047"/>
                  </a:lnTo>
                  <a:lnTo>
                    <a:pt x="3525977" y="202234"/>
                  </a:lnTo>
                  <a:lnTo>
                    <a:pt x="3535248" y="200761"/>
                  </a:lnTo>
                  <a:lnTo>
                    <a:pt x="3538423" y="196392"/>
                  </a:lnTo>
                  <a:close/>
                </a:path>
                <a:path w="3921760" h="1020444">
                  <a:moveTo>
                    <a:pt x="3597211" y="94107"/>
                  </a:moveTo>
                  <a:lnTo>
                    <a:pt x="3595433" y="82931"/>
                  </a:lnTo>
                  <a:lnTo>
                    <a:pt x="3590163" y="79095"/>
                  </a:lnTo>
                  <a:lnTo>
                    <a:pt x="3578987" y="80860"/>
                  </a:lnTo>
                  <a:lnTo>
                    <a:pt x="3575164" y="86144"/>
                  </a:lnTo>
                  <a:lnTo>
                    <a:pt x="3576942" y="97320"/>
                  </a:lnTo>
                  <a:lnTo>
                    <a:pt x="3582200" y="101155"/>
                  </a:lnTo>
                  <a:lnTo>
                    <a:pt x="3593376" y="99390"/>
                  </a:lnTo>
                  <a:lnTo>
                    <a:pt x="3597211" y="94107"/>
                  </a:lnTo>
                  <a:close/>
                </a:path>
                <a:path w="3921760" h="1020444">
                  <a:moveTo>
                    <a:pt x="3611588" y="310464"/>
                  </a:moveTo>
                  <a:lnTo>
                    <a:pt x="3609606" y="298005"/>
                  </a:lnTo>
                  <a:lnTo>
                    <a:pt x="3603739" y="293738"/>
                  </a:lnTo>
                  <a:lnTo>
                    <a:pt x="3591268" y="295719"/>
                  </a:lnTo>
                  <a:lnTo>
                    <a:pt x="3587013" y="301586"/>
                  </a:lnTo>
                  <a:lnTo>
                    <a:pt x="3588994" y="314045"/>
                  </a:lnTo>
                  <a:lnTo>
                    <a:pt x="3594849" y="318312"/>
                  </a:lnTo>
                  <a:lnTo>
                    <a:pt x="3607320" y="316344"/>
                  </a:lnTo>
                  <a:lnTo>
                    <a:pt x="3611588" y="310464"/>
                  </a:lnTo>
                  <a:close/>
                </a:path>
                <a:path w="3921760" h="1020444">
                  <a:moveTo>
                    <a:pt x="3671290" y="428650"/>
                  </a:moveTo>
                  <a:lnTo>
                    <a:pt x="3669411" y="416788"/>
                  </a:lnTo>
                  <a:lnTo>
                    <a:pt x="3663848" y="412750"/>
                  </a:lnTo>
                  <a:lnTo>
                    <a:pt x="3652012" y="414629"/>
                  </a:lnTo>
                  <a:lnTo>
                    <a:pt x="3647960" y="420192"/>
                  </a:lnTo>
                  <a:lnTo>
                    <a:pt x="3649840" y="432041"/>
                  </a:lnTo>
                  <a:lnTo>
                    <a:pt x="3655415" y="436067"/>
                  </a:lnTo>
                  <a:lnTo>
                    <a:pt x="3667239" y="434187"/>
                  </a:lnTo>
                  <a:lnTo>
                    <a:pt x="3671290" y="428650"/>
                  </a:lnTo>
                  <a:close/>
                </a:path>
                <a:path w="3921760" h="1020444">
                  <a:moveTo>
                    <a:pt x="3672306" y="205066"/>
                  </a:moveTo>
                  <a:lnTo>
                    <a:pt x="3670325" y="192582"/>
                  </a:lnTo>
                  <a:lnTo>
                    <a:pt x="3664470" y="188341"/>
                  </a:lnTo>
                  <a:lnTo>
                    <a:pt x="3651999" y="190322"/>
                  </a:lnTo>
                  <a:lnTo>
                    <a:pt x="3647732" y="196164"/>
                  </a:lnTo>
                  <a:lnTo>
                    <a:pt x="3649713" y="208648"/>
                  </a:lnTo>
                  <a:lnTo>
                    <a:pt x="3655568" y="212915"/>
                  </a:lnTo>
                  <a:lnTo>
                    <a:pt x="3668052" y="210947"/>
                  </a:lnTo>
                  <a:lnTo>
                    <a:pt x="3672306" y="205066"/>
                  </a:lnTo>
                  <a:close/>
                </a:path>
                <a:path w="3921760" h="1020444">
                  <a:moveTo>
                    <a:pt x="3723068" y="552221"/>
                  </a:moveTo>
                  <a:lnTo>
                    <a:pt x="3720935" y="538759"/>
                  </a:lnTo>
                  <a:lnTo>
                    <a:pt x="3714610" y="534200"/>
                  </a:lnTo>
                  <a:lnTo>
                    <a:pt x="3701186" y="536333"/>
                  </a:lnTo>
                  <a:lnTo>
                    <a:pt x="3696589" y="542620"/>
                  </a:lnTo>
                  <a:lnTo>
                    <a:pt x="3698722" y="556082"/>
                  </a:lnTo>
                  <a:lnTo>
                    <a:pt x="3705034" y="560666"/>
                  </a:lnTo>
                  <a:lnTo>
                    <a:pt x="3718471" y="558546"/>
                  </a:lnTo>
                  <a:lnTo>
                    <a:pt x="3723068" y="552221"/>
                  </a:lnTo>
                  <a:close/>
                </a:path>
                <a:path w="3921760" h="1020444">
                  <a:moveTo>
                    <a:pt x="3730980" y="100622"/>
                  </a:moveTo>
                  <a:lnTo>
                    <a:pt x="3729050" y="88455"/>
                  </a:lnTo>
                  <a:lnTo>
                    <a:pt x="3723360" y="84302"/>
                  </a:lnTo>
                  <a:lnTo>
                    <a:pt x="3711206" y="86233"/>
                  </a:lnTo>
                  <a:lnTo>
                    <a:pt x="3707053" y="91935"/>
                  </a:lnTo>
                  <a:lnTo>
                    <a:pt x="3708984" y="104101"/>
                  </a:lnTo>
                  <a:lnTo>
                    <a:pt x="3714699" y="108254"/>
                  </a:lnTo>
                  <a:lnTo>
                    <a:pt x="3726840" y="106337"/>
                  </a:lnTo>
                  <a:lnTo>
                    <a:pt x="3730980" y="100622"/>
                  </a:lnTo>
                  <a:close/>
                </a:path>
                <a:path w="3921760" h="1020444">
                  <a:moveTo>
                    <a:pt x="3737559" y="321119"/>
                  </a:moveTo>
                  <a:lnTo>
                    <a:pt x="3735527" y="308305"/>
                  </a:lnTo>
                  <a:lnTo>
                    <a:pt x="3729520" y="303961"/>
                  </a:lnTo>
                  <a:lnTo>
                    <a:pt x="3716731" y="305993"/>
                  </a:lnTo>
                  <a:lnTo>
                    <a:pt x="3712362" y="311975"/>
                  </a:lnTo>
                  <a:lnTo>
                    <a:pt x="3714394" y="324789"/>
                  </a:lnTo>
                  <a:lnTo>
                    <a:pt x="3720401" y="329158"/>
                  </a:lnTo>
                  <a:lnTo>
                    <a:pt x="3733190" y="327126"/>
                  </a:lnTo>
                  <a:lnTo>
                    <a:pt x="3737559" y="321119"/>
                  </a:lnTo>
                  <a:close/>
                </a:path>
                <a:path w="3921760" h="1020444">
                  <a:moveTo>
                    <a:pt x="3764051" y="679488"/>
                  </a:moveTo>
                  <a:lnTo>
                    <a:pt x="3761714" y="664768"/>
                  </a:lnTo>
                  <a:lnTo>
                    <a:pt x="3754818" y="659739"/>
                  </a:lnTo>
                  <a:lnTo>
                    <a:pt x="3740112" y="662063"/>
                  </a:lnTo>
                  <a:lnTo>
                    <a:pt x="3735082" y="668985"/>
                  </a:lnTo>
                  <a:lnTo>
                    <a:pt x="3737419" y="683704"/>
                  </a:lnTo>
                  <a:lnTo>
                    <a:pt x="3744328" y="688721"/>
                  </a:lnTo>
                  <a:lnTo>
                    <a:pt x="3759047" y="686396"/>
                  </a:lnTo>
                  <a:lnTo>
                    <a:pt x="3764051" y="679488"/>
                  </a:lnTo>
                  <a:close/>
                </a:path>
                <a:path w="3921760" h="1020444">
                  <a:moveTo>
                    <a:pt x="3792131" y="0"/>
                  </a:moveTo>
                  <a:lnTo>
                    <a:pt x="3762311" y="0"/>
                  </a:lnTo>
                  <a:lnTo>
                    <a:pt x="3762883" y="3568"/>
                  </a:lnTo>
                  <a:lnTo>
                    <a:pt x="3770706" y="9245"/>
                  </a:lnTo>
                  <a:lnTo>
                    <a:pt x="3787317" y="6604"/>
                  </a:lnTo>
                  <a:lnTo>
                    <a:pt x="3792131" y="0"/>
                  </a:lnTo>
                  <a:close/>
                </a:path>
                <a:path w="3921760" h="1020444">
                  <a:moveTo>
                    <a:pt x="3793363" y="809282"/>
                  </a:moveTo>
                  <a:lnTo>
                    <a:pt x="3790975" y="794232"/>
                  </a:lnTo>
                  <a:lnTo>
                    <a:pt x="3783927" y="789101"/>
                  </a:lnTo>
                  <a:lnTo>
                    <a:pt x="3768877" y="791476"/>
                  </a:lnTo>
                  <a:lnTo>
                    <a:pt x="3763759" y="798550"/>
                  </a:lnTo>
                  <a:lnTo>
                    <a:pt x="3766134" y="813600"/>
                  </a:lnTo>
                  <a:lnTo>
                    <a:pt x="3773182" y="818718"/>
                  </a:lnTo>
                  <a:lnTo>
                    <a:pt x="3788245" y="816343"/>
                  </a:lnTo>
                  <a:lnTo>
                    <a:pt x="3793363" y="809282"/>
                  </a:lnTo>
                  <a:close/>
                </a:path>
                <a:path w="3921760" h="1020444">
                  <a:moveTo>
                    <a:pt x="3793502" y="441921"/>
                  </a:moveTo>
                  <a:lnTo>
                    <a:pt x="3791420" y="428790"/>
                  </a:lnTo>
                  <a:lnTo>
                    <a:pt x="3785260" y="424332"/>
                  </a:lnTo>
                  <a:lnTo>
                    <a:pt x="3772154" y="426402"/>
                  </a:lnTo>
                  <a:lnTo>
                    <a:pt x="3767671" y="432549"/>
                  </a:lnTo>
                  <a:lnTo>
                    <a:pt x="3769753" y="445681"/>
                  </a:lnTo>
                  <a:lnTo>
                    <a:pt x="3775913" y="450164"/>
                  </a:lnTo>
                  <a:lnTo>
                    <a:pt x="3789019" y="448081"/>
                  </a:lnTo>
                  <a:lnTo>
                    <a:pt x="3793502" y="441921"/>
                  </a:lnTo>
                  <a:close/>
                </a:path>
                <a:path w="3921760" h="1020444">
                  <a:moveTo>
                    <a:pt x="3842956" y="567842"/>
                  </a:moveTo>
                  <a:lnTo>
                    <a:pt x="3840315" y="551192"/>
                  </a:lnTo>
                  <a:lnTo>
                    <a:pt x="3832517" y="545528"/>
                  </a:lnTo>
                  <a:lnTo>
                    <a:pt x="3815867" y="548170"/>
                  </a:lnTo>
                  <a:lnTo>
                    <a:pt x="3810190" y="555967"/>
                  </a:lnTo>
                  <a:lnTo>
                    <a:pt x="3812819" y="572617"/>
                  </a:lnTo>
                  <a:lnTo>
                    <a:pt x="3820630" y="578269"/>
                  </a:lnTo>
                  <a:lnTo>
                    <a:pt x="3837279" y="575640"/>
                  </a:lnTo>
                  <a:lnTo>
                    <a:pt x="3842956" y="567842"/>
                  </a:lnTo>
                  <a:close/>
                </a:path>
                <a:path w="3921760" h="1020444">
                  <a:moveTo>
                    <a:pt x="3863695" y="333883"/>
                  </a:moveTo>
                  <a:lnTo>
                    <a:pt x="3861206" y="318185"/>
                  </a:lnTo>
                  <a:lnTo>
                    <a:pt x="3853827" y="312851"/>
                  </a:lnTo>
                  <a:lnTo>
                    <a:pt x="3838168" y="315341"/>
                  </a:lnTo>
                  <a:lnTo>
                    <a:pt x="3832822" y="322681"/>
                  </a:lnTo>
                  <a:lnTo>
                    <a:pt x="3835311" y="338378"/>
                  </a:lnTo>
                  <a:lnTo>
                    <a:pt x="3842664" y="343725"/>
                  </a:lnTo>
                  <a:lnTo>
                    <a:pt x="3858323" y="341236"/>
                  </a:lnTo>
                  <a:lnTo>
                    <a:pt x="3863695" y="333883"/>
                  </a:lnTo>
                  <a:close/>
                </a:path>
                <a:path w="3921760" h="1020444">
                  <a:moveTo>
                    <a:pt x="3879329" y="695833"/>
                  </a:moveTo>
                  <a:lnTo>
                    <a:pt x="3876637" y="678865"/>
                  </a:lnTo>
                  <a:lnTo>
                    <a:pt x="3868686" y="673100"/>
                  </a:lnTo>
                  <a:lnTo>
                    <a:pt x="3851732" y="675792"/>
                  </a:lnTo>
                  <a:lnTo>
                    <a:pt x="3845941" y="683729"/>
                  </a:lnTo>
                  <a:lnTo>
                    <a:pt x="3848633" y="700697"/>
                  </a:lnTo>
                  <a:lnTo>
                    <a:pt x="3856596" y="706475"/>
                  </a:lnTo>
                  <a:lnTo>
                    <a:pt x="3873550" y="703795"/>
                  </a:lnTo>
                  <a:lnTo>
                    <a:pt x="3879329" y="695833"/>
                  </a:lnTo>
                  <a:close/>
                </a:path>
                <a:path w="3921760" h="1020444">
                  <a:moveTo>
                    <a:pt x="3906202" y="826503"/>
                  </a:moveTo>
                  <a:lnTo>
                    <a:pt x="3903370" y="808609"/>
                  </a:lnTo>
                  <a:lnTo>
                    <a:pt x="3894937" y="802487"/>
                  </a:lnTo>
                  <a:lnTo>
                    <a:pt x="3877030" y="805319"/>
                  </a:lnTo>
                  <a:lnTo>
                    <a:pt x="3870909" y="813752"/>
                  </a:lnTo>
                  <a:lnTo>
                    <a:pt x="3873741" y="831646"/>
                  </a:lnTo>
                  <a:lnTo>
                    <a:pt x="3882174" y="837768"/>
                  </a:lnTo>
                  <a:lnTo>
                    <a:pt x="3900081" y="834936"/>
                  </a:lnTo>
                  <a:lnTo>
                    <a:pt x="3906202" y="826503"/>
                  </a:lnTo>
                  <a:close/>
                </a:path>
                <a:path w="3921760" h="1020444">
                  <a:moveTo>
                    <a:pt x="3921277" y="949375"/>
                  </a:moveTo>
                  <a:lnTo>
                    <a:pt x="3918877" y="942936"/>
                  </a:lnTo>
                  <a:lnTo>
                    <a:pt x="3914343" y="938085"/>
                  </a:lnTo>
                  <a:lnTo>
                    <a:pt x="3908336" y="935278"/>
                  </a:lnTo>
                  <a:lnTo>
                    <a:pt x="3901478" y="934986"/>
                  </a:lnTo>
                  <a:lnTo>
                    <a:pt x="3895026" y="937399"/>
                  </a:lnTo>
                  <a:lnTo>
                    <a:pt x="3890162" y="941920"/>
                  </a:lnTo>
                  <a:lnTo>
                    <a:pt x="3887355" y="947928"/>
                  </a:lnTo>
                  <a:lnTo>
                    <a:pt x="3887076" y="954786"/>
                  </a:lnTo>
                  <a:lnTo>
                    <a:pt x="3889464" y="961224"/>
                  </a:lnTo>
                  <a:lnTo>
                    <a:pt x="3893997" y="966076"/>
                  </a:lnTo>
                  <a:lnTo>
                    <a:pt x="3900017" y="968883"/>
                  </a:lnTo>
                  <a:lnTo>
                    <a:pt x="3906901" y="969162"/>
                  </a:lnTo>
                  <a:lnTo>
                    <a:pt x="3913327" y="966774"/>
                  </a:lnTo>
                  <a:lnTo>
                    <a:pt x="3918178" y="962253"/>
                  </a:lnTo>
                  <a:lnTo>
                    <a:pt x="3920985" y="956246"/>
                  </a:lnTo>
                  <a:lnTo>
                    <a:pt x="3921277" y="949375"/>
                  </a:lnTo>
                  <a:close/>
                </a:path>
              </a:pathLst>
            </a:custGeom>
            <a:solidFill>
              <a:srgbClr val="FFFFFF">
                <a:alpha val="22999"/>
              </a:srgbClr>
            </a:solidFill>
          </p:spPr>
          <p:txBody>
            <a:bodyPr wrap="square" lIns="0" tIns="0" rIns="0" bIns="0" rtlCol="0"/>
            <a:lstStyle/>
            <a:p>
              <a:endParaRPr/>
            </a:p>
          </p:txBody>
        </p:sp>
        <p:sp>
          <p:nvSpPr>
            <p:cNvPr id="4" name="object 4"/>
            <p:cNvSpPr/>
            <p:nvPr/>
          </p:nvSpPr>
          <p:spPr>
            <a:xfrm>
              <a:off x="6275603" y="0"/>
              <a:ext cx="1105776" cy="1098562"/>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1867382" y="8241"/>
              <a:ext cx="6349365" cy="1057275"/>
            </a:xfrm>
            <a:custGeom>
              <a:avLst/>
              <a:gdLst/>
              <a:ahLst/>
              <a:cxnLst/>
              <a:rect l="l" t="t" r="r" b="b"/>
              <a:pathLst>
                <a:path w="6349365" h="1057275">
                  <a:moveTo>
                    <a:pt x="635" y="960424"/>
                  </a:moveTo>
                  <a:lnTo>
                    <a:pt x="584" y="960120"/>
                  </a:lnTo>
                  <a:lnTo>
                    <a:pt x="419" y="959993"/>
                  </a:lnTo>
                  <a:lnTo>
                    <a:pt x="101" y="960043"/>
                  </a:lnTo>
                  <a:lnTo>
                    <a:pt x="0" y="960208"/>
                  </a:lnTo>
                  <a:lnTo>
                    <a:pt x="50" y="960526"/>
                  </a:lnTo>
                  <a:lnTo>
                    <a:pt x="190" y="960628"/>
                  </a:lnTo>
                  <a:lnTo>
                    <a:pt x="368" y="960589"/>
                  </a:lnTo>
                  <a:lnTo>
                    <a:pt x="508" y="960577"/>
                  </a:lnTo>
                  <a:lnTo>
                    <a:pt x="635" y="960424"/>
                  </a:lnTo>
                  <a:close/>
                </a:path>
                <a:path w="6349365" h="1057275">
                  <a:moveTo>
                    <a:pt x="9779" y="828052"/>
                  </a:moveTo>
                  <a:lnTo>
                    <a:pt x="9626" y="827087"/>
                  </a:lnTo>
                  <a:lnTo>
                    <a:pt x="9169" y="826731"/>
                  </a:lnTo>
                  <a:lnTo>
                    <a:pt x="8216" y="826884"/>
                  </a:lnTo>
                  <a:lnTo>
                    <a:pt x="7899" y="827354"/>
                  </a:lnTo>
                  <a:lnTo>
                    <a:pt x="8051" y="828319"/>
                  </a:lnTo>
                  <a:lnTo>
                    <a:pt x="8496" y="828624"/>
                  </a:lnTo>
                  <a:lnTo>
                    <a:pt x="9448" y="828484"/>
                  </a:lnTo>
                  <a:lnTo>
                    <a:pt x="9779" y="828052"/>
                  </a:lnTo>
                  <a:close/>
                </a:path>
                <a:path w="6349365" h="1057275">
                  <a:moveTo>
                    <a:pt x="23761" y="695566"/>
                  </a:moveTo>
                  <a:lnTo>
                    <a:pt x="23736" y="695401"/>
                  </a:lnTo>
                  <a:lnTo>
                    <a:pt x="23596" y="695299"/>
                  </a:lnTo>
                  <a:lnTo>
                    <a:pt x="23279" y="695350"/>
                  </a:lnTo>
                  <a:lnTo>
                    <a:pt x="23164" y="695490"/>
                  </a:lnTo>
                  <a:lnTo>
                    <a:pt x="23215" y="695833"/>
                  </a:lnTo>
                  <a:lnTo>
                    <a:pt x="23368" y="695934"/>
                  </a:lnTo>
                  <a:lnTo>
                    <a:pt x="23698" y="695871"/>
                  </a:lnTo>
                  <a:lnTo>
                    <a:pt x="23761" y="695566"/>
                  </a:lnTo>
                  <a:close/>
                </a:path>
                <a:path w="6349365" h="1057275">
                  <a:moveTo>
                    <a:pt x="44589" y="564426"/>
                  </a:moveTo>
                  <a:lnTo>
                    <a:pt x="44538" y="564134"/>
                  </a:lnTo>
                  <a:lnTo>
                    <a:pt x="44373" y="564019"/>
                  </a:lnTo>
                  <a:lnTo>
                    <a:pt x="44069" y="564070"/>
                  </a:lnTo>
                  <a:lnTo>
                    <a:pt x="43992" y="564375"/>
                  </a:lnTo>
                  <a:lnTo>
                    <a:pt x="44018" y="564527"/>
                  </a:lnTo>
                  <a:lnTo>
                    <a:pt x="44157" y="564654"/>
                  </a:lnTo>
                  <a:lnTo>
                    <a:pt x="44475" y="564603"/>
                  </a:lnTo>
                  <a:lnTo>
                    <a:pt x="44589" y="564426"/>
                  </a:lnTo>
                  <a:close/>
                </a:path>
                <a:path w="6349365" h="1057275">
                  <a:moveTo>
                    <a:pt x="114096" y="912482"/>
                  </a:moveTo>
                  <a:lnTo>
                    <a:pt x="113233" y="907046"/>
                  </a:lnTo>
                  <a:lnTo>
                    <a:pt x="110680" y="905192"/>
                  </a:lnTo>
                  <a:lnTo>
                    <a:pt x="105257" y="906056"/>
                  </a:lnTo>
                  <a:lnTo>
                    <a:pt x="103390" y="908596"/>
                  </a:lnTo>
                  <a:lnTo>
                    <a:pt x="104254" y="914044"/>
                  </a:lnTo>
                  <a:lnTo>
                    <a:pt x="106807" y="915911"/>
                  </a:lnTo>
                  <a:lnTo>
                    <a:pt x="112242" y="915047"/>
                  </a:lnTo>
                  <a:lnTo>
                    <a:pt x="114096" y="912482"/>
                  </a:lnTo>
                  <a:close/>
                </a:path>
                <a:path w="6349365" h="1057275">
                  <a:moveTo>
                    <a:pt x="127215" y="780732"/>
                  </a:moveTo>
                  <a:lnTo>
                    <a:pt x="126047" y="773391"/>
                  </a:lnTo>
                  <a:lnTo>
                    <a:pt x="122605" y="770851"/>
                  </a:lnTo>
                  <a:lnTo>
                    <a:pt x="115227" y="772020"/>
                  </a:lnTo>
                  <a:lnTo>
                    <a:pt x="112725" y="775500"/>
                  </a:lnTo>
                  <a:lnTo>
                    <a:pt x="113893" y="782853"/>
                  </a:lnTo>
                  <a:lnTo>
                    <a:pt x="117348" y="785355"/>
                  </a:lnTo>
                  <a:lnTo>
                    <a:pt x="124714" y="784199"/>
                  </a:lnTo>
                  <a:lnTo>
                    <a:pt x="127215" y="780732"/>
                  </a:lnTo>
                  <a:close/>
                </a:path>
                <a:path w="6349365" h="1057275">
                  <a:moveTo>
                    <a:pt x="142925" y="648309"/>
                  </a:moveTo>
                  <a:lnTo>
                    <a:pt x="142062" y="642886"/>
                  </a:lnTo>
                  <a:lnTo>
                    <a:pt x="139534" y="641019"/>
                  </a:lnTo>
                  <a:lnTo>
                    <a:pt x="134086" y="641883"/>
                  </a:lnTo>
                  <a:lnTo>
                    <a:pt x="132219" y="644448"/>
                  </a:lnTo>
                  <a:lnTo>
                    <a:pt x="133083" y="649871"/>
                  </a:lnTo>
                  <a:lnTo>
                    <a:pt x="135648" y="651738"/>
                  </a:lnTo>
                  <a:lnTo>
                    <a:pt x="141097" y="650875"/>
                  </a:lnTo>
                  <a:lnTo>
                    <a:pt x="142925" y="648309"/>
                  </a:lnTo>
                  <a:close/>
                </a:path>
                <a:path w="6349365" h="1057275">
                  <a:moveTo>
                    <a:pt x="165963" y="517258"/>
                  </a:moveTo>
                  <a:lnTo>
                    <a:pt x="165252" y="512800"/>
                  </a:lnTo>
                  <a:lnTo>
                    <a:pt x="163131" y="511251"/>
                  </a:lnTo>
                  <a:lnTo>
                    <a:pt x="158648" y="511962"/>
                  </a:lnTo>
                  <a:lnTo>
                    <a:pt x="157137" y="514083"/>
                  </a:lnTo>
                  <a:lnTo>
                    <a:pt x="157848" y="518541"/>
                  </a:lnTo>
                  <a:lnTo>
                    <a:pt x="159931" y="520052"/>
                  </a:lnTo>
                  <a:lnTo>
                    <a:pt x="164414" y="519353"/>
                  </a:lnTo>
                  <a:lnTo>
                    <a:pt x="165963" y="517258"/>
                  </a:lnTo>
                  <a:close/>
                </a:path>
                <a:path w="6349365" h="1057275">
                  <a:moveTo>
                    <a:pt x="194627" y="387273"/>
                  </a:moveTo>
                  <a:lnTo>
                    <a:pt x="194170" y="384390"/>
                  </a:lnTo>
                  <a:lnTo>
                    <a:pt x="192811" y="383413"/>
                  </a:lnTo>
                  <a:lnTo>
                    <a:pt x="189928" y="383857"/>
                  </a:lnTo>
                  <a:lnTo>
                    <a:pt x="188937" y="385216"/>
                  </a:lnTo>
                  <a:lnTo>
                    <a:pt x="189395" y="388099"/>
                  </a:lnTo>
                  <a:lnTo>
                    <a:pt x="190766" y="389077"/>
                  </a:lnTo>
                  <a:lnTo>
                    <a:pt x="193636" y="388620"/>
                  </a:lnTo>
                  <a:lnTo>
                    <a:pt x="194627" y="387273"/>
                  </a:lnTo>
                  <a:close/>
                </a:path>
                <a:path w="6349365" h="1057275">
                  <a:moveTo>
                    <a:pt x="222135" y="997661"/>
                  </a:moveTo>
                  <a:lnTo>
                    <a:pt x="220306" y="986129"/>
                  </a:lnTo>
                  <a:lnTo>
                    <a:pt x="214896" y="982205"/>
                  </a:lnTo>
                  <a:lnTo>
                    <a:pt x="203390" y="984021"/>
                  </a:lnTo>
                  <a:lnTo>
                    <a:pt x="199440" y="989444"/>
                  </a:lnTo>
                  <a:lnTo>
                    <a:pt x="201269" y="1000963"/>
                  </a:lnTo>
                  <a:lnTo>
                    <a:pt x="206692" y="1004887"/>
                  </a:lnTo>
                  <a:lnTo>
                    <a:pt x="218198" y="1003071"/>
                  </a:lnTo>
                  <a:lnTo>
                    <a:pt x="222135" y="997661"/>
                  </a:lnTo>
                  <a:close/>
                </a:path>
                <a:path w="6349365" h="1057275">
                  <a:moveTo>
                    <a:pt x="228066" y="864387"/>
                  </a:moveTo>
                  <a:lnTo>
                    <a:pt x="226491" y="854456"/>
                  </a:lnTo>
                  <a:lnTo>
                    <a:pt x="221856" y="851090"/>
                  </a:lnTo>
                  <a:lnTo>
                    <a:pt x="211924" y="852652"/>
                  </a:lnTo>
                  <a:lnTo>
                    <a:pt x="208534" y="857300"/>
                  </a:lnTo>
                  <a:lnTo>
                    <a:pt x="210108" y="867232"/>
                  </a:lnTo>
                  <a:lnTo>
                    <a:pt x="214769" y="870623"/>
                  </a:lnTo>
                  <a:lnTo>
                    <a:pt x="224701" y="869061"/>
                  </a:lnTo>
                  <a:lnTo>
                    <a:pt x="228066" y="864387"/>
                  </a:lnTo>
                  <a:close/>
                </a:path>
                <a:path w="6349365" h="1057275">
                  <a:moveTo>
                    <a:pt x="230454" y="259245"/>
                  </a:moveTo>
                  <a:lnTo>
                    <a:pt x="230098" y="257009"/>
                  </a:lnTo>
                  <a:lnTo>
                    <a:pt x="229044" y="256235"/>
                  </a:lnTo>
                  <a:lnTo>
                    <a:pt x="226796" y="256590"/>
                  </a:lnTo>
                  <a:lnTo>
                    <a:pt x="226034" y="257657"/>
                  </a:lnTo>
                  <a:lnTo>
                    <a:pt x="226390" y="259892"/>
                  </a:lnTo>
                  <a:lnTo>
                    <a:pt x="227444" y="260642"/>
                  </a:lnTo>
                  <a:lnTo>
                    <a:pt x="229679" y="260286"/>
                  </a:lnTo>
                  <a:lnTo>
                    <a:pt x="230454" y="259245"/>
                  </a:lnTo>
                  <a:close/>
                </a:path>
                <a:path w="6349365" h="1057275">
                  <a:moveTo>
                    <a:pt x="240677" y="731697"/>
                  </a:moveTo>
                  <a:lnTo>
                    <a:pt x="239356" y="723341"/>
                  </a:lnTo>
                  <a:lnTo>
                    <a:pt x="235445" y="720509"/>
                  </a:lnTo>
                  <a:lnTo>
                    <a:pt x="227126" y="721829"/>
                  </a:lnTo>
                  <a:lnTo>
                    <a:pt x="224294" y="725716"/>
                  </a:lnTo>
                  <a:lnTo>
                    <a:pt x="225615" y="734072"/>
                  </a:lnTo>
                  <a:lnTo>
                    <a:pt x="229501" y="736879"/>
                  </a:lnTo>
                  <a:lnTo>
                    <a:pt x="237832" y="735558"/>
                  </a:lnTo>
                  <a:lnTo>
                    <a:pt x="240677" y="731697"/>
                  </a:lnTo>
                  <a:close/>
                </a:path>
                <a:path w="6349365" h="1057275">
                  <a:moveTo>
                    <a:pt x="259562" y="599732"/>
                  </a:moveTo>
                  <a:lnTo>
                    <a:pt x="258546" y="593331"/>
                  </a:lnTo>
                  <a:lnTo>
                    <a:pt x="255562" y="591146"/>
                  </a:lnTo>
                  <a:lnTo>
                    <a:pt x="249161" y="592150"/>
                  </a:lnTo>
                  <a:lnTo>
                    <a:pt x="246976" y="595160"/>
                  </a:lnTo>
                  <a:lnTo>
                    <a:pt x="247992" y="601560"/>
                  </a:lnTo>
                  <a:lnTo>
                    <a:pt x="251002" y="603745"/>
                  </a:lnTo>
                  <a:lnTo>
                    <a:pt x="257403" y="602729"/>
                  </a:lnTo>
                  <a:lnTo>
                    <a:pt x="259562" y="599732"/>
                  </a:lnTo>
                  <a:close/>
                </a:path>
                <a:path w="6349365" h="1057275">
                  <a:moveTo>
                    <a:pt x="272427" y="133134"/>
                  </a:moveTo>
                  <a:lnTo>
                    <a:pt x="272173" y="131533"/>
                  </a:lnTo>
                  <a:lnTo>
                    <a:pt x="271424" y="130987"/>
                  </a:lnTo>
                  <a:lnTo>
                    <a:pt x="269811" y="131241"/>
                  </a:lnTo>
                  <a:lnTo>
                    <a:pt x="269265" y="131991"/>
                  </a:lnTo>
                  <a:lnTo>
                    <a:pt x="269519" y="133604"/>
                  </a:lnTo>
                  <a:lnTo>
                    <a:pt x="270268" y="134124"/>
                  </a:lnTo>
                  <a:lnTo>
                    <a:pt x="271881" y="133870"/>
                  </a:lnTo>
                  <a:lnTo>
                    <a:pt x="272427" y="133134"/>
                  </a:lnTo>
                  <a:close/>
                </a:path>
                <a:path w="6349365" h="1057275">
                  <a:moveTo>
                    <a:pt x="285673" y="469201"/>
                  </a:moveTo>
                  <a:lnTo>
                    <a:pt x="284861" y="464096"/>
                  </a:lnTo>
                  <a:lnTo>
                    <a:pt x="282460" y="462356"/>
                  </a:lnTo>
                  <a:lnTo>
                    <a:pt x="277342" y="463156"/>
                  </a:lnTo>
                  <a:lnTo>
                    <a:pt x="275590" y="465556"/>
                  </a:lnTo>
                  <a:lnTo>
                    <a:pt x="276402" y="470662"/>
                  </a:lnTo>
                  <a:lnTo>
                    <a:pt x="278803" y="472427"/>
                  </a:lnTo>
                  <a:lnTo>
                    <a:pt x="283921" y="471627"/>
                  </a:lnTo>
                  <a:lnTo>
                    <a:pt x="285673" y="469201"/>
                  </a:lnTo>
                  <a:close/>
                </a:path>
                <a:path w="6349365" h="1057275">
                  <a:moveTo>
                    <a:pt x="317957" y="340118"/>
                  </a:moveTo>
                  <a:lnTo>
                    <a:pt x="317398" y="336613"/>
                  </a:lnTo>
                  <a:lnTo>
                    <a:pt x="315747" y="335419"/>
                  </a:lnTo>
                  <a:lnTo>
                    <a:pt x="312229" y="335978"/>
                  </a:lnTo>
                  <a:lnTo>
                    <a:pt x="311010" y="337616"/>
                  </a:lnTo>
                  <a:lnTo>
                    <a:pt x="311569" y="341134"/>
                  </a:lnTo>
                  <a:lnTo>
                    <a:pt x="313232" y="342341"/>
                  </a:lnTo>
                  <a:lnTo>
                    <a:pt x="316750" y="341782"/>
                  </a:lnTo>
                  <a:lnTo>
                    <a:pt x="317957" y="340118"/>
                  </a:lnTo>
                  <a:close/>
                </a:path>
                <a:path w="6349365" h="1057275">
                  <a:moveTo>
                    <a:pt x="320103" y="9105"/>
                  </a:moveTo>
                  <a:lnTo>
                    <a:pt x="320001" y="8483"/>
                  </a:lnTo>
                  <a:lnTo>
                    <a:pt x="319697" y="8255"/>
                  </a:lnTo>
                  <a:lnTo>
                    <a:pt x="319062" y="8343"/>
                  </a:lnTo>
                  <a:lnTo>
                    <a:pt x="318833" y="8661"/>
                  </a:lnTo>
                  <a:lnTo>
                    <a:pt x="318935" y="9296"/>
                  </a:lnTo>
                  <a:lnTo>
                    <a:pt x="319239" y="9499"/>
                  </a:lnTo>
                  <a:lnTo>
                    <a:pt x="319887" y="9398"/>
                  </a:lnTo>
                  <a:lnTo>
                    <a:pt x="320103" y="9105"/>
                  </a:lnTo>
                  <a:close/>
                </a:path>
                <a:path w="6349365" h="1057275">
                  <a:moveTo>
                    <a:pt x="330708" y="948105"/>
                  </a:moveTo>
                  <a:lnTo>
                    <a:pt x="328777" y="935926"/>
                  </a:lnTo>
                  <a:lnTo>
                    <a:pt x="323088" y="931786"/>
                  </a:lnTo>
                  <a:lnTo>
                    <a:pt x="310908" y="933716"/>
                  </a:lnTo>
                  <a:lnTo>
                    <a:pt x="306781" y="939419"/>
                  </a:lnTo>
                  <a:lnTo>
                    <a:pt x="308711" y="951585"/>
                  </a:lnTo>
                  <a:lnTo>
                    <a:pt x="314388" y="955738"/>
                  </a:lnTo>
                  <a:lnTo>
                    <a:pt x="326567" y="953808"/>
                  </a:lnTo>
                  <a:lnTo>
                    <a:pt x="330708" y="948105"/>
                  </a:lnTo>
                  <a:close/>
                </a:path>
                <a:path w="6349365" h="1057275">
                  <a:moveTo>
                    <a:pt x="350596" y="807872"/>
                  </a:moveTo>
                  <a:lnTo>
                    <a:pt x="347586" y="799795"/>
                  </a:lnTo>
                  <a:lnTo>
                    <a:pt x="341909" y="793711"/>
                  </a:lnTo>
                  <a:lnTo>
                    <a:pt x="334365" y="790206"/>
                  </a:lnTo>
                  <a:lnTo>
                    <a:pt x="325755" y="789838"/>
                  </a:lnTo>
                  <a:lnTo>
                    <a:pt x="317677" y="792848"/>
                  </a:lnTo>
                  <a:lnTo>
                    <a:pt x="311594" y="798512"/>
                  </a:lnTo>
                  <a:lnTo>
                    <a:pt x="308076" y="806056"/>
                  </a:lnTo>
                  <a:lnTo>
                    <a:pt x="307721" y="814666"/>
                  </a:lnTo>
                  <a:lnTo>
                    <a:pt x="310718" y="822731"/>
                  </a:lnTo>
                  <a:lnTo>
                    <a:pt x="316395" y="828814"/>
                  </a:lnTo>
                  <a:lnTo>
                    <a:pt x="323938" y="832332"/>
                  </a:lnTo>
                  <a:lnTo>
                    <a:pt x="332549" y="832688"/>
                  </a:lnTo>
                  <a:lnTo>
                    <a:pt x="340614" y="829691"/>
                  </a:lnTo>
                  <a:lnTo>
                    <a:pt x="346697" y="824014"/>
                  </a:lnTo>
                  <a:lnTo>
                    <a:pt x="350215" y="816483"/>
                  </a:lnTo>
                  <a:lnTo>
                    <a:pt x="350596" y="807872"/>
                  </a:lnTo>
                  <a:close/>
                </a:path>
                <a:path w="6349365" h="1057275">
                  <a:moveTo>
                    <a:pt x="356336" y="212788"/>
                  </a:moveTo>
                  <a:lnTo>
                    <a:pt x="356082" y="211213"/>
                  </a:lnTo>
                  <a:lnTo>
                    <a:pt x="355333" y="210654"/>
                  </a:lnTo>
                  <a:lnTo>
                    <a:pt x="353733" y="210908"/>
                  </a:lnTo>
                  <a:lnTo>
                    <a:pt x="353187" y="211670"/>
                  </a:lnTo>
                  <a:lnTo>
                    <a:pt x="353441" y="213258"/>
                  </a:lnTo>
                  <a:lnTo>
                    <a:pt x="354190" y="213804"/>
                  </a:lnTo>
                  <a:lnTo>
                    <a:pt x="355790" y="213550"/>
                  </a:lnTo>
                  <a:lnTo>
                    <a:pt x="356336" y="212788"/>
                  </a:lnTo>
                  <a:close/>
                </a:path>
                <a:path w="6349365" h="1057275">
                  <a:moveTo>
                    <a:pt x="364159" y="685901"/>
                  </a:moveTo>
                  <a:lnTo>
                    <a:pt x="361327" y="667981"/>
                  </a:lnTo>
                  <a:lnTo>
                    <a:pt x="352907" y="661873"/>
                  </a:lnTo>
                  <a:lnTo>
                    <a:pt x="334987" y="664705"/>
                  </a:lnTo>
                  <a:lnTo>
                    <a:pt x="328879" y="673125"/>
                  </a:lnTo>
                  <a:lnTo>
                    <a:pt x="331711" y="691032"/>
                  </a:lnTo>
                  <a:lnTo>
                    <a:pt x="340118" y="697141"/>
                  </a:lnTo>
                  <a:lnTo>
                    <a:pt x="358051" y="694309"/>
                  </a:lnTo>
                  <a:lnTo>
                    <a:pt x="364159" y="685901"/>
                  </a:lnTo>
                  <a:close/>
                </a:path>
                <a:path w="6349365" h="1057275">
                  <a:moveTo>
                    <a:pt x="377990" y="551472"/>
                  </a:moveTo>
                  <a:lnTo>
                    <a:pt x="376821" y="544080"/>
                  </a:lnTo>
                  <a:lnTo>
                    <a:pt x="373354" y="541604"/>
                  </a:lnTo>
                  <a:lnTo>
                    <a:pt x="365988" y="542759"/>
                  </a:lnTo>
                  <a:lnTo>
                    <a:pt x="363486" y="546201"/>
                  </a:lnTo>
                  <a:lnTo>
                    <a:pt x="364655" y="553593"/>
                  </a:lnTo>
                  <a:lnTo>
                    <a:pt x="368096" y="556082"/>
                  </a:lnTo>
                  <a:lnTo>
                    <a:pt x="375462" y="554913"/>
                  </a:lnTo>
                  <a:lnTo>
                    <a:pt x="377990" y="551472"/>
                  </a:lnTo>
                  <a:close/>
                </a:path>
                <a:path w="6349365" h="1057275">
                  <a:moveTo>
                    <a:pt x="402602" y="88214"/>
                  </a:moveTo>
                  <a:lnTo>
                    <a:pt x="402399" y="86944"/>
                  </a:lnTo>
                  <a:lnTo>
                    <a:pt x="401815" y="86499"/>
                  </a:lnTo>
                  <a:lnTo>
                    <a:pt x="400545" y="86702"/>
                  </a:lnTo>
                  <a:lnTo>
                    <a:pt x="400075" y="87312"/>
                  </a:lnTo>
                  <a:lnTo>
                    <a:pt x="400278" y="88582"/>
                  </a:lnTo>
                  <a:lnTo>
                    <a:pt x="400900" y="89001"/>
                  </a:lnTo>
                  <a:lnTo>
                    <a:pt x="402170" y="88798"/>
                  </a:lnTo>
                  <a:lnTo>
                    <a:pt x="402602" y="88214"/>
                  </a:lnTo>
                  <a:close/>
                </a:path>
                <a:path w="6349365" h="1057275">
                  <a:moveTo>
                    <a:pt x="412153" y="423367"/>
                  </a:moveTo>
                  <a:lnTo>
                    <a:pt x="410476" y="412800"/>
                  </a:lnTo>
                  <a:lnTo>
                    <a:pt x="405523" y="409194"/>
                  </a:lnTo>
                  <a:lnTo>
                    <a:pt x="394982" y="410870"/>
                  </a:lnTo>
                  <a:lnTo>
                    <a:pt x="391363" y="415823"/>
                  </a:lnTo>
                  <a:lnTo>
                    <a:pt x="393039" y="426389"/>
                  </a:lnTo>
                  <a:lnTo>
                    <a:pt x="398005" y="429996"/>
                  </a:lnTo>
                  <a:lnTo>
                    <a:pt x="408559" y="428320"/>
                  </a:lnTo>
                  <a:lnTo>
                    <a:pt x="412153" y="423367"/>
                  </a:lnTo>
                  <a:close/>
                </a:path>
                <a:path w="6349365" h="1057275">
                  <a:moveTo>
                    <a:pt x="442023" y="293077"/>
                  </a:moveTo>
                  <a:lnTo>
                    <a:pt x="441617" y="290525"/>
                  </a:lnTo>
                  <a:lnTo>
                    <a:pt x="440410" y="289648"/>
                  </a:lnTo>
                  <a:lnTo>
                    <a:pt x="437845" y="290055"/>
                  </a:lnTo>
                  <a:lnTo>
                    <a:pt x="436981" y="291261"/>
                  </a:lnTo>
                  <a:lnTo>
                    <a:pt x="437388" y="293801"/>
                  </a:lnTo>
                  <a:lnTo>
                    <a:pt x="438581" y="294690"/>
                  </a:lnTo>
                  <a:lnTo>
                    <a:pt x="441147" y="294284"/>
                  </a:lnTo>
                  <a:lnTo>
                    <a:pt x="442023" y="293077"/>
                  </a:lnTo>
                  <a:close/>
                </a:path>
                <a:path w="6349365" h="1057275">
                  <a:moveTo>
                    <a:pt x="451345" y="890308"/>
                  </a:moveTo>
                  <a:lnTo>
                    <a:pt x="448043" y="881468"/>
                  </a:lnTo>
                  <a:lnTo>
                    <a:pt x="441845" y="874801"/>
                  </a:lnTo>
                  <a:lnTo>
                    <a:pt x="433590" y="870966"/>
                  </a:lnTo>
                  <a:lnTo>
                    <a:pt x="424167" y="870559"/>
                  </a:lnTo>
                  <a:lnTo>
                    <a:pt x="415328" y="873861"/>
                  </a:lnTo>
                  <a:lnTo>
                    <a:pt x="408660" y="880059"/>
                  </a:lnTo>
                  <a:lnTo>
                    <a:pt x="404825" y="888314"/>
                  </a:lnTo>
                  <a:lnTo>
                    <a:pt x="404431" y="897737"/>
                  </a:lnTo>
                  <a:lnTo>
                    <a:pt x="407708" y="906576"/>
                  </a:lnTo>
                  <a:lnTo>
                    <a:pt x="413918" y="913244"/>
                  </a:lnTo>
                  <a:lnTo>
                    <a:pt x="422173" y="917092"/>
                  </a:lnTo>
                  <a:lnTo>
                    <a:pt x="431596" y="917486"/>
                  </a:lnTo>
                  <a:lnTo>
                    <a:pt x="440436" y="914196"/>
                  </a:lnTo>
                  <a:lnTo>
                    <a:pt x="447103" y="907986"/>
                  </a:lnTo>
                  <a:lnTo>
                    <a:pt x="450938" y="899731"/>
                  </a:lnTo>
                  <a:lnTo>
                    <a:pt x="451345" y="890308"/>
                  </a:lnTo>
                  <a:close/>
                </a:path>
                <a:path w="6349365" h="1057275">
                  <a:moveTo>
                    <a:pt x="451662" y="1021994"/>
                  </a:moveTo>
                  <a:lnTo>
                    <a:pt x="447433" y="1010640"/>
                  </a:lnTo>
                  <a:lnTo>
                    <a:pt x="439458" y="1002093"/>
                  </a:lnTo>
                  <a:lnTo>
                    <a:pt x="428853" y="997153"/>
                  </a:lnTo>
                  <a:lnTo>
                    <a:pt x="416763" y="996645"/>
                  </a:lnTo>
                  <a:lnTo>
                    <a:pt x="405409" y="1000861"/>
                  </a:lnTo>
                  <a:lnTo>
                    <a:pt x="396862" y="1008837"/>
                  </a:lnTo>
                  <a:lnTo>
                    <a:pt x="391922" y="1019441"/>
                  </a:lnTo>
                  <a:lnTo>
                    <a:pt x="391414" y="1031532"/>
                  </a:lnTo>
                  <a:lnTo>
                    <a:pt x="395630" y="1042885"/>
                  </a:lnTo>
                  <a:lnTo>
                    <a:pt x="403606" y="1051458"/>
                  </a:lnTo>
                  <a:lnTo>
                    <a:pt x="414210" y="1056398"/>
                  </a:lnTo>
                  <a:lnTo>
                    <a:pt x="426313" y="1056919"/>
                  </a:lnTo>
                  <a:lnTo>
                    <a:pt x="437654" y="1052690"/>
                  </a:lnTo>
                  <a:lnTo>
                    <a:pt x="446214" y="1044714"/>
                  </a:lnTo>
                  <a:lnTo>
                    <a:pt x="451154" y="1034097"/>
                  </a:lnTo>
                  <a:lnTo>
                    <a:pt x="451662" y="1021994"/>
                  </a:lnTo>
                  <a:close/>
                </a:path>
                <a:path w="6349365" h="1057275">
                  <a:moveTo>
                    <a:pt x="463778" y="758278"/>
                  </a:moveTo>
                  <a:lnTo>
                    <a:pt x="460641" y="749884"/>
                  </a:lnTo>
                  <a:lnTo>
                    <a:pt x="454748" y="743546"/>
                  </a:lnTo>
                  <a:lnTo>
                    <a:pt x="446900" y="739889"/>
                  </a:lnTo>
                  <a:lnTo>
                    <a:pt x="437959" y="739508"/>
                  </a:lnTo>
                  <a:lnTo>
                    <a:pt x="429539" y="742645"/>
                  </a:lnTo>
                  <a:lnTo>
                    <a:pt x="423214" y="748538"/>
                  </a:lnTo>
                  <a:lnTo>
                    <a:pt x="419557" y="756386"/>
                  </a:lnTo>
                  <a:lnTo>
                    <a:pt x="419176" y="765340"/>
                  </a:lnTo>
                  <a:lnTo>
                    <a:pt x="422300" y="773747"/>
                  </a:lnTo>
                  <a:lnTo>
                    <a:pt x="428205" y="780072"/>
                  </a:lnTo>
                  <a:lnTo>
                    <a:pt x="436054" y="783729"/>
                  </a:lnTo>
                  <a:lnTo>
                    <a:pt x="445020" y="784098"/>
                  </a:lnTo>
                  <a:lnTo>
                    <a:pt x="453415" y="780973"/>
                  </a:lnTo>
                  <a:lnTo>
                    <a:pt x="459740" y="775081"/>
                  </a:lnTo>
                  <a:lnTo>
                    <a:pt x="463397" y="767245"/>
                  </a:lnTo>
                  <a:lnTo>
                    <a:pt x="463778" y="758278"/>
                  </a:lnTo>
                  <a:close/>
                </a:path>
                <a:path w="6349365" h="1057275">
                  <a:moveTo>
                    <a:pt x="480225" y="627722"/>
                  </a:moveTo>
                  <a:lnTo>
                    <a:pt x="477697" y="620953"/>
                  </a:lnTo>
                  <a:lnTo>
                    <a:pt x="472960" y="615848"/>
                  </a:lnTo>
                  <a:lnTo>
                    <a:pt x="466636" y="612902"/>
                  </a:lnTo>
                  <a:lnTo>
                    <a:pt x="459422" y="612597"/>
                  </a:lnTo>
                  <a:lnTo>
                    <a:pt x="452653" y="615124"/>
                  </a:lnTo>
                  <a:lnTo>
                    <a:pt x="447560" y="619874"/>
                  </a:lnTo>
                  <a:lnTo>
                    <a:pt x="444601" y="626198"/>
                  </a:lnTo>
                  <a:lnTo>
                    <a:pt x="444309" y="633412"/>
                  </a:lnTo>
                  <a:lnTo>
                    <a:pt x="446824" y="640181"/>
                  </a:lnTo>
                  <a:lnTo>
                    <a:pt x="451586" y="645274"/>
                  </a:lnTo>
                  <a:lnTo>
                    <a:pt x="457898" y="648220"/>
                  </a:lnTo>
                  <a:lnTo>
                    <a:pt x="465112" y="648512"/>
                  </a:lnTo>
                  <a:lnTo>
                    <a:pt x="471881" y="645998"/>
                  </a:lnTo>
                  <a:lnTo>
                    <a:pt x="476986" y="641248"/>
                  </a:lnTo>
                  <a:lnTo>
                    <a:pt x="479920" y="634936"/>
                  </a:lnTo>
                  <a:lnTo>
                    <a:pt x="480225" y="627722"/>
                  </a:lnTo>
                  <a:close/>
                </a:path>
                <a:path w="6349365" h="1057275">
                  <a:moveTo>
                    <a:pt x="491109" y="169545"/>
                  </a:moveTo>
                  <a:lnTo>
                    <a:pt x="489940" y="162166"/>
                  </a:lnTo>
                  <a:lnTo>
                    <a:pt x="486498" y="159664"/>
                  </a:lnTo>
                  <a:lnTo>
                    <a:pt x="479132" y="160820"/>
                  </a:lnTo>
                  <a:lnTo>
                    <a:pt x="476618" y="164287"/>
                  </a:lnTo>
                  <a:lnTo>
                    <a:pt x="477786" y="171653"/>
                  </a:lnTo>
                  <a:lnTo>
                    <a:pt x="481241" y="174142"/>
                  </a:lnTo>
                  <a:lnTo>
                    <a:pt x="488607" y="172974"/>
                  </a:lnTo>
                  <a:lnTo>
                    <a:pt x="491109" y="169545"/>
                  </a:lnTo>
                  <a:close/>
                </a:path>
                <a:path w="6349365" h="1057275">
                  <a:moveTo>
                    <a:pt x="507530" y="506907"/>
                  </a:moveTo>
                  <a:lnTo>
                    <a:pt x="504736" y="489305"/>
                  </a:lnTo>
                  <a:lnTo>
                    <a:pt x="496481" y="483273"/>
                  </a:lnTo>
                  <a:lnTo>
                    <a:pt x="478878" y="486054"/>
                  </a:lnTo>
                  <a:lnTo>
                    <a:pt x="472871" y="494360"/>
                  </a:lnTo>
                  <a:lnTo>
                    <a:pt x="475665" y="511949"/>
                  </a:lnTo>
                  <a:lnTo>
                    <a:pt x="483933" y="517956"/>
                  </a:lnTo>
                  <a:lnTo>
                    <a:pt x="501523" y="515175"/>
                  </a:lnTo>
                  <a:lnTo>
                    <a:pt x="507530" y="506907"/>
                  </a:lnTo>
                  <a:close/>
                </a:path>
                <a:path w="6349365" h="1057275">
                  <a:moveTo>
                    <a:pt x="539356" y="844740"/>
                  </a:moveTo>
                  <a:lnTo>
                    <a:pt x="539203" y="843775"/>
                  </a:lnTo>
                  <a:lnTo>
                    <a:pt x="538759" y="843457"/>
                  </a:lnTo>
                  <a:lnTo>
                    <a:pt x="537794" y="843610"/>
                  </a:lnTo>
                  <a:lnTo>
                    <a:pt x="537464" y="844054"/>
                  </a:lnTo>
                  <a:lnTo>
                    <a:pt x="537616" y="845019"/>
                  </a:lnTo>
                  <a:lnTo>
                    <a:pt x="538073" y="845362"/>
                  </a:lnTo>
                  <a:lnTo>
                    <a:pt x="539038" y="845210"/>
                  </a:lnTo>
                  <a:lnTo>
                    <a:pt x="539356" y="844740"/>
                  </a:lnTo>
                  <a:close/>
                </a:path>
                <a:path w="6349365" h="1057275">
                  <a:moveTo>
                    <a:pt x="541261" y="378231"/>
                  </a:moveTo>
                  <a:lnTo>
                    <a:pt x="538670" y="361911"/>
                  </a:lnTo>
                  <a:lnTo>
                    <a:pt x="531012" y="356349"/>
                  </a:lnTo>
                  <a:lnTo>
                    <a:pt x="514692" y="358940"/>
                  </a:lnTo>
                  <a:lnTo>
                    <a:pt x="509117" y="366585"/>
                  </a:lnTo>
                  <a:lnTo>
                    <a:pt x="511708" y="382905"/>
                  </a:lnTo>
                  <a:lnTo>
                    <a:pt x="519366" y="388480"/>
                  </a:lnTo>
                  <a:lnTo>
                    <a:pt x="535698" y="385889"/>
                  </a:lnTo>
                  <a:lnTo>
                    <a:pt x="541261" y="378231"/>
                  </a:lnTo>
                  <a:close/>
                </a:path>
                <a:path w="6349365" h="1057275">
                  <a:moveTo>
                    <a:pt x="542925" y="47066"/>
                  </a:moveTo>
                  <a:lnTo>
                    <a:pt x="541604" y="38760"/>
                  </a:lnTo>
                  <a:lnTo>
                    <a:pt x="537679" y="35915"/>
                  </a:lnTo>
                  <a:lnTo>
                    <a:pt x="529374" y="37236"/>
                  </a:lnTo>
                  <a:lnTo>
                    <a:pt x="526542" y="41148"/>
                  </a:lnTo>
                  <a:lnTo>
                    <a:pt x="527862" y="49453"/>
                  </a:lnTo>
                  <a:lnTo>
                    <a:pt x="531761" y="52311"/>
                  </a:lnTo>
                  <a:lnTo>
                    <a:pt x="540067" y="50990"/>
                  </a:lnTo>
                  <a:lnTo>
                    <a:pt x="542925" y="47066"/>
                  </a:lnTo>
                  <a:close/>
                </a:path>
                <a:path w="6349365" h="1057275">
                  <a:moveTo>
                    <a:pt x="545325" y="982878"/>
                  </a:moveTo>
                  <a:lnTo>
                    <a:pt x="542683" y="966266"/>
                  </a:lnTo>
                  <a:lnTo>
                    <a:pt x="534873" y="960577"/>
                  </a:lnTo>
                  <a:lnTo>
                    <a:pt x="518248" y="963206"/>
                  </a:lnTo>
                  <a:lnTo>
                    <a:pt x="512559" y="971042"/>
                  </a:lnTo>
                  <a:lnTo>
                    <a:pt x="515188" y="987653"/>
                  </a:lnTo>
                  <a:lnTo>
                    <a:pt x="523011" y="993343"/>
                  </a:lnTo>
                  <a:lnTo>
                    <a:pt x="539648" y="990714"/>
                  </a:lnTo>
                  <a:lnTo>
                    <a:pt x="545325" y="982878"/>
                  </a:lnTo>
                  <a:close/>
                </a:path>
                <a:path w="6349365" h="1057275">
                  <a:moveTo>
                    <a:pt x="556691" y="713066"/>
                  </a:moveTo>
                  <a:lnTo>
                    <a:pt x="556488" y="711771"/>
                  </a:lnTo>
                  <a:lnTo>
                    <a:pt x="555891" y="711339"/>
                  </a:lnTo>
                  <a:lnTo>
                    <a:pt x="554634" y="711530"/>
                  </a:lnTo>
                  <a:lnTo>
                    <a:pt x="554189" y="712139"/>
                  </a:lnTo>
                  <a:lnTo>
                    <a:pt x="554393" y="713435"/>
                  </a:lnTo>
                  <a:lnTo>
                    <a:pt x="555002" y="713867"/>
                  </a:lnTo>
                  <a:lnTo>
                    <a:pt x="556260" y="713676"/>
                  </a:lnTo>
                  <a:lnTo>
                    <a:pt x="556691" y="713066"/>
                  </a:lnTo>
                  <a:close/>
                </a:path>
                <a:path w="6349365" h="1057275">
                  <a:moveTo>
                    <a:pt x="570255" y="247434"/>
                  </a:moveTo>
                  <a:lnTo>
                    <a:pt x="569747" y="244259"/>
                  </a:lnTo>
                  <a:lnTo>
                    <a:pt x="568261" y="243154"/>
                  </a:lnTo>
                  <a:lnTo>
                    <a:pt x="565061" y="243649"/>
                  </a:lnTo>
                  <a:lnTo>
                    <a:pt x="563981" y="245173"/>
                  </a:lnTo>
                  <a:lnTo>
                    <a:pt x="564476" y="248348"/>
                  </a:lnTo>
                  <a:lnTo>
                    <a:pt x="565988" y="249453"/>
                  </a:lnTo>
                  <a:lnTo>
                    <a:pt x="569175" y="248958"/>
                  </a:lnTo>
                  <a:lnTo>
                    <a:pt x="570255" y="247434"/>
                  </a:lnTo>
                  <a:close/>
                </a:path>
                <a:path w="6349365" h="1057275">
                  <a:moveTo>
                    <a:pt x="591642" y="586206"/>
                  </a:moveTo>
                  <a:lnTo>
                    <a:pt x="589762" y="574370"/>
                  </a:lnTo>
                  <a:lnTo>
                    <a:pt x="584200" y="570331"/>
                  </a:lnTo>
                  <a:lnTo>
                    <a:pt x="572363" y="572211"/>
                  </a:lnTo>
                  <a:lnTo>
                    <a:pt x="568312" y="577773"/>
                  </a:lnTo>
                  <a:lnTo>
                    <a:pt x="570191" y="589610"/>
                  </a:lnTo>
                  <a:lnTo>
                    <a:pt x="575754" y="593648"/>
                  </a:lnTo>
                  <a:lnTo>
                    <a:pt x="587590" y="591769"/>
                  </a:lnTo>
                  <a:lnTo>
                    <a:pt x="591642" y="586206"/>
                  </a:lnTo>
                  <a:close/>
                </a:path>
                <a:path w="6349365" h="1057275">
                  <a:moveTo>
                    <a:pt x="612228" y="452945"/>
                  </a:moveTo>
                  <a:lnTo>
                    <a:pt x="612203" y="452793"/>
                  </a:lnTo>
                  <a:lnTo>
                    <a:pt x="612051" y="452691"/>
                  </a:lnTo>
                  <a:lnTo>
                    <a:pt x="611720" y="452742"/>
                  </a:lnTo>
                  <a:lnTo>
                    <a:pt x="611619" y="452894"/>
                  </a:lnTo>
                  <a:lnTo>
                    <a:pt x="611670" y="453186"/>
                  </a:lnTo>
                  <a:lnTo>
                    <a:pt x="611809" y="453313"/>
                  </a:lnTo>
                  <a:lnTo>
                    <a:pt x="611974" y="453288"/>
                  </a:lnTo>
                  <a:lnTo>
                    <a:pt x="612140" y="453250"/>
                  </a:lnTo>
                  <a:lnTo>
                    <a:pt x="612228" y="452945"/>
                  </a:lnTo>
                  <a:close/>
                </a:path>
                <a:path w="6349365" h="1057275">
                  <a:moveTo>
                    <a:pt x="622160" y="124942"/>
                  </a:moveTo>
                  <a:lnTo>
                    <a:pt x="621144" y="118554"/>
                  </a:lnTo>
                  <a:lnTo>
                    <a:pt x="618159" y="116382"/>
                  </a:lnTo>
                  <a:lnTo>
                    <a:pt x="611746" y="117398"/>
                  </a:lnTo>
                  <a:lnTo>
                    <a:pt x="609587" y="120383"/>
                  </a:lnTo>
                  <a:lnTo>
                    <a:pt x="610603" y="126784"/>
                  </a:lnTo>
                  <a:lnTo>
                    <a:pt x="613587" y="128981"/>
                  </a:lnTo>
                  <a:lnTo>
                    <a:pt x="620001" y="127965"/>
                  </a:lnTo>
                  <a:lnTo>
                    <a:pt x="622160" y="124942"/>
                  </a:lnTo>
                  <a:close/>
                </a:path>
                <a:path w="6349365" h="1057275">
                  <a:moveTo>
                    <a:pt x="654329" y="327152"/>
                  </a:moveTo>
                  <a:lnTo>
                    <a:pt x="653821" y="323977"/>
                  </a:lnTo>
                  <a:lnTo>
                    <a:pt x="652335" y="322859"/>
                  </a:lnTo>
                  <a:lnTo>
                    <a:pt x="649122" y="323367"/>
                  </a:lnTo>
                  <a:lnTo>
                    <a:pt x="648042" y="324891"/>
                  </a:lnTo>
                  <a:lnTo>
                    <a:pt x="648538" y="328066"/>
                  </a:lnTo>
                  <a:lnTo>
                    <a:pt x="650049" y="329171"/>
                  </a:lnTo>
                  <a:lnTo>
                    <a:pt x="653249" y="328663"/>
                  </a:lnTo>
                  <a:lnTo>
                    <a:pt x="654329" y="327152"/>
                  </a:lnTo>
                  <a:close/>
                </a:path>
                <a:path w="6349365" h="1057275">
                  <a:moveTo>
                    <a:pt x="673201" y="2552"/>
                  </a:moveTo>
                  <a:lnTo>
                    <a:pt x="672896" y="635"/>
                  </a:lnTo>
                  <a:lnTo>
                    <a:pt x="672007" y="0"/>
                  </a:lnTo>
                  <a:lnTo>
                    <a:pt x="670077" y="304"/>
                  </a:lnTo>
                  <a:lnTo>
                    <a:pt x="669404" y="1181"/>
                  </a:lnTo>
                  <a:lnTo>
                    <a:pt x="669709" y="3111"/>
                  </a:lnTo>
                  <a:lnTo>
                    <a:pt x="670623" y="3771"/>
                  </a:lnTo>
                  <a:lnTo>
                    <a:pt x="672553" y="3467"/>
                  </a:lnTo>
                  <a:lnTo>
                    <a:pt x="673201" y="2552"/>
                  </a:lnTo>
                  <a:close/>
                </a:path>
                <a:path w="6349365" h="1057275">
                  <a:moveTo>
                    <a:pt x="697941" y="201612"/>
                  </a:moveTo>
                  <a:lnTo>
                    <a:pt x="697890" y="201295"/>
                  </a:lnTo>
                  <a:lnTo>
                    <a:pt x="697738" y="201193"/>
                  </a:lnTo>
                  <a:lnTo>
                    <a:pt x="697420" y="201244"/>
                  </a:lnTo>
                  <a:lnTo>
                    <a:pt x="697306" y="201396"/>
                  </a:lnTo>
                  <a:lnTo>
                    <a:pt x="697357" y="201714"/>
                  </a:lnTo>
                  <a:lnTo>
                    <a:pt x="697509" y="201815"/>
                  </a:lnTo>
                  <a:lnTo>
                    <a:pt x="697826" y="201764"/>
                  </a:lnTo>
                  <a:lnTo>
                    <a:pt x="697941" y="201612"/>
                  </a:lnTo>
                  <a:close/>
                </a:path>
                <a:path w="6349365" h="1057275">
                  <a:moveTo>
                    <a:pt x="751408" y="79959"/>
                  </a:moveTo>
                  <a:lnTo>
                    <a:pt x="751357" y="79641"/>
                  </a:lnTo>
                  <a:lnTo>
                    <a:pt x="751217" y="79514"/>
                  </a:lnTo>
                  <a:lnTo>
                    <a:pt x="750900" y="79565"/>
                  </a:lnTo>
                  <a:lnTo>
                    <a:pt x="750785" y="79730"/>
                  </a:lnTo>
                  <a:lnTo>
                    <a:pt x="750836" y="80048"/>
                  </a:lnTo>
                  <a:lnTo>
                    <a:pt x="750989" y="80149"/>
                  </a:lnTo>
                  <a:lnTo>
                    <a:pt x="751306" y="80098"/>
                  </a:lnTo>
                  <a:lnTo>
                    <a:pt x="751408" y="79959"/>
                  </a:lnTo>
                  <a:close/>
                </a:path>
                <a:path w="6349365" h="1057275">
                  <a:moveTo>
                    <a:pt x="5543245" y="88519"/>
                  </a:moveTo>
                  <a:lnTo>
                    <a:pt x="5541365" y="76682"/>
                  </a:lnTo>
                  <a:lnTo>
                    <a:pt x="5535815" y="72631"/>
                  </a:lnTo>
                  <a:lnTo>
                    <a:pt x="5523979" y="74510"/>
                  </a:lnTo>
                  <a:lnTo>
                    <a:pt x="5519928" y="80073"/>
                  </a:lnTo>
                  <a:lnTo>
                    <a:pt x="5521807" y="91909"/>
                  </a:lnTo>
                  <a:lnTo>
                    <a:pt x="5527383" y="95923"/>
                  </a:lnTo>
                  <a:lnTo>
                    <a:pt x="5539206" y="94056"/>
                  </a:lnTo>
                  <a:lnTo>
                    <a:pt x="5543245" y="88519"/>
                  </a:lnTo>
                  <a:close/>
                </a:path>
                <a:path w="6349365" h="1057275">
                  <a:moveTo>
                    <a:pt x="5545798" y="455930"/>
                  </a:moveTo>
                  <a:lnTo>
                    <a:pt x="5543512" y="441528"/>
                  </a:lnTo>
                  <a:lnTo>
                    <a:pt x="5536743" y="436626"/>
                  </a:lnTo>
                  <a:lnTo>
                    <a:pt x="5522353" y="438912"/>
                  </a:lnTo>
                  <a:lnTo>
                    <a:pt x="5517439" y="445655"/>
                  </a:lnTo>
                  <a:lnTo>
                    <a:pt x="5519712" y="460057"/>
                  </a:lnTo>
                  <a:lnTo>
                    <a:pt x="5526481" y="464959"/>
                  </a:lnTo>
                  <a:lnTo>
                    <a:pt x="5540870" y="462673"/>
                  </a:lnTo>
                  <a:lnTo>
                    <a:pt x="5545798" y="455930"/>
                  </a:lnTo>
                  <a:close/>
                </a:path>
                <a:path w="6349365" h="1057275">
                  <a:moveTo>
                    <a:pt x="5573852" y="586384"/>
                  </a:moveTo>
                  <a:lnTo>
                    <a:pt x="5571414" y="571042"/>
                  </a:lnTo>
                  <a:lnTo>
                    <a:pt x="5564213" y="565810"/>
                  </a:lnTo>
                  <a:lnTo>
                    <a:pt x="5548846" y="568236"/>
                  </a:lnTo>
                  <a:lnTo>
                    <a:pt x="5543601" y="575449"/>
                  </a:lnTo>
                  <a:lnTo>
                    <a:pt x="5546026" y="590791"/>
                  </a:lnTo>
                  <a:lnTo>
                    <a:pt x="5553253" y="596049"/>
                  </a:lnTo>
                  <a:lnTo>
                    <a:pt x="5568620" y="593610"/>
                  </a:lnTo>
                  <a:lnTo>
                    <a:pt x="5573852" y="586384"/>
                  </a:lnTo>
                  <a:close/>
                </a:path>
                <a:path w="6349365" h="1057275">
                  <a:moveTo>
                    <a:pt x="5583352" y="213029"/>
                  </a:moveTo>
                  <a:lnTo>
                    <a:pt x="5581980" y="204393"/>
                  </a:lnTo>
                  <a:lnTo>
                    <a:pt x="5577929" y="201460"/>
                  </a:lnTo>
                  <a:lnTo>
                    <a:pt x="5569293" y="202831"/>
                  </a:lnTo>
                  <a:lnTo>
                    <a:pt x="5566334" y="206870"/>
                  </a:lnTo>
                  <a:lnTo>
                    <a:pt x="5567705" y="215506"/>
                  </a:lnTo>
                  <a:lnTo>
                    <a:pt x="5571769" y="218440"/>
                  </a:lnTo>
                  <a:lnTo>
                    <a:pt x="5580405" y="217068"/>
                  </a:lnTo>
                  <a:lnTo>
                    <a:pt x="5583352" y="213029"/>
                  </a:lnTo>
                  <a:close/>
                </a:path>
                <a:path w="6349365" h="1057275">
                  <a:moveTo>
                    <a:pt x="5594642" y="717664"/>
                  </a:moveTo>
                  <a:lnTo>
                    <a:pt x="5592203" y="702297"/>
                  </a:lnTo>
                  <a:lnTo>
                    <a:pt x="5585003" y="697064"/>
                  </a:lnTo>
                  <a:lnTo>
                    <a:pt x="5569636" y="699490"/>
                  </a:lnTo>
                  <a:lnTo>
                    <a:pt x="5564390" y="706704"/>
                  </a:lnTo>
                  <a:lnTo>
                    <a:pt x="5566829" y="722071"/>
                  </a:lnTo>
                  <a:lnTo>
                    <a:pt x="5574042" y="727303"/>
                  </a:lnTo>
                  <a:lnTo>
                    <a:pt x="5589409" y="724865"/>
                  </a:lnTo>
                  <a:lnTo>
                    <a:pt x="5594642" y="717664"/>
                  </a:lnTo>
                  <a:close/>
                </a:path>
                <a:path w="6349365" h="1057275">
                  <a:moveTo>
                    <a:pt x="5608434" y="849553"/>
                  </a:moveTo>
                  <a:lnTo>
                    <a:pt x="5606097" y="834834"/>
                  </a:lnTo>
                  <a:lnTo>
                    <a:pt x="5599188" y="829792"/>
                  </a:lnTo>
                  <a:lnTo>
                    <a:pt x="5584469" y="832129"/>
                  </a:lnTo>
                  <a:lnTo>
                    <a:pt x="5579440" y="839063"/>
                  </a:lnTo>
                  <a:lnTo>
                    <a:pt x="5581764" y="853782"/>
                  </a:lnTo>
                  <a:lnTo>
                    <a:pt x="5588686" y="858774"/>
                  </a:lnTo>
                  <a:lnTo>
                    <a:pt x="5603418" y="856449"/>
                  </a:lnTo>
                  <a:lnTo>
                    <a:pt x="5608434" y="849553"/>
                  </a:lnTo>
                  <a:close/>
                </a:path>
                <a:path w="6349365" h="1057275">
                  <a:moveTo>
                    <a:pt x="5615825" y="981989"/>
                  </a:moveTo>
                  <a:lnTo>
                    <a:pt x="5613590" y="967892"/>
                  </a:lnTo>
                  <a:lnTo>
                    <a:pt x="5606986" y="963104"/>
                  </a:lnTo>
                  <a:lnTo>
                    <a:pt x="5592915" y="965327"/>
                  </a:lnTo>
                  <a:lnTo>
                    <a:pt x="5588101" y="971931"/>
                  </a:lnTo>
                  <a:lnTo>
                    <a:pt x="5590337" y="986028"/>
                  </a:lnTo>
                  <a:lnTo>
                    <a:pt x="5596953" y="990803"/>
                  </a:lnTo>
                  <a:lnTo>
                    <a:pt x="5611025" y="988568"/>
                  </a:lnTo>
                  <a:lnTo>
                    <a:pt x="5615825" y="981989"/>
                  </a:lnTo>
                  <a:close/>
                </a:path>
                <a:path w="6349365" h="1057275">
                  <a:moveTo>
                    <a:pt x="5621693" y="340906"/>
                  </a:moveTo>
                  <a:lnTo>
                    <a:pt x="5620169" y="331304"/>
                  </a:lnTo>
                  <a:lnTo>
                    <a:pt x="5615648" y="328041"/>
                  </a:lnTo>
                  <a:lnTo>
                    <a:pt x="5606072" y="329552"/>
                  </a:lnTo>
                  <a:lnTo>
                    <a:pt x="5602783" y="334060"/>
                  </a:lnTo>
                  <a:lnTo>
                    <a:pt x="5604294" y="343662"/>
                  </a:lnTo>
                  <a:lnTo>
                    <a:pt x="5608815" y="346951"/>
                  </a:lnTo>
                  <a:lnTo>
                    <a:pt x="5618404" y="345427"/>
                  </a:lnTo>
                  <a:lnTo>
                    <a:pt x="5621693" y="340906"/>
                  </a:lnTo>
                  <a:close/>
                </a:path>
                <a:path w="6349365" h="1057275">
                  <a:moveTo>
                    <a:pt x="5653710" y="470281"/>
                  </a:moveTo>
                  <a:lnTo>
                    <a:pt x="5652084" y="460057"/>
                  </a:lnTo>
                  <a:lnTo>
                    <a:pt x="5647271" y="456539"/>
                  </a:lnTo>
                  <a:lnTo>
                    <a:pt x="5637034" y="458152"/>
                  </a:lnTo>
                  <a:lnTo>
                    <a:pt x="5633555" y="462991"/>
                  </a:lnTo>
                  <a:lnTo>
                    <a:pt x="5635180" y="473214"/>
                  </a:lnTo>
                  <a:lnTo>
                    <a:pt x="5639968" y="476694"/>
                  </a:lnTo>
                  <a:lnTo>
                    <a:pt x="5650217" y="475068"/>
                  </a:lnTo>
                  <a:lnTo>
                    <a:pt x="5653710" y="470281"/>
                  </a:lnTo>
                  <a:close/>
                </a:path>
                <a:path w="6349365" h="1057275">
                  <a:moveTo>
                    <a:pt x="5656999" y="101333"/>
                  </a:moveTo>
                  <a:lnTo>
                    <a:pt x="5655729" y="93332"/>
                  </a:lnTo>
                  <a:lnTo>
                    <a:pt x="5651970" y="90589"/>
                  </a:lnTo>
                  <a:lnTo>
                    <a:pt x="5643981" y="91859"/>
                  </a:lnTo>
                  <a:lnTo>
                    <a:pt x="5641251" y="95631"/>
                  </a:lnTo>
                  <a:lnTo>
                    <a:pt x="5642508" y="103632"/>
                  </a:lnTo>
                  <a:lnTo>
                    <a:pt x="5646280" y="106362"/>
                  </a:lnTo>
                  <a:lnTo>
                    <a:pt x="5654268" y="105105"/>
                  </a:lnTo>
                  <a:lnTo>
                    <a:pt x="5656999" y="101333"/>
                  </a:lnTo>
                  <a:close/>
                </a:path>
                <a:path w="6349365" h="1057275">
                  <a:moveTo>
                    <a:pt x="5679084" y="600735"/>
                  </a:moveTo>
                  <a:lnTo>
                    <a:pt x="5677459" y="590486"/>
                  </a:lnTo>
                  <a:lnTo>
                    <a:pt x="5672633" y="586968"/>
                  </a:lnTo>
                  <a:lnTo>
                    <a:pt x="5662396" y="588594"/>
                  </a:lnTo>
                  <a:lnTo>
                    <a:pt x="5658917" y="593420"/>
                  </a:lnTo>
                  <a:lnTo>
                    <a:pt x="5660542" y="603669"/>
                  </a:lnTo>
                  <a:lnTo>
                    <a:pt x="5665330" y="607174"/>
                  </a:lnTo>
                  <a:lnTo>
                    <a:pt x="5675566" y="605548"/>
                  </a:lnTo>
                  <a:lnTo>
                    <a:pt x="5679084" y="600735"/>
                  </a:lnTo>
                  <a:close/>
                </a:path>
                <a:path w="6349365" h="1057275">
                  <a:moveTo>
                    <a:pt x="5695531" y="226822"/>
                  </a:moveTo>
                  <a:lnTo>
                    <a:pt x="5694667" y="221386"/>
                  </a:lnTo>
                  <a:lnTo>
                    <a:pt x="5692140" y="219532"/>
                  </a:lnTo>
                  <a:lnTo>
                    <a:pt x="5686679" y="220395"/>
                  </a:lnTo>
                  <a:lnTo>
                    <a:pt x="5684837" y="222935"/>
                  </a:lnTo>
                  <a:lnTo>
                    <a:pt x="5685701" y="228384"/>
                  </a:lnTo>
                  <a:lnTo>
                    <a:pt x="5688241" y="230251"/>
                  </a:lnTo>
                  <a:lnTo>
                    <a:pt x="5693702" y="229387"/>
                  </a:lnTo>
                  <a:lnTo>
                    <a:pt x="5695531" y="226822"/>
                  </a:lnTo>
                  <a:close/>
                </a:path>
                <a:path w="6349365" h="1057275">
                  <a:moveTo>
                    <a:pt x="5698350" y="732218"/>
                  </a:moveTo>
                  <a:lnTo>
                    <a:pt x="5696724" y="721995"/>
                  </a:lnTo>
                  <a:lnTo>
                    <a:pt x="5691911" y="718515"/>
                  </a:lnTo>
                  <a:lnTo>
                    <a:pt x="5681662" y="720140"/>
                  </a:lnTo>
                  <a:lnTo>
                    <a:pt x="5678157" y="724941"/>
                  </a:lnTo>
                  <a:lnTo>
                    <a:pt x="5679783" y="735164"/>
                  </a:lnTo>
                  <a:lnTo>
                    <a:pt x="5684596" y="738670"/>
                  </a:lnTo>
                  <a:lnTo>
                    <a:pt x="5694858" y="737044"/>
                  </a:lnTo>
                  <a:lnTo>
                    <a:pt x="5698350" y="732218"/>
                  </a:lnTo>
                  <a:close/>
                </a:path>
                <a:path w="6349365" h="1057275">
                  <a:moveTo>
                    <a:pt x="5711152" y="864374"/>
                  </a:moveTo>
                  <a:lnTo>
                    <a:pt x="5709577" y="854456"/>
                  </a:lnTo>
                  <a:lnTo>
                    <a:pt x="5704903" y="851065"/>
                  </a:lnTo>
                  <a:lnTo>
                    <a:pt x="5694997" y="852627"/>
                  </a:lnTo>
                  <a:lnTo>
                    <a:pt x="5691606" y="857300"/>
                  </a:lnTo>
                  <a:lnTo>
                    <a:pt x="5693168" y="867219"/>
                  </a:lnTo>
                  <a:lnTo>
                    <a:pt x="5697842" y="870610"/>
                  </a:lnTo>
                  <a:lnTo>
                    <a:pt x="5707761" y="869035"/>
                  </a:lnTo>
                  <a:lnTo>
                    <a:pt x="5711152" y="864374"/>
                  </a:lnTo>
                  <a:close/>
                </a:path>
                <a:path w="6349365" h="1057275">
                  <a:moveTo>
                    <a:pt x="5717159" y="996759"/>
                  </a:moveTo>
                  <a:lnTo>
                    <a:pt x="5715736" y="987780"/>
                  </a:lnTo>
                  <a:lnTo>
                    <a:pt x="5711533" y="984745"/>
                  </a:lnTo>
                  <a:lnTo>
                    <a:pt x="5702566" y="986167"/>
                  </a:lnTo>
                  <a:lnTo>
                    <a:pt x="5699518" y="990346"/>
                  </a:lnTo>
                  <a:lnTo>
                    <a:pt x="5700941" y="999324"/>
                  </a:lnTo>
                  <a:lnTo>
                    <a:pt x="5705132" y="1002372"/>
                  </a:lnTo>
                  <a:lnTo>
                    <a:pt x="5714098" y="1000963"/>
                  </a:lnTo>
                  <a:lnTo>
                    <a:pt x="5717159" y="996759"/>
                  </a:lnTo>
                  <a:close/>
                </a:path>
                <a:path w="6349365" h="1057275">
                  <a:moveTo>
                    <a:pt x="5731535" y="355155"/>
                  </a:moveTo>
                  <a:lnTo>
                    <a:pt x="5730570" y="349059"/>
                  </a:lnTo>
                  <a:lnTo>
                    <a:pt x="5727712" y="346989"/>
                  </a:lnTo>
                  <a:lnTo>
                    <a:pt x="5721629" y="347954"/>
                  </a:lnTo>
                  <a:lnTo>
                    <a:pt x="5719559" y="350812"/>
                  </a:lnTo>
                  <a:lnTo>
                    <a:pt x="5720524" y="356908"/>
                  </a:lnTo>
                  <a:lnTo>
                    <a:pt x="5723382" y="358978"/>
                  </a:lnTo>
                  <a:lnTo>
                    <a:pt x="5729465" y="358013"/>
                  </a:lnTo>
                  <a:lnTo>
                    <a:pt x="5731535" y="355155"/>
                  </a:lnTo>
                  <a:close/>
                </a:path>
                <a:path w="6349365" h="1057275">
                  <a:moveTo>
                    <a:pt x="5761431" y="484835"/>
                  </a:moveTo>
                  <a:lnTo>
                    <a:pt x="5760415" y="478434"/>
                  </a:lnTo>
                  <a:lnTo>
                    <a:pt x="5757418" y="476250"/>
                  </a:lnTo>
                  <a:lnTo>
                    <a:pt x="5751004" y="477266"/>
                  </a:lnTo>
                  <a:lnTo>
                    <a:pt x="5748833" y="480275"/>
                  </a:lnTo>
                  <a:lnTo>
                    <a:pt x="5749849" y="486676"/>
                  </a:lnTo>
                  <a:lnTo>
                    <a:pt x="5752846" y="488848"/>
                  </a:lnTo>
                  <a:lnTo>
                    <a:pt x="5759247" y="487832"/>
                  </a:lnTo>
                  <a:lnTo>
                    <a:pt x="5761431" y="484835"/>
                  </a:lnTo>
                  <a:close/>
                </a:path>
                <a:path w="6349365" h="1057275">
                  <a:moveTo>
                    <a:pt x="5785155" y="615607"/>
                  </a:moveTo>
                  <a:lnTo>
                    <a:pt x="5784139" y="609206"/>
                  </a:lnTo>
                  <a:lnTo>
                    <a:pt x="5781141" y="607021"/>
                  </a:lnTo>
                  <a:lnTo>
                    <a:pt x="5774728" y="608037"/>
                  </a:lnTo>
                  <a:lnTo>
                    <a:pt x="5772556" y="611047"/>
                  </a:lnTo>
                  <a:lnTo>
                    <a:pt x="5773572" y="617448"/>
                  </a:lnTo>
                  <a:lnTo>
                    <a:pt x="5776569" y="619645"/>
                  </a:lnTo>
                  <a:lnTo>
                    <a:pt x="5782983" y="618629"/>
                  </a:lnTo>
                  <a:lnTo>
                    <a:pt x="5785155" y="615607"/>
                  </a:lnTo>
                  <a:close/>
                </a:path>
                <a:path w="6349365" h="1057275">
                  <a:moveTo>
                    <a:pt x="5802998" y="747306"/>
                  </a:moveTo>
                  <a:lnTo>
                    <a:pt x="5801982" y="740918"/>
                  </a:lnTo>
                  <a:lnTo>
                    <a:pt x="5798972" y="738733"/>
                  </a:lnTo>
                  <a:lnTo>
                    <a:pt x="5792584" y="739736"/>
                  </a:lnTo>
                  <a:lnTo>
                    <a:pt x="5790400" y="742759"/>
                  </a:lnTo>
                  <a:lnTo>
                    <a:pt x="5791416" y="749147"/>
                  </a:lnTo>
                  <a:lnTo>
                    <a:pt x="5794413" y="751319"/>
                  </a:lnTo>
                  <a:lnTo>
                    <a:pt x="5800801" y="750316"/>
                  </a:lnTo>
                  <a:lnTo>
                    <a:pt x="5802998" y="747306"/>
                  </a:lnTo>
                  <a:close/>
                </a:path>
                <a:path w="6349365" h="1057275">
                  <a:moveTo>
                    <a:pt x="5814580" y="879551"/>
                  </a:moveTo>
                  <a:lnTo>
                    <a:pt x="5813628" y="873493"/>
                  </a:lnTo>
                  <a:lnTo>
                    <a:pt x="5810770" y="871423"/>
                  </a:lnTo>
                  <a:lnTo>
                    <a:pt x="5804687" y="872388"/>
                  </a:lnTo>
                  <a:lnTo>
                    <a:pt x="5802617" y="875245"/>
                  </a:lnTo>
                  <a:lnTo>
                    <a:pt x="5803570" y="881303"/>
                  </a:lnTo>
                  <a:lnTo>
                    <a:pt x="5806427" y="883373"/>
                  </a:lnTo>
                  <a:lnTo>
                    <a:pt x="5812510" y="882396"/>
                  </a:lnTo>
                  <a:lnTo>
                    <a:pt x="5814580" y="879551"/>
                  </a:lnTo>
                  <a:close/>
                </a:path>
                <a:path w="6349365" h="1057275">
                  <a:moveTo>
                    <a:pt x="5820245" y="1012240"/>
                  </a:moveTo>
                  <a:lnTo>
                    <a:pt x="5819330" y="1006475"/>
                  </a:lnTo>
                  <a:lnTo>
                    <a:pt x="5816625" y="1004506"/>
                  </a:lnTo>
                  <a:lnTo>
                    <a:pt x="5810859" y="1005420"/>
                  </a:lnTo>
                  <a:lnTo>
                    <a:pt x="5808891" y="1008126"/>
                  </a:lnTo>
                  <a:lnTo>
                    <a:pt x="5809805" y="1013891"/>
                  </a:lnTo>
                  <a:lnTo>
                    <a:pt x="5812510" y="1015860"/>
                  </a:lnTo>
                  <a:lnTo>
                    <a:pt x="5818276" y="1014945"/>
                  </a:lnTo>
                  <a:lnTo>
                    <a:pt x="5820245" y="1012240"/>
                  </a:lnTo>
                  <a:close/>
                </a:path>
                <a:path w="6349365" h="1057275">
                  <a:moveTo>
                    <a:pt x="5869914" y="499960"/>
                  </a:moveTo>
                  <a:lnTo>
                    <a:pt x="5869305" y="496125"/>
                  </a:lnTo>
                  <a:lnTo>
                    <a:pt x="5867476" y="494804"/>
                  </a:lnTo>
                  <a:lnTo>
                    <a:pt x="5863666" y="495414"/>
                  </a:lnTo>
                  <a:lnTo>
                    <a:pt x="5862358" y="497230"/>
                  </a:lnTo>
                  <a:lnTo>
                    <a:pt x="5862967" y="501065"/>
                  </a:lnTo>
                  <a:lnTo>
                    <a:pt x="5864771" y="502361"/>
                  </a:lnTo>
                  <a:lnTo>
                    <a:pt x="5868581" y="501751"/>
                  </a:lnTo>
                  <a:lnTo>
                    <a:pt x="5869914" y="499960"/>
                  </a:lnTo>
                  <a:close/>
                </a:path>
                <a:path w="6349365" h="1057275">
                  <a:moveTo>
                    <a:pt x="5892127" y="630986"/>
                  </a:moveTo>
                  <a:lnTo>
                    <a:pt x="5891517" y="627164"/>
                  </a:lnTo>
                  <a:lnTo>
                    <a:pt x="5889701" y="625843"/>
                  </a:lnTo>
                  <a:lnTo>
                    <a:pt x="5885866" y="626440"/>
                  </a:lnTo>
                  <a:lnTo>
                    <a:pt x="5884557" y="628256"/>
                  </a:lnTo>
                  <a:lnTo>
                    <a:pt x="5885167" y="632091"/>
                  </a:lnTo>
                  <a:lnTo>
                    <a:pt x="5886958" y="633399"/>
                  </a:lnTo>
                  <a:lnTo>
                    <a:pt x="5890806" y="632790"/>
                  </a:lnTo>
                  <a:lnTo>
                    <a:pt x="5892127" y="630986"/>
                  </a:lnTo>
                  <a:close/>
                </a:path>
                <a:path w="6349365" h="1057275">
                  <a:moveTo>
                    <a:pt x="5908637" y="762889"/>
                  </a:moveTo>
                  <a:lnTo>
                    <a:pt x="5908027" y="759040"/>
                  </a:lnTo>
                  <a:lnTo>
                    <a:pt x="5906211" y="757732"/>
                  </a:lnTo>
                  <a:lnTo>
                    <a:pt x="5902363" y="758329"/>
                  </a:lnTo>
                  <a:lnTo>
                    <a:pt x="5901080" y="760145"/>
                  </a:lnTo>
                  <a:lnTo>
                    <a:pt x="5901690" y="763981"/>
                  </a:lnTo>
                  <a:lnTo>
                    <a:pt x="5903468" y="765263"/>
                  </a:lnTo>
                  <a:lnTo>
                    <a:pt x="5907303" y="764654"/>
                  </a:lnTo>
                  <a:lnTo>
                    <a:pt x="5908637" y="762889"/>
                  </a:lnTo>
                  <a:close/>
                </a:path>
                <a:path w="6349365" h="1057275">
                  <a:moveTo>
                    <a:pt x="5919419" y="895350"/>
                  </a:moveTo>
                  <a:lnTo>
                    <a:pt x="5918809" y="891514"/>
                  </a:lnTo>
                  <a:lnTo>
                    <a:pt x="5917006" y="890219"/>
                  </a:lnTo>
                  <a:lnTo>
                    <a:pt x="5913158" y="890816"/>
                  </a:lnTo>
                  <a:lnTo>
                    <a:pt x="5911850" y="892606"/>
                  </a:lnTo>
                  <a:lnTo>
                    <a:pt x="5912459" y="896442"/>
                  </a:lnTo>
                  <a:lnTo>
                    <a:pt x="5914263" y="897750"/>
                  </a:lnTo>
                  <a:lnTo>
                    <a:pt x="5918098" y="897140"/>
                  </a:lnTo>
                  <a:lnTo>
                    <a:pt x="5919419" y="895350"/>
                  </a:lnTo>
                  <a:close/>
                </a:path>
                <a:path w="6349365" h="1057275">
                  <a:moveTo>
                    <a:pt x="6348895" y="956170"/>
                  </a:moveTo>
                  <a:lnTo>
                    <a:pt x="6348730" y="955852"/>
                  </a:lnTo>
                  <a:lnTo>
                    <a:pt x="6348108" y="955649"/>
                  </a:lnTo>
                  <a:lnTo>
                    <a:pt x="6347790" y="955802"/>
                  </a:lnTo>
                  <a:lnTo>
                    <a:pt x="6347587" y="956437"/>
                  </a:lnTo>
                  <a:lnTo>
                    <a:pt x="6347739" y="956767"/>
                  </a:lnTo>
                  <a:lnTo>
                    <a:pt x="6348362" y="956970"/>
                  </a:lnTo>
                  <a:lnTo>
                    <a:pt x="6348692" y="956792"/>
                  </a:lnTo>
                  <a:lnTo>
                    <a:pt x="6348895" y="956170"/>
                  </a:lnTo>
                  <a:close/>
                </a:path>
              </a:pathLst>
            </a:custGeom>
            <a:solidFill>
              <a:srgbClr val="FFFFFF">
                <a:alpha val="22999"/>
              </a:srgbClr>
            </a:solidFill>
          </p:spPr>
          <p:txBody>
            <a:bodyPr wrap="square" lIns="0" tIns="0" rIns="0" bIns="0" rtlCol="0"/>
            <a:lstStyle/>
            <a:p>
              <a:endParaRPr/>
            </a:p>
          </p:txBody>
        </p:sp>
        <p:sp>
          <p:nvSpPr>
            <p:cNvPr id="6" name="object 6"/>
            <p:cNvSpPr/>
            <p:nvPr/>
          </p:nvSpPr>
          <p:spPr>
            <a:xfrm>
              <a:off x="5823737" y="34924"/>
              <a:ext cx="3669665" cy="1009650"/>
            </a:xfrm>
            <a:custGeom>
              <a:avLst/>
              <a:gdLst/>
              <a:ahLst/>
              <a:cxnLst/>
              <a:rect l="l" t="t" r="r" b="b"/>
              <a:pathLst>
                <a:path w="3669665" h="1009650">
                  <a:moveTo>
                    <a:pt x="660" y="875588"/>
                  </a:moveTo>
                  <a:lnTo>
                    <a:pt x="596" y="875411"/>
                  </a:lnTo>
                  <a:lnTo>
                    <a:pt x="431" y="875347"/>
                  </a:lnTo>
                  <a:lnTo>
                    <a:pt x="279" y="875309"/>
                  </a:lnTo>
                  <a:lnTo>
                    <a:pt x="101" y="875398"/>
                  </a:lnTo>
                  <a:lnTo>
                    <a:pt x="0" y="875703"/>
                  </a:lnTo>
                  <a:lnTo>
                    <a:pt x="101" y="875868"/>
                  </a:lnTo>
                  <a:lnTo>
                    <a:pt x="419" y="875969"/>
                  </a:lnTo>
                  <a:lnTo>
                    <a:pt x="622" y="875728"/>
                  </a:lnTo>
                  <a:lnTo>
                    <a:pt x="660" y="875588"/>
                  </a:lnTo>
                  <a:close/>
                </a:path>
                <a:path w="3669665" h="1009650">
                  <a:moveTo>
                    <a:pt x="1999386" y="648449"/>
                  </a:moveTo>
                  <a:lnTo>
                    <a:pt x="1999297" y="648284"/>
                  </a:lnTo>
                  <a:lnTo>
                    <a:pt x="1999005" y="648195"/>
                  </a:lnTo>
                  <a:lnTo>
                    <a:pt x="1998827" y="648271"/>
                  </a:lnTo>
                  <a:lnTo>
                    <a:pt x="1998776" y="648436"/>
                  </a:lnTo>
                  <a:lnTo>
                    <a:pt x="1998713" y="648589"/>
                  </a:lnTo>
                  <a:lnTo>
                    <a:pt x="1998814" y="648754"/>
                  </a:lnTo>
                  <a:lnTo>
                    <a:pt x="1999107" y="648855"/>
                  </a:lnTo>
                  <a:lnTo>
                    <a:pt x="1999284" y="648779"/>
                  </a:lnTo>
                  <a:lnTo>
                    <a:pt x="1999386" y="648449"/>
                  </a:lnTo>
                  <a:close/>
                </a:path>
                <a:path w="3669665" h="1009650">
                  <a:moveTo>
                    <a:pt x="2127720" y="682853"/>
                  </a:moveTo>
                  <a:lnTo>
                    <a:pt x="2127643" y="682701"/>
                  </a:lnTo>
                  <a:lnTo>
                    <a:pt x="2127326" y="682599"/>
                  </a:lnTo>
                  <a:lnTo>
                    <a:pt x="2127173" y="682675"/>
                  </a:lnTo>
                  <a:lnTo>
                    <a:pt x="2127085" y="682980"/>
                  </a:lnTo>
                  <a:lnTo>
                    <a:pt x="2127148" y="683158"/>
                  </a:lnTo>
                  <a:lnTo>
                    <a:pt x="2127453" y="683260"/>
                  </a:lnTo>
                  <a:lnTo>
                    <a:pt x="2127618" y="683158"/>
                  </a:lnTo>
                  <a:lnTo>
                    <a:pt x="2127720" y="682853"/>
                  </a:lnTo>
                  <a:close/>
                </a:path>
                <a:path w="3669665" h="1009650">
                  <a:moveTo>
                    <a:pt x="2157615" y="805764"/>
                  </a:moveTo>
                  <a:lnTo>
                    <a:pt x="2157526" y="805599"/>
                  </a:lnTo>
                  <a:lnTo>
                    <a:pt x="2157234" y="805510"/>
                  </a:lnTo>
                  <a:lnTo>
                    <a:pt x="2157069" y="805586"/>
                  </a:lnTo>
                  <a:lnTo>
                    <a:pt x="2156968" y="805916"/>
                  </a:lnTo>
                  <a:lnTo>
                    <a:pt x="2157057" y="806069"/>
                  </a:lnTo>
                  <a:lnTo>
                    <a:pt x="2157349" y="806170"/>
                  </a:lnTo>
                  <a:lnTo>
                    <a:pt x="2157514" y="806094"/>
                  </a:lnTo>
                  <a:lnTo>
                    <a:pt x="2157615" y="805764"/>
                  </a:lnTo>
                  <a:close/>
                </a:path>
                <a:path w="3669665" h="1009650">
                  <a:moveTo>
                    <a:pt x="2193086" y="481647"/>
                  </a:moveTo>
                  <a:lnTo>
                    <a:pt x="2193010" y="481495"/>
                  </a:lnTo>
                  <a:lnTo>
                    <a:pt x="2192718" y="481393"/>
                  </a:lnTo>
                  <a:lnTo>
                    <a:pt x="2192540" y="481482"/>
                  </a:lnTo>
                  <a:lnTo>
                    <a:pt x="2192439" y="481799"/>
                  </a:lnTo>
                  <a:lnTo>
                    <a:pt x="2192528" y="481965"/>
                  </a:lnTo>
                  <a:lnTo>
                    <a:pt x="2192820" y="482053"/>
                  </a:lnTo>
                  <a:lnTo>
                    <a:pt x="2192985" y="481977"/>
                  </a:lnTo>
                  <a:lnTo>
                    <a:pt x="2193086" y="481647"/>
                  </a:lnTo>
                  <a:close/>
                </a:path>
                <a:path w="3669665" h="1009650">
                  <a:moveTo>
                    <a:pt x="2223084" y="604316"/>
                  </a:moveTo>
                  <a:lnTo>
                    <a:pt x="2222995" y="604151"/>
                  </a:lnTo>
                  <a:lnTo>
                    <a:pt x="2222690" y="604050"/>
                  </a:lnTo>
                  <a:lnTo>
                    <a:pt x="2222550" y="604139"/>
                  </a:lnTo>
                  <a:lnTo>
                    <a:pt x="2222449" y="604443"/>
                  </a:lnTo>
                  <a:lnTo>
                    <a:pt x="2222512" y="604621"/>
                  </a:lnTo>
                  <a:lnTo>
                    <a:pt x="2222817" y="604723"/>
                  </a:lnTo>
                  <a:lnTo>
                    <a:pt x="2222995" y="604621"/>
                  </a:lnTo>
                  <a:lnTo>
                    <a:pt x="2223084" y="604316"/>
                  </a:lnTo>
                  <a:close/>
                </a:path>
                <a:path w="3669665" h="1009650">
                  <a:moveTo>
                    <a:pt x="2251748" y="730440"/>
                  </a:moveTo>
                  <a:lnTo>
                    <a:pt x="2251672" y="730288"/>
                  </a:lnTo>
                  <a:lnTo>
                    <a:pt x="2251506" y="730224"/>
                  </a:lnTo>
                  <a:lnTo>
                    <a:pt x="2251367" y="730186"/>
                  </a:lnTo>
                  <a:lnTo>
                    <a:pt x="2251189" y="730262"/>
                  </a:lnTo>
                  <a:lnTo>
                    <a:pt x="2251087" y="730592"/>
                  </a:lnTo>
                  <a:lnTo>
                    <a:pt x="2251176" y="730745"/>
                  </a:lnTo>
                  <a:lnTo>
                    <a:pt x="2251494" y="730846"/>
                  </a:lnTo>
                  <a:lnTo>
                    <a:pt x="2251646" y="730770"/>
                  </a:lnTo>
                  <a:lnTo>
                    <a:pt x="2251748" y="730440"/>
                  </a:lnTo>
                  <a:close/>
                </a:path>
                <a:path w="3669665" h="1009650">
                  <a:moveTo>
                    <a:pt x="2278456" y="860945"/>
                  </a:moveTo>
                  <a:lnTo>
                    <a:pt x="2278392" y="860780"/>
                  </a:lnTo>
                  <a:lnTo>
                    <a:pt x="2278062" y="860679"/>
                  </a:lnTo>
                  <a:lnTo>
                    <a:pt x="2277897" y="860755"/>
                  </a:lnTo>
                  <a:lnTo>
                    <a:pt x="2277795" y="861072"/>
                  </a:lnTo>
                  <a:lnTo>
                    <a:pt x="2277884" y="861237"/>
                  </a:lnTo>
                  <a:lnTo>
                    <a:pt x="2278049" y="861288"/>
                  </a:lnTo>
                  <a:lnTo>
                    <a:pt x="2278202" y="861352"/>
                  </a:lnTo>
                  <a:lnTo>
                    <a:pt x="2278354" y="861263"/>
                  </a:lnTo>
                  <a:lnTo>
                    <a:pt x="2278456" y="860945"/>
                  </a:lnTo>
                  <a:close/>
                </a:path>
                <a:path w="3669665" h="1009650">
                  <a:moveTo>
                    <a:pt x="2317483" y="528332"/>
                  </a:moveTo>
                  <a:lnTo>
                    <a:pt x="2317407" y="528180"/>
                  </a:lnTo>
                  <a:lnTo>
                    <a:pt x="2317115" y="528078"/>
                  </a:lnTo>
                  <a:lnTo>
                    <a:pt x="2316924" y="528154"/>
                  </a:lnTo>
                  <a:lnTo>
                    <a:pt x="2316823" y="528485"/>
                  </a:lnTo>
                  <a:lnTo>
                    <a:pt x="2316924" y="528650"/>
                  </a:lnTo>
                  <a:lnTo>
                    <a:pt x="2317229" y="528739"/>
                  </a:lnTo>
                  <a:lnTo>
                    <a:pt x="2317381" y="528662"/>
                  </a:lnTo>
                  <a:lnTo>
                    <a:pt x="2317483" y="528332"/>
                  </a:lnTo>
                  <a:close/>
                </a:path>
                <a:path w="3669665" h="1009650">
                  <a:moveTo>
                    <a:pt x="2344890" y="657377"/>
                  </a:moveTo>
                  <a:lnTo>
                    <a:pt x="2344813" y="657225"/>
                  </a:lnTo>
                  <a:lnTo>
                    <a:pt x="2344496" y="657123"/>
                  </a:lnTo>
                  <a:lnTo>
                    <a:pt x="2344318" y="657199"/>
                  </a:lnTo>
                  <a:lnTo>
                    <a:pt x="2344280" y="657364"/>
                  </a:lnTo>
                  <a:lnTo>
                    <a:pt x="2344216" y="657517"/>
                  </a:lnTo>
                  <a:lnTo>
                    <a:pt x="2344318" y="657682"/>
                  </a:lnTo>
                  <a:lnTo>
                    <a:pt x="2344636" y="657783"/>
                  </a:lnTo>
                  <a:lnTo>
                    <a:pt x="2344788" y="657707"/>
                  </a:lnTo>
                  <a:lnTo>
                    <a:pt x="2344890" y="657377"/>
                  </a:lnTo>
                  <a:close/>
                </a:path>
                <a:path w="3669665" h="1009650">
                  <a:moveTo>
                    <a:pt x="2370124" y="790765"/>
                  </a:moveTo>
                  <a:lnTo>
                    <a:pt x="2370036" y="790600"/>
                  </a:lnTo>
                  <a:lnTo>
                    <a:pt x="2369718" y="790511"/>
                  </a:lnTo>
                  <a:lnTo>
                    <a:pt x="2369566" y="790587"/>
                  </a:lnTo>
                  <a:lnTo>
                    <a:pt x="2369528" y="790752"/>
                  </a:lnTo>
                  <a:lnTo>
                    <a:pt x="2369464" y="790917"/>
                  </a:lnTo>
                  <a:lnTo>
                    <a:pt x="2369540" y="791070"/>
                  </a:lnTo>
                  <a:lnTo>
                    <a:pt x="2369845" y="791171"/>
                  </a:lnTo>
                  <a:lnTo>
                    <a:pt x="2370023" y="791095"/>
                  </a:lnTo>
                  <a:lnTo>
                    <a:pt x="2370124" y="790765"/>
                  </a:lnTo>
                  <a:close/>
                </a:path>
                <a:path w="3669665" h="1009650">
                  <a:moveTo>
                    <a:pt x="2392540" y="929487"/>
                  </a:moveTo>
                  <a:lnTo>
                    <a:pt x="2392375" y="929170"/>
                  </a:lnTo>
                  <a:lnTo>
                    <a:pt x="2391753" y="928966"/>
                  </a:lnTo>
                  <a:lnTo>
                    <a:pt x="2391435" y="929119"/>
                  </a:lnTo>
                  <a:lnTo>
                    <a:pt x="2391232" y="929754"/>
                  </a:lnTo>
                  <a:lnTo>
                    <a:pt x="2391384" y="930084"/>
                  </a:lnTo>
                  <a:lnTo>
                    <a:pt x="2392007" y="930287"/>
                  </a:lnTo>
                  <a:lnTo>
                    <a:pt x="2392337" y="930109"/>
                  </a:lnTo>
                  <a:lnTo>
                    <a:pt x="2392540" y="929487"/>
                  </a:lnTo>
                  <a:close/>
                </a:path>
                <a:path w="3669665" h="1009650">
                  <a:moveTo>
                    <a:pt x="2411006" y="454418"/>
                  </a:moveTo>
                  <a:lnTo>
                    <a:pt x="2410942" y="454266"/>
                  </a:lnTo>
                  <a:lnTo>
                    <a:pt x="2410625" y="454164"/>
                  </a:lnTo>
                  <a:lnTo>
                    <a:pt x="2410460" y="454240"/>
                  </a:lnTo>
                  <a:lnTo>
                    <a:pt x="2410358" y="454545"/>
                  </a:lnTo>
                  <a:lnTo>
                    <a:pt x="2410447" y="454710"/>
                  </a:lnTo>
                  <a:lnTo>
                    <a:pt x="2410599" y="454748"/>
                  </a:lnTo>
                  <a:lnTo>
                    <a:pt x="2410764" y="454812"/>
                  </a:lnTo>
                  <a:lnTo>
                    <a:pt x="2410904" y="454723"/>
                  </a:lnTo>
                  <a:lnTo>
                    <a:pt x="2411006" y="454418"/>
                  </a:lnTo>
                  <a:close/>
                </a:path>
                <a:path w="3669665" h="1009650">
                  <a:moveTo>
                    <a:pt x="2419375" y="254"/>
                  </a:moveTo>
                  <a:lnTo>
                    <a:pt x="2419286" y="88"/>
                  </a:lnTo>
                  <a:lnTo>
                    <a:pt x="2418981" y="0"/>
                  </a:lnTo>
                  <a:lnTo>
                    <a:pt x="2418816" y="76"/>
                  </a:lnTo>
                  <a:lnTo>
                    <a:pt x="2418715" y="393"/>
                  </a:lnTo>
                  <a:lnTo>
                    <a:pt x="2418804" y="558"/>
                  </a:lnTo>
                  <a:lnTo>
                    <a:pt x="2418943" y="596"/>
                  </a:lnTo>
                  <a:lnTo>
                    <a:pt x="2419108" y="660"/>
                  </a:lnTo>
                  <a:lnTo>
                    <a:pt x="2419273" y="571"/>
                  </a:lnTo>
                  <a:lnTo>
                    <a:pt x="2419375" y="254"/>
                  </a:lnTo>
                  <a:close/>
                </a:path>
                <a:path w="3669665" h="1009650">
                  <a:moveTo>
                    <a:pt x="2437206" y="585990"/>
                  </a:moveTo>
                  <a:lnTo>
                    <a:pt x="2437117" y="585838"/>
                  </a:lnTo>
                  <a:lnTo>
                    <a:pt x="2436812" y="585736"/>
                  </a:lnTo>
                  <a:lnTo>
                    <a:pt x="2436660" y="585812"/>
                  </a:lnTo>
                  <a:lnTo>
                    <a:pt x="2436558" y="586143"/>
                  </a:lnTo>
                  <a:lnTo>
                    <a:pt x="2436634" y="586295"/>
                  </a:lnTo>
                  <a:lnTo>
                    <a:pt x="2436926" y="586397"/>
                  </a:lnTo>
                  <a:lnTo>
                    <a:pt x="2437104" y="586320"/>
                  </a:lnTo>
                  <a:lnTo>
                    <a:pt x="2437206" y="585990"/>
                  </a:lnTo>
                  <a:close/>
                </a:path>
                <a:path w="3669665" h="1009650">
                  <a:moveTo>
                    <a:pt x="2448699" y="124739"/>
                  </a:moveTo>
                  <a:lnTo>
                    <a:pt x="2448623" y="124587"/>
                  </a:lnTo>
                  <a:lnTo>
                    <a:pt x="2448458" y="124523"/>
                  </a:lnTo>
                  <a:lnTo>
                    <a:pt x="2448306" y="124485"/>
                  </a:lnTo>
                  <a:lnTo>
                    <a:pt x="2448141" y="124561"/>
                  </a:lnTo>
                  <a:lnTo>
                    <a:pt x="2448052" y="124866"/>
                  </a:lnTo>
                  <a:lnTo>
                    <a:pt x="2448141" y="125018"/>
                  </a:lnTo>
                  <a:lnTo>
                    <a:pt x="2448445" y="125120"/>
                  </a:lnTo>
                  <a:lnTo>
                    <a:pt x="2448598" y="125031"/>
                  </a:lnTo>
                  <a:lnTo>
                    <a:pt x="2448699" y="124739"/>
                  </a:lnTo>
                  <a:close/>
                </a:path>
                <a:path w="3669665" h="1009650">
                  <a:moveTo>
                    <a:pt x="2461361" y="721893"/>
                  </a:moveTo>
                  <a:lnTo>
                    <a:pt x="2461171" y="721537"/>
                  </a:lnTo>
                  <a:lnTo>
                    <a:pt x="2460561" y="721347"/>
                  </a:lnTo>
                  <a:lnTo>
                    <a:pt x="2460218" y="721512"/>
                  </a:lnTo>
                  <a:lnTo>
                    <a:pt x="2460028" y="722122"/>
                  </a:lnTo>
                  <a:lnTo>
                    <a:pt x="2460206" y="722452"/>
                  </a:lnTo>
                  <a:lnTo>
                    <a:pt x="2460815" y="722642"/>
                  </a:lnTo>
                  <a:lnTo>
                    <a:pt x="2461158" y="722490"/>
                  </a:lnTo>
                  <a:lnTo>
                    <a:pt x="2461361" y="721893"/>
                  </a:lnTo>
                  <a:close/>
                </a:path>
                <a:path w="3669665" h="1009650">
                  <a:moveTo>
                    <a:pt x="2476957" y="251841"/>
                  </a:moveTo>
                  <a:lnTo>
                    <a:pt x="2476881" y="251688"/>
                  </a:lnTo>
                  <a:lnTo>
                    <a:pt x="2476589" y="251587"/>
                  </a:lnTo>
                  <a:lnTo>
                    <a:pt x="2476411" y="251663"/>
                  </a:lnTo>
                  <a:lnTo>
                    <a:pt x="2476309" y="251993"/>
                  </a:lnTo>
                  <a:lnTo>
                    <a:pt x="2476398" y="252145"/>
                  </a:lnTo>
                  <a:lnTo>
                    <a:pt x="2476703" y="252247"/>
                  </a:lnTo>
                  <a:lnTo>
                    <a:pt x="2476855" y="252171"/>
                  </a:lnTo>
                  <a:lnTo>
                    <a:pt x="2476957" y="251841"/>
                  </a:lnTo>
                  <a:close/>
                </a:path>
                <a:path w="3669665" h="1009650">
                  <a:moveTo>
                    <a:pt x="2481859" y="863079"/>
                  </a:moveTo>
                  <a:lnTo>
                    <a:pt x="2481707" y="862736"/>
                  </a:lnTo>
                  <a:lnTo>
                    <a:pt x="2481084" y="862533"/>
                  </a:lnTo>
                  <a:lnTo>
                    <a:pt x="2480754" y="862723"/>
                  </a:lnTo>
                  <a:lnTo>
                    <a:pt x="2480564" y="863320"/>
                  </a:lnTo>
                  <a:lnTo>
                    <a:pt x="2480716" y="863638"/>
                  </a:lnTo>
                  <a:lnTo>
                    <a:pt x="2481351" y="863841"/>
                  </a:lnTo>
                  <a:lnTo>
                    <a:pt x="2481669" y="863676"/>
                  </a:lnTo>
                  <a:lnTo>
                    <a:pt x="2481859" y="863079"/>
                  </a:lnTo>
                  <a:close/>
                </a:path>
                <a:path w="3669665" h="1009650">
                  <a:moveTo>
                    <a:pt x="2503805" y="382104"/>
                  </a:moveTo>
                  <a:lnTo>
                    <a:pt x="2503728" y="381927"/>
                  </a:lnTo>
                  <a:lnTo>
                    <a:pt x="2503424" y="381825"/>
                  </a:lnTo>
                  <a:lnTo>
                    <a:pt x="2503233" y="381927"/>
                  </a:lnTo>
                  <a:lnTo>
                    <a:pt x="2503144" y="382219"/>
                  </a:lnTo>
                  <a:lnTo>
                    <a:pt x="2503233" y="382384"/>
                  </a:lnTo>
                  <a:lnTo>
                    <a:pt x="2503538" y="382485"/>
                  </a:lnTo>
                  <a:lnTo>
                    <a:pt x="2503703" y="382409"/>
                  </a:lnTo>
                  <a:lnTo>
                    <a:pt x="2503805" y="382104"/>
                  </a:lnTo>
                  <a:close/>
                </a:path>
                <a:path w="3669665" h="1009650">
                  <a:moveTo>
                    <a:pt x="2528786" y="515988"/>
                  </a:moveTo>
                  <a:lnTo>
                    <a:pt x="2528684" y="515810"/>
                  </a:lnTo>
                  <a:lnTo>
                    <a:pt x="2528379" y="515721"/>
                  </a:lnTo>
                  <a:lnTo>
                    <a:pt x="2528214" y="515797"/>
                  </a:lnTo>
                  <a:lnTo>
                    <a:pt x="2528176" y="515962"/>
                  </a:lnTo>
                  <a:lnTo>
                    <a:pt x="2528125" y="516102"/>
                  </a:lnTo>
                  <a:lnTo>
                    <a:pt x="2528201" y="516267"/>
                  </a:lnTo>
                  <a:lnTo>
                    <a:pt x="2528366" y="516305"/>
                  </a:lnTo>
                  <a:lnTo>
                    <a:pt x="2528506" y="516356"/>
                  </a:lnTo>
                  <a:lnTo>
                    <a:pt x="2528684" y="516280"/>
                  </a:lnTo>
                  <a:lnTo>
                    <a:pt x="2528786" y="515988"/>
                  </a:lnTo>
                  <a:close/>
                </a:path>
                <a:path w="3669665" h="1009650">
                  <a:moveTo>
                    <a:pt x="2542768" y="49618"/>
                  </a:moveTo>
                  <a:lnTo>
                    <a:pt x="2542679" y="49441"/>
                  </a:lnTo>
                  <a:lnTo>
                    <a:pt x="2542387" y="49339"/>
                  </a:lnTo>
                  <a:lnTo>
                    <a:pt x="2542197" y="49441"/>
                  </a:lnTo>
                  <a:lnTo>
                    <a:pt x="2542108" y="49733"/>
                  </a:lnTo>
                  <a:lnTo>
                    <a:pt x="2542209" y="49898"/>
                  </a:lnTo>
                  <a:lnTo>
                    <a:pt x="2542502" y="49999"/>
                  </a:lnTo>
                  <a:lnTo>
                    <a:pt x="2542667" y="49923"/>
                  </a:lnTo>
                  <a:lnTo>
                    <a:pt x="2542768" y="49618"/>
                  </a:lnTo>
                  <a:close/>
                </a:path>
                <a:path w="3669665" h="1009650">
                  <a:moveTo>
                    <a:pt x="2551582" y="654088"/>
                  </a:moveTo>
                  <a:lnTo>
                    <a:pt x="2551417" y="653757"/>
                  </a:lnTo>
                  <a:lnTo>
                    <a:pt x="2550795" y="653554"/>
                  </a:lnTo>
                  <a:lnTo>
                    <a:pt x="2550477" y="653732"/>
                  </a:lnTo>
                  <a:lnTo>
                    <a:pt x="2550274" y="654342"/>
                  </a:lnTo>
                  <a:lnTo>
                    <a:pt x="2550439" y="654659"/>
                  </a:lnTo>
                  <a:lnTo>
                    <a:pt x="2551061" y="654862"/>
                  </a:lnTo>
                  <a:lnTo>
                    <a:pt x="2551379" y="654697"/>
                  </a:lnTo>
                  <a:lnTo>
                    <a:pt x="2551582" y="654088"/>
                  </a:lnTo>
                  <a:close/>
                </a:path>
                <a:path w="3669665" h="1009650">
                  <a:moveTo>
                    <a:pt x="2570099" y="178777"/>
                  </a:moveTo>
                  <a:lnTo>
                    <a:pt x="2570035" y="178625"/>
                  </a:lnTo>
                  <a:lnTo>
                    <a:pt x="2569705" y="178523"/>
                  </a:lnTo>
                  <a:lnTo>
                    <a:pt x="2569540" y="178600"/>
                  </a:lnTo>
                  <a:lnTo>
                    <a:pt x="2569438" y="178930"/>
                  </a:lnTo>
                  <a:lnTo>
                    <a:pt x="2569527" y="179082"/>
                  </a:lnTo>
                  <a:lnTo>
                    <a:pt x="2569692" y="179133"/>
                  </a:lnTo>
                  <a:lnTo>
                    <a:pt x="2569845" y="179197"/>
                  </a:lnTo>
                  <a:lnTo>
                    <a:pt x="2569997" y="179108"/>
                  </a:lnTo>
                  <a:lnTo>
                    <a:pt x="2570099" y="178777"/>
                  </a:lnTo>
                  <a:close/>
                </a:path>
                <a:path w="3669665" h="1009650">
                  <a:moveTo>
                    <a:pt x="2570683" y="797369"/>
                  </a:moveTo>
                  <a:lnTo>
                    <a:pt x="2570530" y="797026"/>
                  </a:lnTo>
                  <a:lnTo>
                    <a:pt x="2569908" y="796823"/>
                  </a:lnTo>
                  <a:lnTo>
                    <a:pt x="2569578" y="797001"/>
                  </a:lnTo>
                  <a:lnTo>
                    <a:pt x="2569387" y="797610"/>
                  </a:lnTo>
                  <a:lnTo>
                    <a:pt x="2569540" y="797928"/>
                  </a:lnTo>
                  <a:lnTo>
                    <a:pt x="2570175" y="798131"/>
                  </a:lnTo>
                  <a:lnTo>
                    <a:pt x="2570492" y="797966"/>
                  </a:lnTo>
                  <a:lnTo>
                    <a:pt x="2570683" y="797369"/>
                  </a:lnTo>
                  <a:close/>
                </a:path>
                <a:path w="3669665" h="1009650">
                  <a:moveTo>
                    <a:pt x="2585783" y="946518"/>
                  </a:moveTo>
                  <a:lnTo>
                    <a:pt x="2585440" y="945870"/>
                  </a:lnTo>
                  <a:lnTo>
                    <a:pt x="2584196" y="945476"/>
                  </a:lnTo>
                  <a:lnTo>
                    <a:pt x="2583535" y="945794"/>
                  </a:lnTo>
                  <a:lnTo>
                    <a:pt x="2583129" y="947039"/>
                  </a:lnTo>
                  <a:lnTo>
                    <a:pt x="2583472" y="947686"/>
                  </a:lnTo>
                  <a:lnTo>
                    <a:pt x="2584716" y="948093"/>
                  </a:lnTo>
                  <a:lnTo>
                    <a:pt x="2585377" y="947775"/>
                  </a:lnTo>
                  <a:lnTo>
                    <a:pt x="2585783" y="946518"/>
                  </a:lnTo>
                  <a:close/>
                </a:path>
                <a:path w="3669665" h="1009650">
                  <a:moveTo>
                    <a:pt x="2596235" y="311048"/>
                  </a:moveTo>
                  <a:lnTo>
                    <a:pt x="2596070" y="310680"/>
                  </a:lnTo>
                  <a:lnTo>
                    <a:pt x="2595461" y="310489"/>
                  </a:lnTo>
                  <a:lnTo>
                    <a:pt x="2595118" y="310680"/>
                  </a:lnTo>
                  <a:lnTo>
                    <a:pt x="2594927" y="311289"/>
                  </a:lnTo>
                  <a:lnTo>
                    <a:pt x="2595092" y="311607"/>
                  </a:lnTo>
                  <a:lnTo>
                    <a:pt x="2595715" y="311810"/>
                  </a:lnTo>
                  <a:lnTo>
                    <a:pt x="2596045" y="311645"/>
                  </a:lnTo>
                  <a:lnTo>
                    <a:pt x="2596235" y="311048"/>
                  </a:lnTo>
                  <a:close/>
                </a:path>
                <a:path w="3669665" h="1009650">
                  <a:moveTo>
                    <a:pt x="2620073" y="446976"/>
                  </a:moveTo>
                  <a:lnTo>
                    <a:pt x="2619895" y="446646"/>
                  </a:lnTo>
                  <a:lnTo>
                    <a:pt x="2619286" y="446455"/>
                  </a:lnTo>
                  <a:lnTo>
                    <a:pt x="2618943" y="446608"/>
                  </a:lnTo>
                  <a:lnTo>
                    <a:pt x="2618752" y="447205"/>
                  </a:lnTo>
                  <a:lnTo>
                    <a:pt x="2618930" y="447535"/>
                  </a:lnTo>
                  <a:lnTo>
                    <a:pt x="2619540" y="447738"/>
                  </a:lnTo>
                  <a:lnTo>
                    <a:pt x="2619883" y="447573"/>
                  </a:lnTo>
                  <a:lnTo>
                    <a:pt x="2620073" y="446976"/>
                  </a:lnTo>
                  <a:close/>
                </a:path>
                <a:path w="3669665" h="1009650">
                  <a:moveTo>
                    <a:pt x="2641282" y="587108"/>
                  </a:moveTo>
                  <a:lnTo>
                    <a:pt x="2641130" y="586765"/>
                  </a:lnTo>
                  <a:lnTo>
                    <a:pt x="2640507" y="586574"/>
                  </a:lnTo>
                  <a:lnTo>
                    <a:pt x="2640190" y="586752"/>
                  </a:lnTo>
                  <a:lnTo>
                    <a:pt x="2639987" y="587362"/>
                  </a:lnTo>
                  <a:lnTo>
                    <a:pt x="2640139" y="587692"/>
                  </a:lnTo>
                  <a:lnTo>
                    <a:pt x="2640761" y="587895"/>
                  </a:lnTo>
                  <a:lnTo>
                    <a:pt x="2641079" y="587717"/>
                  </a:lnTo>
                  <a:lnTo>
                    <a:pt x="2641282" y="587108"/>
                  </a:lnTo>
                  <a:close/>
                </a:path>
                <a:path w="3669665" h="1009650">
                  <a:moveTo>
                    <a:pt x="2659075" y="732180"/>
                  </a:moveTo>
                  <a:lnTo>
                    <a:pt x="2658910" y="731850"/>
                  </a:lnTo>
                  <a:lnTo>
                    <a:pt x="2658287" y="731647"/>
                  </a:lnTo>
                  <a:lnTo>
                    <a:pt x="2657970" y="731812"/>
                  </a:lnTo>
                  <a:lnTo>
                    <a:pt x="2657767" y="732421"/>
                  </a:lnTo>
                  <a:lnTo>
                    <a:pt x="2657919" y="732751"/>
                  </a:lnTo>
                  <a:lnTo>
                    <a:pt x="2658554" y="732955"/>
                  </a:lnTo>
                  <a:lnTo>
                    <a:pt x="2658884" y="732777"/>
                  </a:lnTo>
                  <a:lnTo>
                    <a:pt x="2659075" y="732180"/>
                  </a:lnTo>
                  <a:close/>
                </a:path>
                <a:path w="3669665" h="1009650">
                  <a:moveTo>
                    <a:pt x="2662961" y="106908"/>
                  </a:moveTo>
                  <a:lnTo>
                    <a:pt x="2662783" y="106591"/>
                  </a:lnTo>
                  <a:lnTo>
                    <a:pt x="2662174" y="106387"/>
                  </a:lnTo>
                  <a:lnTo>
                    <a:pt x="2661843" y="106553"/>
                  </a:lnTo>
                  <a:lnTo>
                    <a:pt x="2661640" y="107149"/>
                  </a:lnTo>
                  <a:lnTo>
                    <a:pt x="2661818" y="107492"/>
                  </a:lnTo>
                  <a:lnTo>
                    <a:pt x="2662428" y="107696"/>
                  </a:lnTo>
                  <a:lnTo>
                    <a:pt x="2662758" y="107518"/>
                  </a:lnTo>
                  <a:lnTo>
                    <a:pt x="2662961" y="106908"/>
                  </a:lnTo>
                  <a:close/>
                </a:path>
                <a:path w="3669665" h="1009650">
                  <a:moveTo>
                    <a:pt x="2672562" y="882954"/>
                  </a:moveTo>
                  <a:lnTo>
                    <a:pt x="2672296" y="882472"/>
                  </a:lnTo>
                  <a:lnTo>
                    <a:pt x="2671381" y="882167"/>
                  </a:lnTo>
                  <a:lnTo>
                    <a:pt x="2670873" y="882408"/>
                  </a:lnTo>
                  <a:lnTo>
                    <a:pt x="2670581" y="883335"/>
                  </a:lnTo>
                  <a:lnTo>
                    <a:pt x="2670848" y="883843"/>
                  </a:lnTo>
                  <a:lnTo>
                    <a:pt x="2671749" y="884135"/>
                  </a:lnTo>
                  <a:lnTo>
                    <a:pt x="2672270" y="883881"/>
                  </a:lnTo>
                  <a:lnTo>
                    <a:pt x="2672562" y="882954"/>
                  </a:lnTo>
                  <a:close/>
                </a:path>
                <a:path w="3669665" h="1009650">
                  <a:moveTo>
                    <a:pt x="2688094" y="241058"/>
                  </a:moveTo>
                  <a:lnTo>
                    <a:pt x="2687853" y="240550"/>
                  </a:lnTo>
                  <a:lnTo>
                    <a:pt x="2686926" y="240258"/>
                  </a:lnTo>
                  <a:lnTo>
                    <a:pt x="2686405" y="240512"/>
                  </a:lnTo>
                  <a:lnTo>
                    <a:pt x="2686113" y="241414"/>
                  </a:lnTo>
                  <a:lnTo>
                    <a:pt x="2686393" y="241922"/>
                  </a:lnTo>
                  <a:lnTo>
                    <a:pt x="2687307" y="242227"/>
                  </a:lnTo>
                  <a:lnTo>
                    <a:pt x="2687802" y="241960"/>
                  </a:lnTo>
                  <a:lnTo>
                    <a:pt x="2688094" y="241058"/>
                  </a:lnTo>
                  <a:close/>
                </a:path>
                <a:path w="3669665" h="1009650">
                  <a:moveTo>
                    <a:pt x="2710802" y="378802"/>
                  </a:moveTo>
                  <a:lnTo>
                    <a:pt x="2710548" y="378320"/>
                  </a:lnTo>
                  <a:lnTo>
                    <a:pt x="2709621" y="378028"/>
                  </a:lnTo>
                  <a:lnTo>
                    <a:pt x="2709138" y="378256"/>
                  </a:lnTo>
                  <a:lnTo>
                    <a:pt x="2708833" y="379183"/>
                  </a:lnTo>
                  <a:lnTo>
                    <a:pt x="2709087" y="379691"/>
                  </a:lnTo>
                  <a:lnTo>
                    <a:pt x="2710015" y="379996"/>
                  </a:lnTo>
                  <a:lnTo>
                    <a:pt x="2710510" y="379730"/>
                  </a:lnTo>
                  <a:lnTo>
                    <a:pt x="2710802" y="378802"/>
                  </a:lnTo>
                  <a:close/>
                </a:path>
                <a:path w="3669665" h="1009650">
                  <a:moveTo>
                    <a:pt x="2730550" y="520788"/>
                  </a:moveTo>
                  <a:lnTo>
                    <a:pt x="2730373" y="520458"/>
                  </a:lnTo>
                  <a:lnTo>
                    <a:pt x="2729763" y="520255"/>
                  </a:lnTo>
                  <a:lnTo>
                    <a:pt x="2729420" y="520420"/>
                  </a:lnTo>
                  <a:lnTo>
                    <a:pt x="2729217" y="521042"/>
                  </a:lnTo>
                  <a:lnTo>
                    <a:pt x="2729395" y="521385"/>
                  </a:lnTo>
                  <a:lnTo>
                    <a:pt x="2730004" y="521576"/>
                  </a:lnTo>
                  <a:lnTo>
                    <a:pt x="2730347" y="521411"/>
                  </a:lnTo>
                  <a:lnTo>
                    <a:pt x="2730550" y="520788"/>
                  </a:lnTo>
                  <a:close/>
                </a:path>
                <a:path w="3669665" h="1009650">
                  <a:moveTo>
                    <a:pt x="2747111" y="667448"/>
                  </a:moveTo>
                  <a:lnTo>
                    <a:pt x="2746959" y="667105"/>
                  </a:lnTo>
                  <a:lnTo>
                    <a:pt x="2746337" y="666902"/>
                  </a:lnTo>
                  <a:lnTo>
                    <a:pt x="2746006" y="667092"/>
                  </a:lnTo>
                  <a:lnTo>
                    <a:pt x="2745816" y="667689"/>
                  </a:lnTo>
                  <a:lnTo>
                    <a:pt x="2745981" y="668007"/>
                  </a:lnTo>
                  <a:lnTo>
                    <a:pt x="2746603" y="668210"/>
                  </a:lnTo>
                  <a:lnTo>
                    <a:pt x="2746921" y="668045"/>
                  </a:lnTo>
                  <a:lnTo>
                    <a:pt x="2747111" y="667448"/>
                  </a:lnTo>
                  <a:close/>
                </a:path>
                <a:path w="3669665" h="1009650">
                  <a:moveTo>
                    <a:pt x="2760129" y="819404"/>
                  </a:moveTo>
                  <a:lnTo>
                    <a:pt x="2759710" y="818578"/>
                  </a:lnTo>
                  <a:lnTo>
                    <a:pt x="2758160" y="818070"/>
                  </a:lnTo>
                  <a:lnTo>
                    <a:pt x="2757335" y="818502"/>
                  </a:lnTo>
                  <a:lnTo>
                    <a:pt x="2756839" y="820039"/>
                  </a:lnTo>
                  <a:lnTo>
                    <a:pt x="2757259" y="820864"/>
                  </a:lnTo>
                  <a:lnTo>
                    <a:pt x="2758795" y="821372"/>
                  </a:lnTo>
                  <a:lnTo>
                    <a:pt x="2759621" y="820953"/>
                  </a:lnTo>
                  <a:lnTo>
                    <a:pt x="2760129" y="819404"/>
                  </a:lnTo>
                  <a:close/>
                </a:path>
                <a:path w="3669665" h="1009650">
                  <a:moveTo>
                    <a:pt x="2765679" y="977963"/>
                  </a:moveTo>
                  <a:lnTo>
                    <a:pt x="2765336" y="977315"/>
                  </a:lnTo>
                  <a:lnTo>
                    <a:pt x="2764117" y="976922"/>
                  </a:lnTo>
                  <a:lnTo>
                    <a:pt x="2763443" y="977239"/>
                  </a:lnTo>
                  <a:lnTo>
                    <a:pt x="2763050" y="978458"/>
                  </a:lnTo>
                  <a:lnTo>
                    <a:pt x="2763393" y="979119"/>
                  </a:lnTo>
                  <a:lnTo>
                    <a:pt x="2764625" y="979525"/>
                  </a:lnTo>
                  <a:lnTo>
                    <a:pt x="2765285" y="979182"/>
                  </a:lnTo>
                  <a:lnTo>
                    <a:pt x="2765679" y="977963"/>
                  </a:lnTo>
                  <a:close/>
                </a:path>
                <a:path w="3669665" h="1009650">
                  <a:moveTo>
                    <a:pt x="2778747" y="172085"/>
                  </a:moveTo>
                  <a:lnTo>
                    <a:pt x="2778595" y="171742"/>
                  </a:lnTo>
                  <a:lnTo>
                    <a:pt x="2777972" y="171538"/>
                  </a:lnTo>
                  <a:lnTo>
                    <a:pt x="2777642" y="171729"/>
                  </a:lnTo>
                  <a:lnTo>
                    <a:pt x="2777452" y="172326"/>
                  </a:lnTo>
                  <a:lnTo>
                    <a:pt x="2777604" y="172643"/>
                  </a:lnTo>
                  <a:lnTo>
                    <a:pt x="2778239" y="172847"/>
                  </a:lnTo>
                  <a:lnTo>
                    <a:pt x="2778556" y="172681"/>
                  </a:lnTo>
                  <a:lnTo>
                    <a:pt x="2778747" y="172085"/>
                  </a:lnTo>
                  <a:close/>
                </a:path>
                <a:path w="3669665" h="1009650">
                  <a:moveTo>
                    <a:pt x="2801099" y="311391"/>
                  </a:moveTo>
                  <a:lnTo>
                    <a:pt x="2800769" y="310730"/>
                  </a:lnTo>
                  <a:lnTo>
                    <a:pt x="2799550" y="310337"/>
                  </a:lnTo>
                  <a:lnTo>
                    <a:pt x="2798864" y="310667"/>
                  </a:lnTo>
                  <a:lnTo>
                    <a:pt x="2798457" y="311912"/>
                  </a:lnTo>
                  <a:lnTo>
                    <a:pt x="2798826" y="312559"/>
                  </a:lnTo>
                  <a:lnTo>
                    <a:pt x="2800045" y="312953"/>
                  </a:lnTo>
                  <a:lnTo>
                    <a:pt x="2800693" y="312635"/>
                  </a:lnTo>
                  <a:lnTo>
                    <a:pt x="2801099" y="311391"/>
                  </a:lnTo>
                  <a:close/>
                </a:path>
                <a:path w="3669665" h="1009650">
                  <a:moveTo>
                    <a:pt x="2820403" y="454799"/>
                  </a:moveTo>
                  <a:lnTo>
                    <a:pt x="2819984" y="453974"/>
                  </a:lnTo>
                  <a:lnTo>
                    <a:pt x="2818447" y="453466"/>
                  </a:lnTo>
                  <a:lnTo>
                    <a:pt x="2817609" y="453885"/>
                  </a:lnTo>
                  <a:lnTo>
                    <a:pt x="2817101" y="455434"/>
                  </a:lnTo>
                  <a:lnTo>
                    <a:pt x="2817533" y="456272"/>
                  </a:lnTo>
                  <a:lnTo>
                    <a:pt x="2819082" y="456768"/>
                  </a:lnTo>
                  <a:lnTo>
                    <a:pt x="2819895" y="456349"/>
                  </a:lnTo>
                  <a:lnTo>
                    <a:pt x="2820403" y="454799"/>
                  </a:lnTo>
                  <a:close/>
                </a:path>
                <a:path w="3669665" h="1009650">
                  <a:moveTo>
                    <a:pt x="2836532" y="602729"/>
                  </a:moveTo>
                  <a:lnTo>
                    <a:pt x="2835948" y="601560"/>
                  </a:lnTo>
                  <a:lnTo>
                    <a:pt x="2833776" y="600849"/>
                  </a:lnTo>
                  <a:lnTo>
                    <a:pt x="2832633" y="601459"/>
                  </a:lnTo>
                  <a:lnTo>
                    <a:pt x="2831935" y="603605"/>
                  </a:lnTo>
                  <a:lnTo>
                    <a:pt x="2832506" y="604774"/>
                  </a:lnTo>
                  <a:lnTo>
                    <a:pt x="2834678" y="605485"/>
                  </a:lnTo>
                  <a:lnTo>
                    <a:pt x="2835833" y="604875"/>
                  </a:lnTo>
                  <a:lnTo>
                    <a:pt x="2836532" y="602729"/>
                  </a:lnTo>
                  <a:close/>
                </a:path>
                <a:path w="3669665" h="1009650">
                  <a:moveTo>
                    <a:pt x="2846857" y="756170"/>
                  </a:moveTo>
                  <a:lnTo>
                    <a:pt x="2846425" y="755345"/>
                  </a:lnTo>
                  <a:lnTo>
                    <a:pt x="2844889" y="754837"/>
                  </a:lnTo>
                  <a:lnTo>
                    <a:pt x="2844063" y="755256"/>
                  </a:lnTo>
                  <a:lnTo>
                    <a:pt x="2843568" y="756793"/>
                  </a:lnTo>
                  <a:lnTo>
                    <a:pt x="2843987" y="757643"/>
                  </a:lnTo>
                  <a:lnTo>
                    <a:pt x="2845524" y="758139"/>
                  </a:lnTo>
                  <a:lnTo>
                    <a:pt x="2846349" y="757694"/>
                  </a:lnTo>
                  <a:lnTo>
                    <a:pt x="2846857" y="756170"/>
                  </a:lnTo>
                  <a:close/>
                </a:path>
                <a:path w="3669665" h="1009650">
                  <a:moveTo>
                    <a:pt x="2852280" y="915390"/>
                  </a:moveTo>
                  <a:lnTo>
                    <a:pt x="2851772" y="914387"/>
                  </a:lnTo>
                  <a:lnTo>
                    <a:pt x="2849918" y="913790"/>
                  </a:lnTo>
                  <a:lnTo>
                    <a:pt x="2848927" y="914298"/>
                  </a:lnTo>
                  <a:lnTo>
                    <a:pt x="2848318" y="916152"/>
                  </a:lnTo>
                  <a:lnTo>
                    <a:pt x="2848838" y="917117"/>
                  </a:lnTo>
                  <a:lnTo>
                    <a:pt x="2850692" y="917727"/>
                  </a:lnTo>
                  <a:lnTo>
                    <a:pt x="2851670" y="917244"/>
                  </a:lnTo>
                  <a:lnTo>
                    <a:pt x="2852280" y="915390"/>
                  </a:lnTo>
                  <a:close/>
                </a:path>
                <a:path w="3669665" h="1009650">
                  <a:moveTo>
                    <a:pt x="2891002" y="244563"/>
                  </a:moveTo>
                  <a:lnTo>
                    <a:pt x="2890583" y="243763"/>
                  </a:lnTo>
                  <a:lnTo>
                    <a:pt x="2889034" y="243268"/>
                  </a:lnTo>
                  <a:lnTo>
                    <a:pt x="2888208" y="243662"/>
                  </a:lnTo>
                  <a:lnTo>
                    <a:pt x="2887700" y="245211"/>
                  </a:lnTo>
                  <a:lnTo>
                    <a:pt x="2888145" y="246037"/>
                  </a:lnTo>
                  <a:lnTo>
                    <a:pt x="2889681" y="246545"/>
                  </a:lnTo>
                  <a:lnTo>
                    <a:pt x="2890494" y="246113"/>
                  </a:lnTo>
                  <a:lnTo>
                    <a:pt x="2891002" y="244563"/>
                  </a:lnTo>
                  <a:close/>
                </a:path>
                <a:path w="3669665" h="1009650">
                  <a:moveTo>
                    <a:pt x="2909278" y="389382"/>
                  </a:moveTo>
                  <a:lnTo>
                    <a:pt x="2908757" y="388366"/>
                  </a:lnTo>
                  <a:lnTo>
                    <a:pt x="2906915" y="387781"/>
                  </a:lnTo>
                  <a:lnTo>
                    <a:pt x="2905925" y="388302"/>
                  </a:lnTo>
                  <a:lnTo>
                    <a:pt x="2905315" y="390144"/>
                  </a:lnTo>
                  <a:lnTo>
                    <a:pt x="2905823" y="391134"/>
                  </a:lnTo>
                  <a:lnTo>
                    <a:pt x="2907665" y="391731"/>
                  </a:lnTo>
                  <a:lnTo>
                    <a:pt x="2908681" y="391236"/>
                  </a:lnTo>
                  <a:lnTo>
                    <a:pt x="2909278" y="389382"/>
                  </a:lnTo>
                  <a:close/>
                </a:path>
                <a:path w="3669665" h="1009650">
                  <a:moveTo>
                    <a:pt x="2924721" y="538492"/>
                  </a:moveTo>
                  <a:lnTo>
                    <a:pt x="2923971" y="537006"/>
                  </a:lnTo>
                  <a:lnTo>
                    <a:pt x="2921190" y="536105"/>
                  </a:lnTo>
                  <a:lnTo>
                    <a:pt x="2919704" y="536867"/>
                  </a:lnTo>
                  <a:lnTo>
                    <a:pt x="2918815" y="539635"/>
                  </a:lnTo>
                  <a:lnTo>
                    <a:pt x="2919552" y="541121"/>
                  </a:lnTo>
                  <a:lnTo>
                    <a:pt x="2922346" y="542023"/>
                  </a:lnTo>
                  <a:lnTo>
                    <a:pt x="2923819" y="541261"/>
                  </a:lnTo>
                  <a:lnTo>
                    <a:pt x="2924721" y="538492"/>
                  </a:lnTo>
                  <a:close/>
                </a:path>
                <a:path w="3669665" h="1009650">
                  <a:moveTo>
                    <a:pt x="2934449" y="692848"/>
                  </a:moveTo>
                  <a:lnTo>
                    <a:pt x="2933763" y="691540"/>
                  </a:lnTo>
                  <a:lnTo>
                    <a:pt x="2931325" y="690740"/>
                  </a:lnTo>
                  <a:lnTo>
                    <a:pt x="2929991" y="691400"/>
                  </a:lnTo>
                  <a:lnTo>
                    <a:pt x="2929191" y="693877"/>
                  </a:lnTo>
                  <a:lnTo>
                    <a:pt x="2929877" y="695185"/>
                  </a:lnTo>
                  <a:lnTo>
                    <a:pt x="2932328" y="695972"/>
                  </a:lnTo>
                  <a:lnTo>
                    <a:pt x="2933649" y="695325"/>
                  </a:lnTo>
                  <a:lnTo>
                    <a:pt x="2934449" y="692848"/>
                  </a:lnTo>
                  <a:close/>
                </a:path>
                <a:path w="3669665" h="1009650">
                  <a:moveTo>
                    <a:pt x="2939123" y="852766"/>
                  </a:moveTo>
                  <a:lnTo>
                    <a:pt x="2938386" y="851281"/>
                  </a:lnTo>
                  <a:lnTo>
                    <a:pt x="2935592" y="850366"/>
                  </a:lnTo>
                  <a:lnTo>
                    <a:pt x="2934119" y="851128"/>
                  </a:lnTo>
                  <a:lnTo>
                    <a:pt x="2933217" y="853909"/>
                  </a:lnTo>
                  <a:lnTo>
                    <a:pt x="2933966" y="855395"/>
                  </a:lnTo>
                  <a:lnTo>
                    <a:pt x="2936760" y="856297"/>
                  </a:lnTo>
                  <a:lnTo>
                    <a:pt x="2938234" y="855535"/>
                  </a:lnTo>
                  <a:lnTo>
                    <a:pt x="2939123" y="852766"/>
                  </a:lnTo>
                  <a:close/>
                </a:path>
                <a:path w="3669665" h="1009650">
                  <a:moveTo>
                    <a:pt x="3002788" y="323380"/>
                  </a:moveTo>
                  <a:lnTo>
                    <a:pt x="3000946" y="319735"/>
                  </a:lnTo>
                  <a:lnTo>
                    <a:pt x="2994152" y="317525"/>
                  </a:lnTo>
                  <a:lnTo>
                    <a:pt x="2990519" y="319392"/>
                  </a:lnTo>
                  <a:lnTo>
                    <a:pt x="2988322" y="326174"/>
                  </a:lnTo>
                  <a:lnTo>
                    <a:pt x="2990177" y="329806"/>
                  </a:lnTo>
                  <a:lnTo>
                    <a:pt x="2996958" y="332016"/>
                  </a:lnTo>
                  <a:lnTo>
                    <a:pt x="3000591" y="330161"/>
                  </a:lnTo>
                  <a:lnTo>
                    <a:pt x="3002788" y="323380"/>
                  </a:lnTo>
                  <a:close/>
                </a:path>
                <a:path w="3669665" h="1009650">
                  <a:moveTo>
                    <a:pt x="3011728" y="474675"/>
                  </a:moveTo>
                  <a:lnTo>
                    <a:pt x="3011055" y="473341"/>
                  </a:lnTo>
                  <a:lnTo>
                    <a:pt x="3008592" y="472541"/>
                  </a:lnTo>
                  <a:lnTo>
                    <a:pt x="3007271" y="473227"/>
                  </a:lnTo>
                  <a:lnTo>
                    <a:pt x="3006471" y="475678"/>
                  </a:lnTo>
                  <a:lnTo>
                    <a:pt x="3007131" y="476999"/>
                  </a:lnTo>
                  <a:lnTo>
                    <a:pt x="3009608" y="477799"/>
                  </a:lnTo>
                  <a:lnTo>
                    <a:pt x="3010928" y="477126"/>
                  </a:lnTo>
                  <a:lnTo>
                    <a:pt x="3011728" y="474675"/>
                  </a:lnTo>
                  <a:close/>
                </a:path>
                <a:path w="3669665" h="1009650">
                  <a:moveTo>
                    <a:pt x="3021914" y="629666"/>
                  </a:moveTo>
                  <a:lnTo>
                    <a:pt x="3020987" y="627849"/>
                  </a:lnTo>
                  <a:lnTo>
                    <a:pt x="3017596" y="626745"/>
                  </a:lnTo>
                  <a:lnTo>
                    <a:pt x="3015792" y="627672"/>
                  </a:lnTo>
                  <a:lnTo>
                    <a:pt x="3014688" y="631088"/>
                  </a:lnTo>
                  <a:lnTo>
                    <a:pt x="3015602" y="632904"/>
                  </a:lnTo>
                  <a:lnTo>
                    <a:pt x="3018993" y="634009"/>
                  </a:lnTo>
                  <a:lnTo>
                    <a:pt x="3020809" y="633082"/>
                  </a:lnTo>
                  <a:lnTo>
                    <a:pt x="3021914" y="629666"/>
                  </a:lnTo>
                  <a:close/>
                </a:path>
                <a:path w="3669665" h="1009650">
                  <a:moveTo>
                    <a:pt x="3022650" y="956703"/>
                  </a:moveTo>
                  <a:lnTo>
                    <a:pt x="3021647" y="954735"/>
                  </a:lnTo>
                  <a:lnTo>
                    <a:pt x="3017939" y="953528"/>
                  </a:lnTo>
                  <a:lnTo>
                    <a:pt x="3015958" y="954532"/>
                  </a:lnTo>
                  <a:lnTo>
                    <a:pt x="3014764" y="958227"/>
                  </a:lnTo>
                  <a:lnTo>
                    <a:pt x="3015767" y="960234"/>
                  </a:lnTo>
                  <a:lnTo>
                    <a:pt x="3019463" y="961428"/>
                  </a:lnTo>
                  <a:lnTo>
                    <a:pt x="3021457" y="960412"/>
                  </a:lnTo>
                  <a:lnTo>
                    <a:pt x="3022650" y="956703"/>
                  </a:lnTo>
                  <a:close/>
                </a:path>
                <a:path w="3669665" h="1009650">
                  <a:moveTo>
                    <a:pt x="3024975" y="790384"/>
                  </a:moveTo>
                  <a:lnTo>
                    <a:pt x="3024200" y="788911"/>
                  </a:lnTo>
                  <a:lnTo>
                    <a:pt x="3021444" y="788009"/>
                  </a:lnTo>
                  <a:lnTo>
                    <a:pt x="3019945" y="788746"/>
                  </a:lnTo>
                  <a:lnTo>
                    <a:pt x="3019044" y="791514"/>
                  </a:lnTo>
                  <a:lnTo>
                    <a:pt x="3019806" y="793038"/>
                  </a:lnTo>
                  <a:lnTo>
                    <a:pt x="3022574" y="793927"/>
                  </a:lnTo>
                  <a:lnTo>
                    <a:pt x="3024086" y="793153"/>
                  </a:lnTo>
                  <a:lnTo>
                    <a:pt x="3024975" y="790384"/>
                  </a:lnTo>
                  <a:close/>
                </a:path>
                <a:path w="3669665" h="1009650">
                  <a:moveTo>
                    <a:pt x="3100844" y="410603"/>
                  </a:moveTo>
                  <a:lnTo>
                    <a:pt x="3099676" y="408266"/>
                  </a:lnTo>
                  <a:lnTo>
                    <a:pt x="3095371" y="406869"/>
                  </a:lnTo>
                  <a:lnTo>
                    <a:pt x="3093047" y="408076"/>
                  </a:lnTo>
                  <a:lnTo>
                    <a:pt x="3091650" y="412369"/>
                  </a:lnTo>
                  <a:lnTo>
                    <a:pt x="3092831" y="414693"/>
                  </a:lnTo>
                  <a:lnTo>
                    <a:pt x="3097136" y="416090"/>
                  </a:lnTo>
                  <a:lnTo>
                    <a:pt x="3099460" y="414909"/>
                  </a:lnTo>
                  <a:lnTo>
                    <a:pt x="3100844" y="410603"/>
                  </a:lnTo>
                  <a:close/>
                </a:path>
                <a:path w="3669665" h="1009650">
                  <a:moveTo>
                    <a:pt x="3106991" y="567055"/>
                  </a:moveTo>
                  <a:lnTo>
                    <a:pt x="3106394" y="565873"/>
                  </a:lnTo>
                  <a:lnTo>
                    <a:pt x="3104248" y="565188"/>
                  </a:lnTo>
                  <a:lnTo>
                    <a:pt x="3103067" y="565772"/>
                  </a:lnTo>
                  <a:lnTo>
                    <a:pt x="3102368" y="567944"/>
                  </a:lnTo>
                  <a:lnTo>
                    <a:pt x="3102978" y="569074"/>
                  </a:lnTo>
                  <a:lnTo>
                    <a:pt x="3105124" y="569772"/>
                  </a:lnTo>
                  <a:lnTo>
                    <a:pt x="3106280" y="569214"/>
                  </a:lnTo>
                  <a:lnTo>
                    <a:pt x="3106991" y="567055"/>
                  </a:lnTo>
                  <a:close/>
                </a:path>
                <a:path w="3669665" h="1009650">
                  <a:moveTo>
                    <a:pt x="3108553" y="894486"/>
                  </a:moveTo>
                  <a:lnTo>
                    <a:pt x="3107474" y="892327"/>
                  </a:lnTo>
                  <a:lnTo>
                    <a:pt x="3103461" y="891032"/>
                  </a:lnTo>
                  <a:lnTo>
                    <a:pt x="3101302" y="892124"/>
                  </a:lnTo>
                  <a:lnTo>
                    <a:pt x="3100006" y="896124"/>
                  </a:lnTo>
                  <a:lnTo>
                    <a:pt x="3101098" y="898283"/>
                  </a:lnTo>
                  <a:lnTo>
                    <a:pt x="3105112" y="899591"/>
                  </a:lnTo>
                  <a:lnTo>
                    <a:pt x="3107258" y="898486"/>
                  </a:lnTo>
                  <a:lnTo>
                    <a:pt x="3108553" y="894486"/>
                  </a:lnTo>
                  <a:close/>
                </a:path>
                <a:path w="3669665" h="1009650">
                  <a:moveTo>
                    <a:pt x="3112414" y="727697"/>
                  </a:moveTo>
                  <a:lnTo>
                    <a:pt x="3111246" y="725385"/>
                  </a:lnTo>
                  <a:lnTo>
                    <a:pt x="3106928" y="723988"/>
                  </a:lnTo>
                  <a:lnTo>
                    <a:pt x="3104616" y="725157"/>
                  </a:lnTo>
                  <a:lnTo>
                    <a:pt x="3103219" y="729462"/>
                  </a:lnTo>
                  <a:lnTo>
                    <a:pt x="3104388" y="731799"/>
                  </a:lnTo>
                  <a:lnTo>
                    <a:pt x="3108706" y="733196"/>
                  </a:lnTo>
                  <a:lnTo>
                    <a:pt x="3111030" y="732002"/>
                  </a:lnTo>
                  <a:lnTo>
                    <a:pt x="3112414" y="727697"/>
                  </a:lnTo>
                  <a:close/>
                </a:path>
                <a:path w="3669665" h="1009650">
                  <a:moveTo>
                    <a:pt x="3194443" y="832269"/>
                  </a:moveTo>
                  <a:lnTo>
                    <a:pt x="3193262" y="829919"/>
                  </a:lnTo>
                  <a:lnTo>
                    <a:pt x="3188970" y="828522"/>
                  </a:lnTo>
                  <a:lnTo>
                    <a:pt x="3186633" y="829716"/>
                  </a:lnTo>
                  <a:lnTo>
                    <a:pt x="3185236" y="834021"/>
                  </a:lnTo>
                  <a:lnTo>
                    <a:pt x="3186430" y="836345"/>
                  </a:lnTo>
                  <a:lnTo>
                    <a:pt x="3190722" y="837742"/>
                  </a:lnTo>
                  <a:lnTo>
                    <a:pt x="3193046" y="836561"/>
                  </a:lnTo>
                  <a:lnTo>
                    <a:pt x="3194443" y="832269"/>
                  </a:lnTo>
                  <a:close/>
                </a:path>
                <a:path w="3669665" h="1009650">
                  <a:moveTo>
                    <a:pt x="3197568" y="665480"/>
                  </a:moveTo>
                  <a:lnTo>
                    <a:pt x="3196552" y="663511"/>
                  </a:lnTo>
                  <a:lnTo>
                    <a:pt x="3192856" y="662305"/>
                  </a:lnTo>
                  <a:lnTo>
                    <a:pt x="3190875" y="663308"/>
                  </a:lnTo>
                  <a:lnTo>
                    <a:pt x="3189668" y="667016"/>
                  </a:lnTo>
                  <a:lnTo>
                    <a:pt x="3190671" y="668997"/>
                  </a:lnTo>
                  <a:lnTo>
                    <a:pt x="3194380" y="670191"/>
                  </a:lnTo>
                  <a:lnTo>
                    <a:pt x="3196361" y="669201"/>
                  </a:lnTo>
                  <a:lnTo>
                    <a:pt x="3197568" y="665480"/>
                  </a:lnTo>
                  <a:close/>
                </a:path>
                <a:path w="3669665" h="1009650">
                  <a:moveTo>
                    <a:pt x="3204794" y="502005"/>
                  </a:moveTo>
                  <a:lnTo>
                    <a:pt x="3201263" y="495058"/>
                  </a:lnTo>
                  <a:lnTo>
                    <a:pt x="3188322" y="490855"/>
                  </a:lnTo>
                  <a:lnTo>
                    <a:pt x="3181362" y="494398"/>
                  </a:lnTo>
                  <a:lnTo>
                    <a:pt x="3177159" y="507339"/>
                  </a:lnTo>
                  <a:lnTo>
                    <a:pt x="3180702" y="514286"/>
                  </a:lnTo>
                  <a:lnTo>
                    <a:pt x="3193643" y="518490"/>
                  </a:lnTo>
                  <a:lnTo>
                    <a:pt x="3200590" y="514946"/>
                  </a:lnTo>
                  <a:lnTo>
                    <a:pt x="3204794" y="502005"/>
                  </a:lnTo>
                  <a:close/>
                </a:path>
                <a:path w="3669665" h="1009650">
                  <a:moveTo>
                    <a:pt x="3269856" y="942314"/>
                  </a:moveTo>
                  <a:lnTo>
                    <a:pt x="3268332" y="939330"/>
                  </a:lnTo>
                  <a:lnTo>
                    <a:pt x="3262782" y="937539"/>
                  </a:lnTo>
                  <a:lnTo>
                    <a:pt x="3259823" y="939050"/>
                  </a:lnTo>
                  <a:lnTo>
                    <a:pt x="3258020" y="944600"/>
                  </a:lnTo>
                  <a:lnTo>
                    <a:pt x="3259531" y="947559"/>
                  </a:lnTo>
                  <a:lnTo>
                    <a:pt x="3265081" y="949363"/>
                  </a:lnTo>
                  <a:lnTo>
                    <a:pt x="3268053" y="947864"/>
                  </a:lnTo>
                  <a:lnTo>
                    <a:pt x="3269856" y="942314"/>
                  </a:lnTo>
                  <a:close/>
                </a:path>
                <a:path w="3669665" h="1009650">
                  <a:moveTo>
                    <a:pt x="3280029" y="770064"/>
                  </a:moveTo>
                  <a:lnTo>
                    <a:pt x="3278848" y="767765"/>
                  </a:lnTo>
                  <a:lnTo>
                    <a:pt x="3274530" y="766368"/>
                  </a:lnTo>
                  <a:lnTo>
                    <a:pt x="3272231" y="767524"/>
                  </a:lnTo>
                  <a:lnTo>
                    <a:pt x="3270821" y="771855"/>
                  </a:lnTo>
                  <a:lnTo>
                    <a:pt x="3271990" y="774166"/>
                  </a:lnTo>
                  <a:lnTo>
                    <a:pt x="3276308" y="775563"/>
                  </a:lnTo>
                  <a:lnTo>
                    <a:pt x="3278632" y="774382"/>
                  </a:lnTo>
                  <a:lnTo>
                    <a:pt x="3280029" y="770064"/>
                  </a:lnTo>
                  <a:close/>
                </a:path>
                <a:path w="3669665" h="1009650">
                  <a:moveTo>
                    <a:pt x="3291535" y="601586"/>
                  </a:moveTo>
                  <a:lnTo>
                    <a:pt x="3288411" y="595464"/>
                  </a:lnTo>
                  <a:lnTo>
                    <a:pt x="3277019" y="591769"/>
                  </a:lnTo>
                  <a:lnTo>
                    <a:pt x="3270885" y="594880"/>
                  </a:lnTo>
                  <a:lnTo>
                    <a:pt x="3267189" y="606259"/>
                  </a:lnTo>
                  <a:lnTo>
                    <a:pt x="3270326" y="612381"/>
                  </a:lnTo>
                  <a:lnTo>
                    <a:pt x="3281705" y="616089"/>
                  </a:lnTo>
                  <a:lnTo>
                    <a:pt x="3287826" y="612965"/>
                  </a:lnTo>
                  <a:lnTo>
                    <a:pt x="3291535" y="601586"/>
                  </a:lnTo>
                  <a:close/>
                </a:path>
                <a:path w="3669665" h="1009650">
                  <a:moveTo>
                    <a:pt x="3355340" y="880059"/>
                  </a:moveTo>
                  <a:lnTo>
                    <a:pt x="3353905" y="877252"/>
                  </a:lnTo>
                  <a:lnTo>
                    <a:pt x="3348659" y="875550"/>
                  </a:lnTo>
                  <a:lnTo>
                    <a:pt x="3345840" y="876960"/>
                  </a:lnTo>
                  <a:lnTo>
                    <a:pt x="3344126" y="882230"/>
                  </a:lnTo>
                  <a:lnTo>
                    <a:pt x="3345573" y="885037"/>
                  </a:lnTo>
                  <a:lnTo>
                    <a:pt x="3350818" y="886739"/>
                  </a:lnTo>
                  <a:lnTo>
                    <a:pt x="3353638" y="885317"/>
                  </a:lnTo>
                  <a:lnTo>
                    <a:pt x="3355340" y="880059"/>
                  </a:lnTo>
                  <a:close/>
                </a:path>
                <a:path w="3669665" h="1009650">
                  <a:moveTo>
                    <a:pt x="3374809" y="706132"/>
                  </a:moveTo>
                  <a:lnTo>
                    <a:pt x="3371278" y="699185"/>
                  </a:lnTo>
                  <a:lnTo>
                    <a:pt x="3358337" y="694982"/>
                  </a:lnTo>
                  <a:lnTo>
                    <a:pt x="3351377" y="698512"/>
                  </a:lnTo>
                  <a:lnTo>
                    <a:pt x="3347174" y="711441"/>
                  </a:lnTo>
                  <a:lnTo>
                    <a:pt x="3350717" y="718413"/>
                  </a:lnTo>
                  <a:lnTo>
                    <a:pt x="3363658" y="722630"/>
                  </a:lnTo>
                  <a:lnTo>
                    <a:pt x="3370605" y="719061"/>
                  </a:lnTo>
                  <a:lnTo>
                    <a:pt x="3374809" y="706132"/>
                  </a:lnTo>
                  <a:close/>
                </a:path>
                <a:path w="3669665" h="1009650">
                  <a:moveTo>
                    <a:pt x="3452291" y="815594"/>
                  </a:moveTo>
                  <a:lnTo>
                    <a:pt x="3447973" y="807173"/>
                  </a:lnTo>
                  <a:lnTo>
                    <a:pt x="3432264" y="802068"/>
                  </a:lnTo>
                  <a:lnTo>
                    <a:pt x="3423818" y="806348"/>
                  </a:lnTo>
                  <a:lnTo>
                    <a:pt x="3418713" y="822058"/>
                  </a:lnTo>
                  <a:lnTo>
                    <a:pt x="3423031" y="830491"/>
                  </a:lnTo>
                  <a:lnTo>
                    <a:pt x="3438741" y="835596"/>
                  </a:lnTo>
                  <a:lnTo>
                    <a:pt x="3447186" y="831316"/>
                  </a:lnTo>
                  <a:lnTo>
                    <a:pt x="3452291" y="815594"/>
                  </a:lnTo>
                  <a:close/>
                </a:path>
                <a:path w="3669665" h="1009650">
                  <a:moveTo>
                    <a:pt x="3521557" y="931926"/>
                  </a:moveTo>
                  <a:lnTo>
                    <a:pt x="3519551" y="924890"/>
                  </a:lnTo>
                  <a:lnTo>
                    <a:pt x="3515068" y="919137"/>
                  </a:lnTo>
                  <a:lnTo>
                    <a:pt x="3508476" y="915403"/>
                  </a:lnTo>
                  <a:lnTo>
                    <a:pt x="3500945" y="914539"/>
                  </a:lnTo>
                  <a:lnTo>
                    <a:pt x="3493922" y="916559"/>
                  </a:lnTo>
                  <a:lnTo>
                    <a:pt x="3488169" y="921067"/>
                  </a:lnTo>
                  <a:lnTo>
                    <a:pt x="3484448" y="927671"/>
                  </a:lnTo>
                  <a:lnTo>
                    <a:pt x="3483572" y="935189"/>
                  </a:lnTo>
                  <a:lnTo>
                    <a:pt x="3485591" y="942200"/>
                  </a:lnTo>
                  <a:lnTo>
                    <a:pt x="3490087" y="947953"/>
                  </a:lnTo>
                  <a:lnTo>
                    <a:pt x="3496691" y="951661"/>
                  </a:lnTo>
                  <a:lnTo>
                    <a:pt x="3504209" y="952538"/>
                  </a:lnTo>
                  <a:lnTo>
                    <a:pt x="3511219" y="950531"/>
                  </a:lnTo>
                  <a:lnTo>
                    <a:pt x="3516973" y="946035"/>
                  </a:lnTo>
                  <a:lnTo>
                    <a:pt x="3520694" y="939444"/>
                  </a:lnTo>
                  <a:lnTo>
                    <a:pt x="3521557" y="931926"/>
                  </a:lnTo>
                  <a:close/>
                </a:path>
                <a:path w="3669665" h="1009650">
                  <a:moveTo>
                    <a:pt x="3539096" y="755015"/>
                  </a:moveTo>
                  <a:lnTo>
                    <a:pt x="3537204" y="748436"/>
                  </a:lnTo>
                  <a:lnTo>
                    <a:pt x="3532975" y="743038"/>
                  </a:lnTo>
                  <a:lnTo>
                    <a:pt x="3526790" y="739546"/>
                  </a:lnTo>
                  <a:lnTo>
                    <a:pt x="3519728" y="738733"/>
                  </a:lnTo>
                  <a:lnTo>
                    <a:pt x="3513137" y="740613"/>
                  </a:lnTo>
                  <a:lnTo>
                    <a:pt x="3507727" y="744829"/>
                  </a:lnTo>
                  <a:lnTo>
                    <a:pt x="3504247" y="751014"/>
                  </a:lnTo>
                  <a:lnTo>
                    <a:pt x="3503434" y="758075"/>
                  </a:lnTo>
                  <a:lnTo>
                    <a:pt x="3505327" y="764667"/>
                  </a:lnTo>
                  <a:lnTo>
                    <a:pt x="3509543" y="770064"/>
                  </a:lnTo>
                  <a:lnTo>
                    <a:pt x="3515741" y="773557"/>
                  </a:lnTo>
                  <a:lnTo>
                    <a:pt x="3522789" y="774369"/>
                  </a:lnTo>
                  <a:lnTo>
                    <a:pt x="3529380" y="772490"/>
                  </a:lnTo>
                  <a:lnTo>
                    <a:pt x="3534791" y="768261"/>
                  </a:lnTo>
                  <a:lnTo>
                    <a:pt x="3538283" y="762076"/>
                  </a:lnTo>
                  <a:lnTo>
                    <a:pt x="3539096" y="755015"/>
                  </a:lnTo>
                  <a:close/>
                </a:path>
                <a:path w="3669665" h="1009650">
                  <a:moveTo>
                    <a:pt x="3609060" y="869213"/>
                  </a:moveTo>
                  <a:lnTo>
                    <a:pt x="3606927" y="861758"/>
                  </a:lnTo>
                  <a:lnTo>
                    <a:pt x="3602151" y="855637"/>
                  </a:lnTo>
                  <a:lnTo>
                    <a:pt x="3595166" y="851687"/>
                  </a:lnTo>
                  <a:lnTo>
                    <a:pt x="3587165" y="850773"/>
                  </a:lnTo>
                  <a:lnTo>
                    <a:pt x="3579711" y="852906"/>
                  </a:lnTo>
                  <a:lnTo>
                    <a:pt x="3573589" y="857681"/>
                  </a:lnTo>
                  <a:lnTo>
                    <a:pt x="3569652" y="864666"/>
                  </a:lnTo>
                  <a:lnTo>
                    <a:pt x="3568725" y="872667"/>
                  </a:lnTo>
                  <a:lnTo>
                    <a:pt x="3570859" y="880122"/>
                  </a:lnTo>
                  <a:lnTo>
                    <a:pt x="3575647" y="886244"/>
                  </a:lnTo>
                  <a:lnTo>
                    <a:pt x="3582657" y="890181"/>
                  </a:lnTo>
                  <a:lnTo>
                    <a:pt x="3590633" y="891108"/>
                  </a:lnTo>
                  <a:lnTo>
                    <a:pt x="3598087" y="888961"/>
                  </a:lnTo>
                  <a:lnTo>
                    <a:pt x="3604196" y="884186"/>
                  </a:lnTo>
                  <a:lnTo>
                    <a:pt x="3608146" y="877176"/>
                  </a:lnTo>
                  <a:lnTo>
                    <a:pt x="3609060" y="869213"/>
                  </a:lnTo>
                  <a:close/>
                </a:path>
                <a:path w="3669665" h="1009650">
                  <a:moveTo>
                    <a:pt x="3669398" y="987615"/>
                  </a:moveTo>
                  <a:lnTo>
                    <a:pt x="3667252" y="980160"/>
                  </a:lnTo>
                  <a:lnTo>
                    <a:pt x="3662464" y="974064"/>
                  </a:lnTo>
                  <a:lnTo>
                    <a:pt x="3655466" y="970102"/>
                  </a:lnTo>
                  <a:lnTo>
                    <a:pt x="3647490" y="969187"/>
                  </a:lnTo>
                  <a:lnTo>
                    <a:pt x="3640036" y="971308"/>
                  </a:lnTo>
                  <a:lnTo>
                    <a:pt x="3633927" y="976083"/>
                  </a:lnTo>
                  <a:lnTo>
                    <a:pt x="3629990" y="983068"/>
                  </a:lnTo>
                  <a:lnTo>
                    <a:pt x="3629063" y="991069"/>
                  </a:lnTo>
                  <a:lnTo>
                    <a:pt x="3631196" y="998524"/>
                  </a:lnTo>
                  <a:lnTo>
                    <a:pt x="3635972" y="1004633"/>
                  </a:lnTo>
                  <a:lnTo>
                    <a:pt x="3642969" y="1008570"/>
                  </a:lnTo>
                  <a:lnTo>
                    <a:pt x="3650958" y="1009510"/>
                  </a:lnTo>
                  <a:lnTo>
                    <a:pt x="3658412" y="1007376"/>
                  </a:lnTo>
                  <a:lnTo>
                    <a:pt x="3664534" y="1002601"/>
                  </a:lnTo>
                  <a:lnTo>
                    <a:pt x="3668484" y="995578"/>
                  </a:lnTo>
                  <a:lnTo>
                    <a:pt x="3669398" y="987615"/>
                  </a:lnTo>
                  <a:close/>
                </a:path>
              </a:pathLst>
            </a:custGeom>
            <a:solidFill>
              <a:srgbClr val="FFFFFF">
                <a:alpha val="22999"/>
              </a:srgbClr>
            </a:solidFill>
          </p:spPr>
          <p:txBody>
            <a:bodyPr wrap="square" lIns="0" tIns="0" rIns="0" bIns="0" rtlCol="0"/>
            <a:lstStyle/>
            <a:p>
              <a:endParaRPr/>
            </a:p>
          </p:txBody>
        </p:sp>
        <p:sp>
          <p:nvSpPr>
            <p:cNvPr id="7" name="object 7"/>
            <p:cNvSpPr/>
            <p:nvPr/>
          </p:nvSpPr>
          <p:spPr>
            <a:xfrm>
              <a:off x="5409260" y="0"/>
              <a:ext cx="4399915" cy="1041400"/>
            </a:xfrm>
            <a:custGeom>
              <a:avLst/>
              <a:gdLst/>
              <a:ahLst/>
              <a:cxnLst/>
              <a:rect l="l" t="t" r="r" b="b"/>
              <a:pathLst>
                <a:path w="4399915" h="1041400">
                  <a:moveTo>
                    <a:pt x="12496" y="1017943"/>
                  </a:moveTo>
                  <a:lnTo>
                    <a:pt x="10883" y="1014793"/>
                  </a:lnTo>
                  <a:lnTo>
                    <a:pt x="5041" y="1012901"/>
                  </a:lnTo>
                  <a:lnTo>
                    <a:pt x="1905" y="1014488"/>
                  </a:lnTo>
                  <a:lnTo>
                    <a:pt x="0" y="1020368"/>
                  </a:lnTo>
                  <a:lnTo>
                    <a:pt x="1612" y="1023467"/>
                  </a:lnTo>
                  <a:lnTo>
                    <a:pt x="7442" y="1025372"/>
                  </a:lnTo>
                  <a:lnTo>
                    <a:pt x="10591" y="1023810"/>
                  </a:lnTo>
                  <a:lnTo>
                    <a:pt x="12496" y="1017943"/>
                  </a:lnTo>
                  <a:close/>
                </a:path>
                <a:path w="4399915" h="1041400">
                  <a:moveTo>
                    <a:pt x="68033" y="896988"/>
                  </a:moveTo>
                  <a:lnTo>
                    <a:pt x="66344" y="893686"/>
                  </a:lnTo>
                  <a:lnTo>
                    <a:pt x="60172" y="891679"/>
                  </a:lnTo>
                  <a:lnTo>
                    <a:pt x="56870" y="893356"/>
                  </a:lnTo>
                  <a:lnTo>
                    <a:pt x="54864" y="899528"/>
                  </a:lnTo>
                  <a:lnTo>
                    <a:pt x="56553" y="902830"/>
                  </a:lnTo>
                  <a:lnTo>
                    <a:pt x="62725" y="904836"/>
                  </a:lnTo>
                  <a:lnTo>
                    <a:pt x="66027" y="903160"/>
                  </a:lnTo>
                  <a:lnTo>
                    <a:pt x="68033" y="896988"/>
                  </a:lnTo>
                  <a:close/>
                </a:path>
                <a:path w="4399915" h="1041400">
                  <a:moveTo>
                    <a:pt x="121500" y="1021321"/>
                  </a:moveTo>
                  <a:lnTo>
                    <a:pt x="121234" y="1020813"/>
                  </a:lnTo>
                  <a:lnTo>
                    <a:pt x="120307" y="1020508"/>
                  </a:lnTo>
                  <a:lnTo>
                    <a:pt x="119799" y="1020762"/>
                  </a:lnTo>
                  <a:lnTo>
                    <a:pt x="119494" y="1021715"/>
                  </a:lnTo>
                  <a:lnTo>
                    <a:pt x="119748" y="1022223"/>
                  </a:lnTo>
                  <a:lnTo>
                    <a:pt x="120675" y="1022515"/>
                  </a:lnTo>
                  <a:lnTo>
                    <a:pt x="121196" y="1022273"/>
                  </a:lnTo>
                  <a:lnTo>
                    <a:pt x="121500" y="1021321"/>
                  </a:lnTo>
                  <a:close/>
                </a:path>
                <a:path w="4399915" h="1041400">
                  <a:moveTo>
                    <a:pt x="140576" y="777430"/>
                  </a:moveTo>
                  <a:lnTo>
                    <a:pt x="136194" y="768807"/>
                  </a:lnTo>
                  <a:lnTo>
                    <a:pt x="120180" y="763612"/>
                  </a:lnTo>
                  <a:lnTo>
                    <a:pt x="111556" y="768007"/>
                  </a:lnTo>
                  <a:lnTo>
                    <a:pt x="106362" y="784009"/>
                  </a:lnTo>
                  <a:lnTo>
                    <a:pt x="110744" y="792632"/>
                  </a:lnTo>
                  <a:lnTo>
                    <a:pt x="126771" y="797839"/>
                  </a:lnTo>
                  <a:lnTo>
                    <a:pt x="135369" y="793432"/>
                  </a:lnTo>
                  <a:lnTo>
                    <a:pt x="140576" y="777430"/>
                  </a:lnTo>
                  <a:close/>
                </a:path>
                <a:path w="4399915" h="1041400">
                  <a:moveTo>
                    <a:pt x="178828" y="901661"/>
                  </a:moveTo>
                  <a:lnTo>
                    <a:pt x="178663" y="901319"/>
                  </a:lnTo>
                  <a:lnTo>
                    <a:pt x="178028" y="901115"/>
                  </a:lnTo>
                  <a:lnTo>
                    <a:pt x="177698" y="901293"/>
                  </a:lnTo>
                  <a:lnTo>
                    <a:pt x="177495" y="901915"/>
                  </a:lnTo>
                  <a:lnTo>
                    <a:pt x="177673" y="902233"/>
                  </a:lnTo>
                  <a:lnTo>
                    <a:pt x="178295" y="902436"/>
                  </a:lnTo>
                  <a:lnTo>
                    <a:pt x="178625" y="902271"/>
                  </a:lnTo>
                  <a:lnTo>
                    <a:pt x="178828" y="901661"/>
                  </a:lnTo>
                  <a:close/>
                </a:path>
                <a:path w="4399915" h="1041400">
                  <a:moveTo>
                    <a:pt x="193078" y="666711"/>
                  </a:moveTo>
                  <a:lnTo>
                    <a:pt x="192836" y="666229"/>
                  </a:lnTo>
                  <a:lnTo>
                    <a:pt x="191909" y="665924"/>
                  </a:lnTo>
                  <a:lnTo>
                    <a:pt x="191414" y="666165"/>
                  </a:lnTo>
                  <a:lnTo>
                    <a:pt x="191109" y="667092"/>
                  </a:lnTo>
                  <a:lnTo>
                    <a:pt x="191350" y="667613"/>
                  </a:lnTo>
                  <a:lnTo>
                    <a:pt x="192290" y="667918"/>
                  </a:lnTo>
                  <a:lnTo>
                    <a:pt x="192786" y="667639"/>
                  </a:lnTo>
                  <a:lnTo>
                    <a:pt x="193078" y="666711"/>
                  </a:lnTo>
                  <a:close/>
                </a:path>
                <a:path w="4399915" h="1041400">
                  <a:moveTo>
                    <a:pt x="238544" y="1023670"/>
                  </a:moveTo>
                  <a:lnTo>
                    <a:pt x="237769" y="1022172"/>
                  </a:lnTo>
                  <a:lnTo>
                    <a:pt x="235013" y="1021270"/>
                  </a:lnTo>
                  <a:lnTo>
                    <a:pt x="233514" y="1022032"/>
                  </a:lnTo>
                  <a:lnTo>
                    <a:pt x="232613" y="1024801"/>
                  </a:lnTo>
                  <a:lnTo>
                    <a:pt x="233375" y="1026299"/>
                  </a:lnTo>
                  <a:lnTo>
                    <a:pt x="236143" y="1027201"/>
                  </a:lnTo>
                  <a:lnTo>
                    <a:pt x="237642" y="1026439"/>
                  </a:lnTo>
                  <a:lnTo>
                    <a:pt x="238544" y="1023670"/>
                  </a:lnTo>
                  <a:close/>
                </a:path>
                <a:path w="4399915" h="1041400">
                  <a:moveTo>
                    <a:pt x="243852" y="785520"/>
                  </a:moveTo>
                  <a:lnTo>
                    <a:pt x="243611" y="785025"/>
                  </a:lnTo>
                  <a:lnTo>
                    <a:pt x="242671" y="784720"/>
                  </a:lnTo>
                  <a:lnTo>
                    <a:pt x="242189" y="784974"/>
                  </a:lnTo>
                  <a:lnTo>
                    <a:pt x="241884" y="785901"/>
                  </a:lnTo>
                  <a:lnTo>
                    <a:pt x="242125" y="786384"/>
                  </a:lnTo>
                  <a:lnTo>
                    <a:pt x="243065" y="786688"/>
                  </a:lnTo>
                  <a:lnTo>
                    <a:pt x="243547" y="786447"/>
                  </a:lnTo>
                  <a:lnTo>
                    <a:pt x="243852" y="785520"/>
                  </a:lnTo>
                  <a:close/>
                </a:path>
                <a:path w="4399915" h="1041400">
                  <a:moveTo>
                    <a:pt x="268414" y="556945"/>
                  </a:moveTo>
                  <a:lnTo>
                    <a:pt x="268084" y="556285"/>
                  </a:lnTo>
                  <a:lnTo>
                    <a:pt x="266877" y="555891"/>
                  </a:lnTo>
                  <a:lnTo>
                    <a:pt x="266192" y="556234"/>
                  </a:lnTo>
                  <a:lnTo>
                    <a:pt x="265798" y="557479"/>
                  </a:lnTo>
                  <a:lnTo>
                    <a:pt x="266141" y="558139"/>
                  </a:lnTo>
                  <a:lnTo>
                    <a:pt x="267347" y="558533"/>
                  </a:lnTo>
                  <a:lnTo>
                    <a:pt x="268008" y="558190"/>
                  </a:lnTo>
                  <a:lnTo>
                    <a:pt x="268414" y="556945"/>
                  </a:lnTo>
                  <a:close/>
                </a:path>
                <a:path w="4399915" h="1041400">
                  <a:moveTo>
                    <a:pt x="297891" y="905459"/>
                  </a:moveTo>
                  <a:lnTo>
                    <a:pt x="297370" y="904468"/>
                  </a:lnTo>
                  <a:lnTo>
                    <a:pt x="295516" y="903871"/>
                  </a:lnTo>
                  <a:lnTo>
                    <a:pt x="294538" y="904379"/>
                  </a:lnTo>
                  <a:lnTo>
                    <a:pt x="293928" y="906221"/>
                  </a:lnTo>
                  <a:lnTo>
                    <a:pt x="294436" y="907199"/>
                  </a:lnTo>
                  <a:lnTo>
                    <a:pt x="296291" y="907808"/>
                  </a:lnTo>
                  <a:lnTo>
                    <a:pt x="297294" y="907313"/>
                  </a:lnTo>
                  <a:lnTo>
                    <a:pt x="297891" y="905459"/>
                  </a:lnTo>
                  <a:close/>
                </a:path>
                <a:path w="4399915" h="1041400">
                  <a:moveTo>
                    <a:pt x="315404" y="673531"/>
                  </a:moveTo>
                  <a:lnTo>
                    <a:pt x="315150" y="673036"/>
                  </a:lnTo>
                  <a:lnTo>
                    <a:pt x="314236" y="672731"/>
                  </a:lnTo>
                  <a:lnTo>
                    <a:pt x="313740" y="672998"/>
                  </a:lnTo>
                  <a:lnTo>
                    <a:pt x="313436" y="673912"/>
                  </a:lnTo>
                  <a:lnTo>
                    <a:pt x="313702" y="674395"/>
                  </a:lnTo>
                  <a:lnTo>
                    <a:pt x="314617" y="674700"/>
                  </a:lnTo>
                  <a:lnTo>
                    <a:pt x="315112" y="674458"/>
                  </a:lnTo>
                  <a:lnTo>
                    <a:pt x="315404" y="673531"/>
                  </a:lnTo>
                  <a:close/>
                </a:path>
                <a:path w="4399915" h="1041400">
                  <a:moveTo>
                    <a:pt x="360426" y="449630"/>
                  </a:moveTo>
                  <a:lnTo>
                    <a:pt x="357301" y="443496"/>
                  </a:lnTo>
                  <a:lnTo>
                    <a:pt x="345897" y="439788"/>
                  </a:lnTo>
                  <a:lnTo>
                    <a:pt x="339775" y="442912"/>
                  </a:lnTo>
                  <a:lnTo>
                    <a:pt x="336067" y="454317"/>
                  </a:lnTo>
                  <a:lnTo>
                    <a:pt x="339191" y="460438"/>
                  </a:lnTo>
                  <a:lnTo>
                    <a:pt x="350596" y="464146"/>
                  </a:lnTo>
                  <a:lnTo>
                    <a:pt x="356717" y="461022"/>
                  </a:lnTo>
                  <a:lnTo>
                    <a:pt x="360426" y="449630"/>
                  </a:lnTo>
                  <a:close/>
                </a:path>
                <a:path w="4399915" h="1041400">
                  <a:moveTo>
                    <a:pt x="364553" y="791273"/>
                  </a:moveTo>
                  <a:lnTo>
                    <a:pt x="364299" y="790765"/>
                  </a:lnTo>
                  <a:lnTo>
                    <a:pt x="363359" y="790460"/>
                  </a:lnTo>
                  <a:lnTo>
                    <a:pt x="362864" y="790727"/>
                  </a:lnTo>
                  <a:lnTo>
                    <a:pt x="362572" y="791641"/>
                  </a:lnTo>
                  <a:lnTo>
                    <a:pt x="362826" y="792124"/>
                  </a:lnTo>
                  <a:lnTo>
                    <a:pt x="363766" y="792429"/>
                  </a:lnTo>
                  <a:lnTo>
                    <a:pt x="364248" y="792200"/>
                  </a:lnTo>
                  <a:lnTo>
                    <a:pt x="364553" y="791273"/>
                  </a:lnTo>
                  <a:close/>
                </a:path>
                <a:path w="4399915" h="1041400">
                  <a:moveTo>
                    <a:pt x="393179" y="566089"/>
                  </a:moveTo>
                  <a:lnTo>
                    <a:pt x="393026" y="565721"/>
                  </a:lnTo>
                  <a:lnTo>
                    <a:pt x="392430" y="565531"/>
                  </a:lnTo>
                  <a:lnTo>
                    <a:pt x="392074" y="565734"/>
                  </a:lnTo>
                  <a:lnTo>
                    <a:pt x="391883" y="566331"/>
                  </a:lnTo>
                  <a:lnTo>
                    <a:pt x="392061" y="566661"/>
                  </a:lnTo>
                  <a:lnTo>
                    <a:pt x="392671" y="566851"/>
                  </a:lnTo>
                  <a:lnTo>
                    <a:pt x="392988" y="566686"/>
                  </a:lnTo>
                  <a:lnTo>
                    <a:pt x="393179" y="566089"/>
                  </a:lnTo>
                  <a:close/>
                </a:path>
                <a:path w="4399915" h="1041400">
                  <a:moveTo>
                    <a:pt x="411365" y="237109"/>
                  </a:moveTo>
                  <a:lnTo>
                    <a:pt x="407060" y="228701"/>
                  </a:lnTo>
                  <a:lnTo>
                    <a:pt x="391337" y="223583"/>
                  </a:lnTo>
                  <a:lnTo>
                    <a:pt x="382905" y="227876"/>
                  </a:lnTo>
                  <a:lnTo>
                    <a:pt x="377799" y="243586"/>
                  </a:lnTo>
                  <a:lnTo>
                    <a:pt x="382092" y="252031"/>
                  </a:lnTo>
                  <a:lnTo>
                    <a:pt x="397814" y="257136"/>
                  </a:lnTo>
                  <a:lnTo>
                    <a:pt x="406260" y="252831"/>
                  </a:lnTo>
                  <a:lnTo>
                    <a:pt x="411365" y="237109"/>
                  </a:lnTo>
                  <a:close/>
                </a:path>
                <a:path w="4399915" h="1041400">
                  <a:moveTo>
                    <a:pt x="435610" y="351485"/>
                  </a:moveTo>
                  <a:lnTo>
                    <a:pt x="435533" y="351320"/>
                  </a:lnTo>
                  <a:lnTo>
                    <a:pt x="435216" y="351218"/>
                  </a:lnTo>
                  <a:lnTo>
                    <a:pt x="435051" y="351307"/>
                  </a:lnTo>
                  <a:lnTo>
                    <a:pt x="434962" y="351586"/>
                  </a:lnTo>
                  <a:lnTo>
                    <a:pt x="435038" y="351764"/>
                  </a:lnTo>
                  <a:lnTo>
                    <a:pt x="435343" y="351866"/>
                  </a:lnTo>
                  <a:lnTo>
                    <a:pt x="435571" y="351624"/>
                  </a:lnTo>
                  <a:lnTo>
                    <a:pt x="435610" y="351485"/>
                  </a:lnTo>
                  <a:close/>
                </a:path>
                <a:path w="4399915" h="1041400">
                  <a:moveTo>
                    <a:pt x="438912" y="681393"/>
                  </a:moveTo>
                  <a:lnTo>
                    <a:pt x="438746" y="681075"/>
                  </a:lnTo>
                  <a:lnTo>
                    <a:pt x="438111" y="680872"/>
                  </a:lnTo>
                  <a:lnTo>
                    <a:pt x="437794" y="681024"/>
                  </a:lnTo>
                  <a:lnTo>
                    <a:pt x="437591" y="681647"/>
                  </a:lnTo>
                  <a:lnTo>
                    <a:pt x="437756" y="681990"/>
                  </a:lnTo>
                  <a:lnTo>
                    <a:pt x="438378" y="682193"/>
                  </a:lnTo>
                  <a:lnTo>
                    <a:pt x="438708" y="682015"/>
                  </a:lnTo>
                  <a:lnTo>
                    <a:pt x="438912" y="681393"/>
                  </a:lnTo>
                  <a:close/>
                </a:path>
                <a:path w="4399915" h="1041400">
                  <a:moveTo>
                    <a:pt x="477596" y="463435"/>
                  </a:moveTo>
                  <a:lnTo>
                    <a:pt x="477431" y="463105"/>
                  </a:lnTo>
                  <a:lnTo>
                    <a:pt x="476808" y="462902"/>
                  </a:lnTo>
                  <a:lnTo>
                    <a:pt x="476478" y="463067"/>
                  </a:lnTo>
                  <a:lnTo>
                    <a:pt x="476288" y="463664"/>
                  </a:lnTo>
                  <a:lnTo>
                    <a:pt x="476453" y="463994"/>
                  </a:lnTo>
                  <a:lnTo>
                    <a:pt x="477075" y="464197"/>
                  </a:lnTo>
                  <a:lnTo>
                    <a:pt x="477405" y="464032"/>
                  </a:lnTo>
                  <a:lnTo>
                    <a:pt x="477596" y="463435"/>
                  </a:lnTo>
                  <a:close/>
                </a:path>
                <a:path w="4399915" h="1041400">
                  <a:moveTo>
                    <a:pt x="492467" y="146405"/>
                  </a:moveTo>
                  <a:lnTo>
                    <a:pt x="491642" y="144741"/>
                  </a:lnTo>
                  <a:lnTo>
                    <a:pt x="488569" y="143738"/>
                  </a:lnTo>
                  <a:lnTo>
                    <a:pt x="486905" y="144602"/>
                  </a:lnTo>
                  <a:lnTo>
                    <a:pt x="485914" y="147650"/>
                  </a:lnTo>
                  <a:lnTo>
                    <a:pt x="486752" y="149326"/>
                  </a:lnTo>
                  <a:lnTo>
                    <a:pt x="489826" y="150317"/>
                  </a:lnTo>
                  <a:lnTo>
                    <a:pt x="491477" y="149453"/>
                  </a:lnTo>
                  <a:lnTo>
                    <a:pt x="492467" y="146405"/>
                  </a:lnTo>
                  <a:close/>
                </a:path>
                <a:path w="4399915" h="1041400">
                  <a:moveTo>
                    <a:pt x="521347" y="576224"/>
                  </a:moveTo>
                  <a:lnTo>
                    <a:pt x="520928" y="575373"/>
                  </a:lnTo>
                  <a:lnTo>
                    <a:pt x="519391" y="574878"/>
                  </a:lnTo>
                  <a:lnTo>
                    <a:pt x="518553" y="575322"/>
                  </a:lnTo>
                  <a:lnTo>
                    <a:pt x="518058" y="576846"/>
                  </a:lnTo>
                  <a:lnTo>
                    <a:pt x="518477" y="577659"/>
                  </a:lnTo>
                  <a:lnTo>
                    <a:pt x="520014" y="578167"/>
                  </a:lnTo>
                  <a:lnTo>
                    <a:pt x="520839" y="577748"/>
                  </a:lnTo>
                  <a:lnTo>
                    <a:pt x="521347" y="576224"/>
                  </a:lnTo>
                  <a:close/>
                </a:path>
                <a:path w="4399915" h="1041400">
                  <a:moveTo>
                    <a:pt x="531190" y="255600"/>
                  </a:moveTo>
                  <a:lnTo>
                    <a:pt x="530364" y="253936"/>
                  </a:lnTo>
                  <a:lnTo>
                    <a:pt x="527278" y="252933"/>
                  </a:lnTo>
                  <a:lnTo>
                    <a:pt x="525627" y="253796"/>
                  </a:lnTo>
                  <a:lnTo>
                    <a:pt x="524624" y="256857"/>
                  </a:lnTo>
                  <a:lnTo>
                    <a:pt x="525462" y="258521"/>
                  </a:lnTo>
                  <a:lnTo>
                    <a:pt x="528548" y="259524"/>
                  </a:lnTo>
                  <a:lnTo>
                    <a:pt x="530199" y="258660"/>
                  </a:lnTo>
                  <a:lnTo>
                    <a:pt x="531190" y="255600"/>
                  </a:lnTo>
                  <a:close/>
                </a:path>
                <a:path w="4399915" h="1041400">
                  <a:moveTo>
                    <a:pt x="567677" y="366077"/>
                  </a:moveTo>
                  <a:lnTo>
                    <a:pt x="567575" y="365925"/>
                  </a:lnTo>
                  <a:lnTo>
                    <a:pt x="567270" y="365823"/>
                  </a:lnTo>
                  <a:lnTo>
                    <a:pt x="567118" y="365899"/>
                  </a:lnTo>
                  <a:lnTo>
                    <a:pt x="567016" y="366204"/>
                  </a:lnTo>
                  <a:lnTo>
                    <a:pt x="567093" y="366356"/>
                  </a:lnTo>
                  <a:lnTo>
                    <a:pt x="567397" y="366458"/>
                  </a:lnTo>
                  <a:lnTo>
                    <a:pt x="567575" y="366382"/>
                  </a:lnTo>
                  <a:lnTo>
                    <a:pt x="567677" y="366077"/>
                  </a:lnTo>
                  <a:close/>
                </a:path>
                <a:path w="4399915" h="1041400">
                  <a:moveTo>
                    <a:pt x="595337" y="57746"/>
                  </a:moveTo>
                  <a:lnTo>
                    <a:pt x="593661" y="54444"/>
                  </a:lnTo>
                  <a:lnTo>
                    <a:pt x="587489" y="52438"/>
                  </a:lnTo>
                  <a:lnTo>
                    <a:pt x="584200" y="54127"/>
                  </a:lnTo>
                  <a:lnTo>
                    <a:pt x="582193" y="60286"/>
                  </a:lnTo>
                  <a:lnTo>
                    <a:pt x="583869" y="63601"/>
                  </a:lnTo>
                  <a:lnTo>
                    <a:pt x="590042" y="65595"/>
                  </a:lnTo>
                  <a:lnTo>
                    <a:pt x="593331" y="63893"/>
                  </a:lnTo>
                  <a:lnTo>
                    <a:pt x="595337" y="57746"/>
                  </a:lnTo>
                  <a:close/>
                </a:path>
                <a:path w="4399915" h="1041400">
                  <a:moveTo>
                    <a:pt x="607910" y="476796"/>
                  </a:moveTo>
                  <a:lnTo>
                    <a:pt x="607834" y="476631"/>
                  </a:lnTo>
                  <a:lnTo>
                    <a:pt x="607529" y="476542"/>
                  </a:lnTo>
                  <a:lnTo>
                    <a:pt x="607314" y="476758"/>
                  </a:lnTo>
                  <a:lnTo>
                    <a:pt x="607275" y="476897"/>
                  </a:lnTo>
                  <a:lnTo>
                    <a:pt x="607352" y="477088"/>
                  </a:lnTo>
                  <a:lnTo>
                    <a:pt x="607656" y="477177"/>
                  </a:lnTo>
                  <a:lnTo>
                    <a:pt x="607822" y="477075"/>
                  </a:lnTo>
                  <a:lnTo>
                    <a:pt x="607910" y="476796"/>
                  </a:lnTo>
                  <a:close/>
                </a:path>
                <a:path w="4399915" h="1041400">
                  <a:moveTo>
                    <a:pt x="626148" y="166306"/>
                  </a:moveTo>
                  <a:lnTo>
                    <a:pt x="626071" y="166141"/>
                  </a:lnTo>
                  <a:lnTo>
                    <a:pt x="625754" y="166039"/>
                  </a:lnTo>
                  <a:lnTo>
                    <a:pt x="625589" y="166128"/>
                  </a:lnTo>
                  <a:lnTo>
                    <a:pt x="625500" y="166433"/>
                  </a:lnTo>
                  <a:lnTo>
                    <a:pt x="625576" y="166585"/>
                  </a:lnTo>
                  <a:lnTo>
                    <a:pt x="625894" y="166687"/>
                  </a:lnTo>
                  <a:lnTo>
                    <a:pt x="626059" y="166611"/>
                  </a:lnTo>
                  <a:lnTo>
                    <a:pt x="626148" y="166306"/>
                  </a:lnTo>
                  <a:close/>
                </a:path>
                <a:path w="4399915" h="1041400">
                  <a:moveTo>
                    <a:pt x="663727" y="274218"/>
                  </a:moveTo>
                  <a:lnTo>
                    <a:pt x="663638" y="274066"/>
                  </a:lnTo>
                  <a:lnTo>
                    <a:pt x="663321" y="273964"/>
                  </a:lnTo>
                  <a:lnTo>
                    <a:pt x="663168" y="274040"/>
                  </a:lnTo>
                  <a:lnTo>
                    <a:pt x="663067" y="274358"/>
                  </a:lnTo>
                  <a:lnTo>
                    <a:pt x="663130" y="274510"/>
                  </a:lnTo>
                  <a:lnTo>
                    <a:pt x="663448" y="274624"/>
                  </a:lnTo>
                  <a:lnTo>
                    <a:pt x="663625" y="274548"/>
                  </a:lnTo>
                  <a:lnTo>
                    <a:pt x="663727" y="274218"/>
                  </a:lnTo>
                  <a:close/>
                </a:path>
                <a:path w="4399915" h="1041400">
                  <a:moveTo>
                    <a:pt x="701890" y="382803"/>
                  </a:moveTo>
                  <a:lnTo>
                    <a:pt x="701802" y="382651"/>
                  </a:lnTo>
                  <a:lnTo>
                    <a:pt x="701484" y="382549"/>
                  </a:lnTo>
                  <a:lnTo>
                    <a:pt x="701344" y="382625"/>
                  </a:lnTo>
                  <a:lnTo>
                    <a:pt x="701230" y="382955"/>
                  </a:lnTo>
                  <a:lnTo>
                    <a:pt x="701306" y="383108"/>
                  </a:lnTo>
                  <a:lnTo>
                    <a:pt x="701611" y="383209"/>
                  </a:lnTo>
                  <a:lnTo>
                    <a:pt x="701789" y="383133"/>
                  </a:lnTo>
                  <a:lnTo>
                    <a:pt x="701890" y="382803"/>
                  </a:lnTo>
                  <a:close/>
                </a:path>
                <a:path w="4399915" h="1041400">
                  <a:moveTo>
                    <a:pt x="729018" y="82181"/>
                  </a:moveTo>
                  <a:lnTo>
                    <a:pt x="728954" y="82003"/>
                  </a:lnTo>
                  <a:lnTo>
                    <a:pt x="728649" y="81902"/>
                  </a:lnTo>
                  <a:lnTo>
                    <a:pt x="728472" y="82003"/>
                  </a:lnTo>
                  <a:lnTo>
                    <a:pt x="728408" y="82169"/>
                  </a:lnTo>
                  <a:lnTo>
                    <a:pt x="728370" y="82308"/>
                  </a:lnTo>
                  <a:lnTo>
                    <a:pt x="728459" y="82473"/>
                  </a:lnTo>
                  <a:lnTo>
                    <a:pt x="728776" y="82575"/>
                  </a:lnTo>
                  <a:lnTo>
                    <a:pt x="728916" y="82486"/>
                  </a:lnTo>
                  <a:lnTo>
                    <a:pt x="729018" y="82181"/>
                  </a:lnTo>
                  <a:close/>
                </a:path>
                <a:path w="4399915" h="1041400">
                  <a:moveTo>
                    <a:pt x="838187" y="3759"/>
                  </a:moveTo>
                  <a:lnTo>
                    <a:pt x="837666" y="2743"/>
                  </a:lnTo>
                  <a:lnTo>
                    <a:pt x="835825" y="2146"/>
                  </a:lnTo>
                  <a:lnTo>
                    <a:pt x="834847" y="2667"/>
                  </a:lnTo>
                  <a:lnTo>
                    <a:pt x="834237" y="4521"/>
                  </a:lnTo>
                  <a:lnTo>
                    <a:pt x="834745" y="5486"/>
                  </a:lnTo>
                  <a:lnTo>
                    <a:pt x="836587" y="6083"/>
                  </a:lnTo>
                  <a:lnTo>
                    <a:pt x="837590" y="5613"/>
                  </a:lnTo>
                  <a:lnTo>
                    <a:pt x="838187" y="3759"/>
                  </a:lnTo>
                  <a:close/>
                </a:path>
                <a:path w="4399915" h="1041400">
                  <a:moveTo>
                    <a:pt x="3052318" y="10528"/>
                  </a:moveTo>
                  <a:lnTo>
                    <a:pt x="3051822" y="9525"/>
                  </a:lnTo>
                  <a:lnTo>
                    <a:pt x="3049968" y="8928"/>
                  </a:lnTo>
                  <a:lnTo>
                    <a:pt x="3048965" y="9448"/>
                  </a:lnTo>
                  <a:lnTo>
                    <a:pt x="3048368" y="11277"/>
                  </a:lnTo>
                  <a:lnTo>
                    <a:pt x="3048889" y="12255"/>
                  </a:lnTo>
                  <a:lnTo>
                    <a:pt x="3050743" y="12865"/>
                  </a:lnTo>
                  <a:lnTo>
                    <a:pt x="3051721" y="12357"/>
                  </a:lnTo>
                  <a:lnTo>
                    <a:pt x="3052318" y="10528"/>
                  </a:lnTo>
                  <a:close/>
                </a:path>
                <a:path w="4399915" h="1041400">
                  <a:moveTo>
                    <a:pt x="3170745" y="70827"/>
                  </a:moveTo>
                  <a:lnTo>
                    <a:pt x="3170237" y="69837"/>
                  </a:lnTo>
                  <a:lnTo>
                    <a:pt x="3168383" y="69240"/>
                  </a:lnTo>
                  <a:lnTo>
                    <a:pt x="3167392" y="69735"/>
                  </a:lnTo>
                  <a:lnTo>
                    <a:pt x="3166795" y="71589"/>
                  </a:lnTo>
                  <a:lnTo>
                    <a:pt x="3167291" y="72593"/>
                  </a:lnTo>
                  <a:lnTo>
                    <a:pt x="3169145" y="73202"/>
                  </a:lnTo>
                  <a:lnTo>
                    <a:pt x="3170148" y="72682"/>
                  </a:lnTo>
                  <a:lnTo>
                    <a:pt x="3170745" y="70827"/>
                  </a:lnTo>
                  <a:close/>
                </a:path>
                <a:path w="4399915" h="1041400">
                  <a:moveTo>
                    <a:pt x="3263531" y="698"/>
                  </a:moveTo>
                  <a:lnTo>
                    <a:pt x="3263163" y="0"/>
                  </a:lnTo>
                  <a:lnTo>
                    <a:pt x="3257575" y="0"/>
                  </a:lnTo>
                  <a:lnTo>
                    <a:pt x="3256940" y="1981"/>
                  </a:lnTo>
                  <a:lnTo>
                    <a:pt x="3257766" y="3632"/>
                  </a:lnTo>
                  <a:lnTo>
                    <a:pt x="3260877" y="4635"/>
                  </a:lnTo>
                  <a:lnTo>
                    <a:pt x="3262528" y="3797"/>
                  </a:lnTo>
                  <a:lnTo>
                    <a:pt x="3263531" y="698"/>
                  </a:lnTo>
                  <a:close/>
                </a:path>
                <a:path w="4399915" h="1041400">
                  <a:moveTo>
                    <a:pt x="3288728" y="137782"/>
                  </a:moveTo>
                  <a:lnTo>
                    <a:pt x="3287293" y="134962"/>
                  </a:lnTo>
                  <a:lnTo>
                    <a:pt x="3282035" y="133261"/>
                  </a:lnTo>
                  <a:lnTo>
                    <a:pt x="3279241" y="134696"/>
                  </a:lnTo>
                  <a:lnTo>
                    <a:pt x="3277527" y="139941"/>
                  </a:lnTo>
                  <a:lnTo>
                    <a:pt x="3278962" y="142748"/>
                  </a:lnTo>
                  <a:lnTo>
                    <a:pt x="3284207" y="144449"/>
                  </a:lnTo>
                  <a:lnTo>
                    <a:pt x="3287026" y="143027"/>
                  </a:lnTo>
                  <a:lnTo>
                    <a:pt x="3288728" y="137782"/>
                  </a:lnTo>
                  <a:close/>
                </a:path>
                <a:path w="4399915" h="1041400">
                  <a:moveTo>
                    <a:pt x="3377209" y="70434"/>
                  </a:moveTo>
                  <a:lnTo>
                    <a:pt x="3376218" y="68465"/>
                  </a:lnTo>
                  <a:lnTo>
                    <a:pt x="3372510" y="67271"/>
                  </a:lnTo>
                  <a:lnTo>
                    <a:pt x="3370529" y="68262"/>
                  </a:lnTo>
                  <a:lnTo>
                    <a:pt x="3369335" y="71970"/>
                  </a:lnTo>
                  <a:lnTo>
                    <a:pt x="3370338" y="73964"/>
                  </a:lnTo>
                  <a:lnTo>
                    <a:pt x="3374034" y="75158"/>
                  </a:lnTo>
                  <a:lnTo>
                    <a:pt x="3376015" y="74142"/>
                  </a:lnTo>
                  <a:lnTo>
                    <a:pt x="3377209" y="70434"/>
                  </a:lnTo>
                  <a:close/>
                </a:path>
                <a:path w="4399915" h="1041400">
                  <a:moveTo>
                    <a:pt x="3400933" y="212026"/>
                  </a:moveTo>
                  <a:lnTo>
                    <a:pt x="3398913" y="208064"/>
                  </a:lnTo>
                  <a:lnTo>
                    <a:pt x="3391522" y="205663"/>
                  </a:lnTo>
                  <a:lnTo>
                    <a:pt x="3387547" y="207683"/>
                  </a:lnTo>
                  <a:lnTo>
                    <a:pt x="3385147" y="215061"/>
                  </a:lnTo>
                  <a:lnTo>
                    <a:pt x="3387166" y="219049"/>
                  </a:lnTo>
                  <a:lnTo>
                    <a:pt x="3394570" y="221449"/>
                  </a:lnTo>
                  <a:lnTo>
                    <a:pt x="3398545" y="219405"/>
                  </a:lnTo>
                  <a:lnTo>
                    <a:pt x="3400933" y="212026"/>
                  </a:lnTo>
                  <a:close/>
                </a:path>
                <a:path w="4399915" h="1041400">
                  <a:moveTo>
                    <a:pt x="3467671" y="3238"/>
                  </a:moveTo>
                  <a:lnTo>
                    <a:pt x="3466503" y="914"/>
                  </a:lnTo>
                  <a:lnTo>
                    <a:pt x="3463658" y="0"/>
                  </a:lnTo>
                  <a:lnTo>
                    <a:pt x="3461220" y="0"/>
                  </a:lnTo>
                  <a:lnTo>
                    <a:pt x="3459848" y="698"/>
                  </a:lnTo>
                  <a:lnTo>
                    <a:pt x="3458451" y="4991"/>
                  </a:lnTo>
                  <a:lnTo>
                    <a:pt x="3459645" y="7315"/>
                  </a:lnTo>
                  <a:lnTo>
                    <a:pt x="3463963" y="8712"/>
                  </a:lnTo>
                  <a:lnTo>
                    <a:pt x="3466274" y="7531"/>
                  </a:lnTo>
                  <a:lnTo>
                    <a:pt x="3467671" y="3238"/>
                  </a:lnTo>
                  <a:close/>
                </a:path>
                <a:path w="4399915" h="1041400">
                  <a:moveTo>
                    <a:pt x="3487864" y="146570"/>
                  </a:moveTo>
                  <a:lnTo>
                    <a:pt x="3486353" y="143598"/>
                  </a:lnTo>
                  <a:lnTo>
                    <a:pt x="3480803" y="141795"/>
                  </a:lnTo>
                  <a:lnTo>
                    <a:pt x="3477831" y="143319"/>
                  </a:lnTo>
                  <a:lnTo>
                    <a:pt x="3476028" y="148869"/>
                  </a:lnTo>
                  <a:lnTo>
                    <a:pt x="3477539" y="151841"/>
                  </a:lnTo>
                  <a:lnTo>
                    <a:pt x="3483089" y="153644"/>
                  </a:lnTo>
                  <a:lnTo>
                    <a:pt x="3486061" y="152120"/>
                  </a:lnTo>
                  <a:lnTo>
                    <a:pt x="3487864" y="146570"/>
                  </a:lnTo>
                  <a:close/>
                </a:path>
                <a:path w="4399915" h="1041400">
                  <a:moveTo>
                    <a:pt x="3505289" y="293611"/>
                  </a:moveTo>
                  <a:lnTo>
                    <a:pt x="3503434" y="289966"/>
                  </a:lnTo>
                  <a:lnTo>
                    <a:pt x="3496665" y="287769"/>
                  </a:lnTo>
                  <a:lnTo>
                    <a:pt x="3493008" y="289623"/>
                  </a:lnTo>
                  <a:lnTo>
                    <a:pt x="3490811" y="296392"/>
                  </a:lnTo>
                  <a:lnTo>
                    <a:pt x="3492677" y="300050"/>
                  </a:lnTo>
                  <a:lnTo>
                    <a:pt x="3499447" y="302247"/>
                  </a:lnTo>
                  <a:lnTo>
                    <a:pt x="3503091" y="300393"/>
                  </a:lnTo>
                  <a:lnTo>
                    <a:pt x="3505289" y="293611"/>
                  </a:lnTo>
                  <a:close/>
                </a:path>
                <a:path w="4399915" h="1041400">
                  <a:moveTo>
                    <a:pt x="3575837" y="81203"/>
                  </a:moveTo>
                  <a:lnTo>
                    <a:pt x="3574491" y="78574"/>
                  </a:lnTo>
                  <a:lnTo>
                    <a:pt x="3569551" y="76962"/>
                  </a:lnTo>
                  <a:lnTo>
                    <a:pt x="3566922" y="78308"/>
                  </a:lnTo>
                  <a:lnTo>
                    <a:pt x="3565309" y="83248"/>
                  </a:lnTo>
                  <a:lnTo>
                    <a:pt x="3566655" y="85890"/>
                  </a:lnTo>
                  <a:lnTo>
                    <a:pt x="3571595" y="87490"/>
                  </a:lnTo>
                  <a:lnTo>
                    <a:pt x="3574237" y="86156"/>
                  </a:lnTo>
                  <a:lnTo>
                    <a:pt x="3575837" y="81203"/>
                  </a:lnTo>
                  <a:close/>
                </a:path>
                <a:path w="4399915" h="1041400">
                  <a:moveTo>
                    <a:pt x="3593084" y="229184"/>
                  </a:moveTo>
                  <a:lnTo>
                    <a:pt x="3591229" y="225526"/>
                  </a:lnTo>
                  <a:lnTo>
                    <a:pt x="3584448" y="223329"/>
                  </a:lnTo>
                  <a:lnTo>
                    <a:pt x="3580815" y="225196"/>
                  </a:lnTo>
                  <a:lnTo>
                    <a:pt x="3578618" y="231965"/>
                  </a:lnTo>
                  <a:lnTo>
                    <a:pt x="3580473" y="235597"/>
                  </a:lnTo>
                  <a:lnTo>
                    <a:pt x="3587254" y="237794"/>
                  </a:lnTo>
                  <a:lnTo>
                    <a:pt x="3590887" y="235953"/>
                  </a:lnTo>
                  <a:lnTo>
                    <a:pt x="3593084" y="229184"/>
                  </a:lnTo>
                  <a:close/>
                </a:path>
                <a:path w="4399915" h="1041400">
                  <a:moveTo>
                    <a:pt x="3609251" y="380682"/>
                  </a:moveTo>
                  <a:lnTo>
                    <a:pt x="3606304" y="374878"/>
                  </a:lnTo>
                  <a:lnTo>
                    <a:pt x="3595522" y="371373"/>
                  </a:lnTo>
                  <a:lnTo>
                    <a:pt x="3589731" y="374332"/>
                  </a:lnTo>
                  <a:lnTo>
                    <a:pt x="3586226" y="385114"/>
                  </a:lnTo>
                  <a:lnTo>
                    <a:pt x="3589172" y="390906"/>
                  </a:lnTo>
                  <a:lnTo>
                    <a:pt x="3599954" y="394411"/>
                  </a:lnTo>
                  <a:lnTo>
                    <a:pt x="3605746" y="391452"/>
                  </a:lnTo>
                  <a:lnTo>
                    <a:pt x="3609251" y="380682"/>
                  </a:lnTo>
                  <a:close/>
                </a:path>
                <a:path w="4399915" h="1041400">
                  <a:moveTo>
                    <a:pt x="3664242" y="16065"/>
                  </a:moveTo>
                  <a:lnTo>
                    <a:pt x="3662896" y="13411"/>
                  </a:lnTo>
                  <a:lnTo>
                    <a:pt x="3657955" y="11798"/>
                  </a:lnTo>
                  <a:lnTo>
                    <a:pt x="3655314" y="13169"/>
                  </a:lnTo>
                  <a:lnTo>
                    <a:pt x="3653713" y="18084"/>
                  </a:lnTo>
                  <a:lnTo>
                    <a:pt x="3655060" y="20726"/>
                  </a:lnTo>
                  <a:lnTo>
                    <a:pt x="3660000" y="22326"/>
                  </a:lnTo>
                  <a:lnTo>
                    <a:pt x="3662642" y="20993"/>
                  </a:lnTo>
                  <a:lnTo>
                    <a:pt x="3664242" y="16065"/>
                  </a:lnTo>
                  <a:close/>
                </a:path>
                <a:path w="4399915" h="1041400">
                  <a:moveTo>
                    <a:pt x="3680041" y="165100"/>
                  </a:moveTo>
                  <a:lnTo>
                    <a:pt x="3678364" y="161772"/>
                  </a:lnTo>
                  <a:lnTo>
                    <a:pt x="3672192" y="159766"/>
                  </a:lnTo>
                  <a:lnTo>
                    <a:pt x="3668877" y="161467"/>
                  </a:lnTo>
                  <a:lnTo>
                    <a:pt x="3666883" y="167627"/>
                  </a:lnTo>
                  <a:lnTo>
                    <a:pt x="3668560" y="170929"/>
                  </a:lnTo>
                  <a:lnTo>
                    <a:pt x="3674732" y="172935"/>
                  </a:lnTo>
                  <a:lnTo>
                    <a:pt x="3678034" y="171246"/>
                  </a:lnTo>
                  <a:lnTo>
                    <a:pt x="3680041" y="165100"/>
                  </a:lnTo>
                  <a:close/>
                </a:path>
                <a:path w="4399915" h="1041400">
                  <a:moveTo>
                    <a:pt x="3692829" y="317919"/>
                  </a:moveTo>
                  <a:lnTo>
                    <a:pt x="3690721" y="313766"/>
                  </a:lnTo>
                  <a:lnTo>
                    <a:pt x="3683025" y="311277"/>
                  </a:lnTo>
                  <a:lnTo>
                    <a:pt x="3678885" y="313385"/>
                  </a:lnTo>
                  <a:lnTo>
                    <a:pt x="3676370" y="321081"/>
                  </a:lnTo>
                  <a:lnTo>
                    <a:pt x="3678491" y="325221"/>
                  </a:lnTo>
                  <a:lnTo>
                    <a:pt x="3686187" y="327723"/>
                  </a:lnTo>
                  <a:lnTo>
                    <a:pt x="3690328" y="325615"/>
                  </a:lnTo>
                  <a:lnTo>
                    <a:pt x="3692829" y="317919"/>
                  </a:lnTo>
                  <a:close/>
                </a:path>
                <a:path w="4399915" h="1041400">
                  <a:moveTo>
                    <a:pt x="3705517" y="474179"/>
                  </a:moveTo>
                  <a:lnTo>
                    <a:pt x="3701973" y="467245"/>
                  </a:lnTo>
                  <a:lnTo>
                    <a:pt x="3689045" y="463042"/>
                  </a:lnTo>
                  <a:lnTo>
                    <a:pt x="3682098" y="466559"/>
                  </a:lnTo>
                  <a:lnTo>
                    <a:pt x="3677882" y="479513"/>
                  </a:lnTo>
                  <a:lnTo>
                    <a:pt x="3681425" y="486486"/>
                  </a:lnTo>
                  <a:lnTo>
                    <a:pt x="3694366" y="490689"/>
                  </a:lnTo>
                  <a:lnTo>
                    <a:pt x="3701313" y="487121"/>
                  </a:lnTo>
                  <a:lnTo>
                    <a:pt x="3705517" y="474179"/>
                  </a:lnTo>
                  <a:close/>
                </a:path>
                <a:path w="4399915" h="1041400">
                  <a:moveTo>
                    <a:pt x="3766502" y="101244"/>
                  </a:moveTo>
                  <a:lnTo>
                    <a:pt x="3765080" y="98450"/>
                  </a:lnTo>
                  <a:lnTo>
                    <a:pt x="3759835" y="96748"/>
                  </a:lnTo>
                  <a:lnTo>
                    <a:pt x="3757028" y="98171"/>
                  </a:lnTo>
                  <a:lnTo>
                    <a:pt x="3755326" y="103441"/>
                  </a:lnTo>
                  <a:lnTo>
                    <a:pt x="3756761" y="106235"/>
                  </a:lnTo>
                  <a:lnTo>
                    <a:pt x="3761994" y="107937"/>
                  </a:lnTo>
                  <a:lnTo>
                    <a:pt x="3764800" y="106514"/>
                  </a:lnTo>
                  <a:lnTo>
                    <a:pt x="3766502" y="101244"/>
                  </a:lnTo>
                  <a:close/>
                </a:path>
                <a:path w="4399915" h="1041400">
                  <a:moveTo>
                    <a:pt x="3779926" y="254584"/>
                  </a:moveTo>
                  <a:lnTo>
                    <a:pt x="3777742" y="250266"/>
                  </a:lnTo>
                  <a:lnTo>
                    <a:pt x="3769715" y="247662"/>
                  </a:lnTo>
                  <a:lnTo>
                    <a:pt x="3765423" y="249872"/>
                  </a:lnTo>
                  <a:lnTo>
                    <a:pt x="3762819" y="257873"/>
                  </a:lnTo>
                  <a:lnTo>
                    <a:pt x="3765004" y="262178"/>
                  </a:lnTo>
                  <a:lnTo>
                    <a:pt x="3773017" y="264782"/>
                  </a:lnTo>
                  <a:lnTo>
                    <a:pt x="3777323" y="262585"/>
                  </a:lnTo>
                  <a:lnTo>
                    <a:pt x="3779926" y="254584"/>
                  </a:lnTo>
                  <a:close/>
                </a:path>
                <a:path w="4399915" h="1041400">
                  <a:moveTo>
                    <a:pt x="3787749" y="412267"/>
                  </a:moveTo>
                  <a:lnTo>
                    <a:pt x="3785209" y="407289"/>
                  </a:lnTo>
                  <a:lnTo>
                    <a:pt x="3775976" y="404291"/>
                  </a:lnTo>
                  <a:lnTo>
                    <a:pt x="3771011" y="406831"/>
                  </a:lnTo>
                  <a:lnTo>
                    <a:pt x="3768001" y="416077"/>
                  </a:lnTo>
                  <a:lnTo>
                    <a:pt x="3770541" y="421043"/>
                  </a:lnTo>
                  <a:lnTo>
                    <a:pt x="3779774" y="424040"/>
                  </a:lnTo>
                  <a:lnTo>
                    <a:pt x="3784739" y="421513"/>
                  </a:lnTo>
                  <a:lnTo>
                    <a:pt x="3787749" y="412267"/>
                  </a:lnTo>
                  <a:close/>
                </a:path>
                <a:path w="4399915" h="1041400">
                  <a:moveTo>
                    <a:pt x="3791432" y="574268"/>
                  </a:moveTo>
                  <a:lnTo>
                    <a:pt x="3788384" y="568299"/>
                  </a:lnTo>
                  <a:lnTo>
                    <a:pt x="3777310" y="564705"/>
                  </a:lnTo>
                  <a:lnTo>
                    <a:pt x="3771341" y="567740"/>
                  </a:lnTo>
                  <a:lnTo>
                    <a:pt x="3767734" y="578840"/>
                  </a:lnTo>
                  <a:lnTo>
                    <a:pt x="3770782" y="584784"/>
                  </a:lnTo>
                  <a:lnTo>
                    <a:pt x="3781856" y="588378"/>
                  </a:lnTo>
                  <a:lnTo>
                    <a:pt x="3787825" y="585368"/>
                  </a:lnTo>
                  <a:lnTo>
                    <a:pt x="3791432" y="574268"/>
                  </a:lnTo>
                  <a:close/>
                </a:path>
                <a:path w="4399915" h="1041400">
                  <a:moveTo>
                    <a:pt x="3866604" y="191414"/>
                  </a:moveTo>
                  <a:lnTo>
                    <a:pt x="3864394" y="187109"/>
                  </a:lnTo>
                  <a:lnTo>
                    <a:pt x="3856393" y="184492"/>
                  </a:lnTo>
                  <a:lnTo>
                    <a:pt x="3852087" y="186702"/>
                  </a:lnTo>
                  <a:lnTo>
                    <a:pt x="3849497" y="194703"/>
                  </a:lnTo>
                  <a:lnTo>
                    <a:pt x="3851668" y="199009"/>
                  </a:lnTo>
                  <a:lnTo>
                    <a:pt x="3859682" y="201612"/>
                  </a:lnTo>
                  <a:lnTo>
                    <a:pt x="3864000" y="199415"/>
                  </a:lnTo>
                  <a:lnTo>
                    <a:pt x="3866604" y="191414"/>
                  </a:lnTo>
                  <a:close/>
                </a:path>
                <a:path w="4399915" h="1041400">
                  <a:moveTo>
                    <a:pt x="3874185" y="349554"/>
                  </a:moveTo>
                  <a:lnTo>
                    <a:pt x="3871582" y="344424"/>
                  </a:lnTo>
                  <a:lnTo>
                    <a:pt x="3862044" y="341325"/>
                  </a:lnTo>
                  <a:lnTo>
                    <a:pt x="3856901" y="343941"/>
                  </a:lnTo>
                  <a:lnTo>
                    <a:pt x="3853802" y="353491"/>
                  </a:lnTo>
                  <a:lnTo>
                    <a:pt x="3856418" y="358635"/>
                  </a:lnTo>
                  <a:lnTo>
                    <a:pt x="3865956" y="361734"/>
                  </a:lnTo>
                  <a:lnTo>
                    <a:pt x="3871087" y="359105"/>
                  </a:lnTo>
                  <a:lnTo>
                    <a:pt x="3874185" y="349554"/>
                  </a:lnTo>
                  <a:close/>
                </a:path>
                <a:path w="4399915" h="1041400">
                  <a:moveTo>
                    <a:pt x="3876167" y="512152"/>
                  </a:moveTo>
                  <a:lnTo>
                    <a:pt x="3873373" y="506691"/>
                  </a:lnTo>
                  <a:lnTo>
                    <a:pt x="3863200" y="503389"/>
                  </a:lnTo>
                  <a:lnTo>
                    <a:pt x="3857764" y="506171"/>
                  </a:lnTo>
                  <a:lnTo>
                    <a:pt x="3854450" y="516343"/>
                  </a:lnTo>
                  <a:lnTo>
                    <a:pt x="3857218" y="521779"/>
                  </a:lnTo>
                  <a:lnTo>
                    <a:pt x="3867404" y="525094"/>
                  </a:lnTo>
                  <a:lnTo>
                    <a:pt x="3872852" y="522325"/>
                  </a:lnTo>
                  <a:lnTo>
                    <a:pt x="3876167" y="512152"/>
                  </a:lnTo>
                  <a:close/>
                </a:path>
                <a:path w="4399915" h="1041400">
                  <a:moveTo>
                    <a:pt x="3878478" y="678192"/>
                  </a:moveTo>
                  <a:lnTo>
                    <a:pt x="3874020" y="669417"/>
                  </a:lnTo>
                  <a:lnTo>
                    <a:pt x="3857675" y="664108"/>
                  </a:lnTo>
                  <a:lnTo>
                    <a:pt x="3848925" y="668591"/>
                  </a:lnTo>
                  <a:lnTo>
                    <a:pt x="3843617" y="684911"/>
                  </a:lnTo>
                  <a:lnTo>
                    <a:pt x="3848062" y="693699"/>
                  </a:lnTo>
                  <a:lnTo>
                    <a:pt x="3864406" y="699008"/>
                  </a:lnTo>
                  <a:lnTo>
                    <a:pt x="3873169" y="694524"/>
                  </a:lnTo>
                  <a:lnTo>
                    <a:pt x="3878478" y="678192"/>
                  </a:lnTo>
                  <a:close/>
                </a:path>
                <a:path w="4399915" h="1041400">
                  <a:moveTo>
                    <a:pt x="3953573" y="789940"/>
                  </a:moveTo>
                  <a:lnTo>
                    <a:pt x="3951681" y="783361"/>
                  </a:lnTo>
                  <a:lnTo>
                    <a:pt x="3947452" y="777963"/>
                  </a:lnTo>
                  <a:lnTo>
                    <a:pt x="3941267" y="774471"/>
                  </a:lnTo>
                  <a:lnTo>
                    <a:pt x="3934206" y="773658"/>
                  </a:lnTo>
                  <a:lnTo>
                    <a:pt x="3927614" y="775538"/>
                  </a:lnTo>
                  <a:lnTo>
                    <a:pt x="3922204" y="779754"/>
                  </a:lnTo>
                  <a:lnTo>
                    <a:pt x="3918724" y="785939"/>
                  </a:lnTo>
                  <a:lnTo>
                    <a:pt x="3917912" y="793000"/>
                  </a:lnTo>
                  <a:lnTo>
                    <a:pt x="3919804" y="799592"/>
                  </a:lnTo>
                  <a:lnTo>
                    <a:pt x="3924020" y="804989"/>
                  </a:lnTo>
                  <a:lnTo>
                    <a:pt x="3930218" y="808482"/>
                  </a:lnTo>
                  <a:lnTo>
                    <a:pt x="3937266" y="809294"/>
                  </a:lnTo>
                  <a:lnTo>
                    <a:pt x="3943858" y="807415"/>
                  </a:lnTo>
                  <a:lnTo>
                    <a:pt x="3949268" y="803186"/>
                  </a:lnTo>
                  <a:lnTo>
                    <a:pt x="3952760" y="797001"/>
                  </a:lnTo>
                  <a:lnTo>
                    <a:pt x="3953573" y="789940"/>
                  </a:lnTo>
                  <a:close/>
                </a:path>
                <a:path w="4399915" h="1041400">
                  <a:moveTo>
                    <a:pt x="3958628" y="287286"/>
                  </a:moveTo>
                  <a:lnTo>
                    <a:pt x="3956443" y="282981"/>
                  </a:lnTo>
                  <a:lnTo>
                    <a:pt x="3948417" y="280365"/>
                  </a:lnTo>
                  <a:lnTo>
                    <a:pt x="3944112" y="282575"/>
                  </a:lnTo>
                  <a:lnTo>
                    <a:pt x="3941508" y="290588"/>
                  </a:lnTo>
                  <a:lnTo>
                    <a:pt x="3943705" y="294855"/>
                  </a:lnTo>
                  <a:lnTo>
                    <a:pt x="3951732" y="297472"/>
                  </a:lnTo>
                  <a:lnTo>
                    <a:pt x="3956024" y="295313"/>
                  </a:lnTo>
                  <a:lnTo>
                    <a:pt x="3958628" y="287286"/>
                  </a:lnTo>
                  <a:close/>
                </a:path>
                <a:path w="4399915" h="1041400">
                  <a:moveTo>
                    <a:pt x="3959441" y="616915"/>
                  </a:moveTo>
                  <a:lnTo>
                    <a:pt x="3956151" y="610463"/>
                  </a:lnTo>
                  <a:lnTo>
                    <a:pt x="3944137" y="606552"/>
                  </a:lnTo>
                  <a:lnTo>
                    <a:pt x="3937685" y="609841"/>
                  </a:lnTo>
                  <a:lnTo>
                    <a:pt x="3933774" y="621855"/>
                  </a:lnTo>
                  <a:lnTo>
                    <a:pt x="3937063" y="628307"/>
                  </a:lnTo>
                  <a:lnTo>
                    <a:pt x="3949077" y="632206"/>
                  </a:lnTo>
                  <a:lnTo>
                    <a:pt x="3955542" y="628929"/>
                  </a:lnTo>
                  <a:lnTo>
                    <a:pt x="3959441" y="616915"/>
                  </a:lnTo>
                  <a:close/>
                </a:path>
                <a:path w="4399915" h="1041400">
                  <a:moveTo>
                    <a:pt x="3963187" y="449605"/>
                  </a:moveTo>
                  <a:lnTo>
                    <a:pt x="3960076" y="443484"/>
                  </a:lnTo>
                  <a:lnTo>
                    <a:pt x="3948684" y="439788"/>
                  </a:lnTo>
                  <a:lnTo>
                    <a:pt x="3942562" y="442912"/>
                  </a:lnTo>
                  <a:lnTo>
                    <a:pt x="3938854" y="454304"/>
                  </a:lnTo>
                  <a:lnTo>
                    <a:pt x="3941978" y="460425"/>
                  </a:lnTo>
                  <a:lnTo>
                    <a:pt x="3953370" y="464134"/>
                  </a:lnTo>
                  <a:lnTo>
                    <a:pt x="3959479" y="461010"/>
                  </a:lnTo>
                  <a:lnTo>
                    <a:pt x="3963187" y="449605"/>
                  </a:lnTo>
                  <a:close/>
                </a:path>
                <a:path w="4399915" h="1041400">
                  <a:moveTo>
                    <a:pt x="4037596" y="726071"/>
                  </a:moveTo>
                  <a:lnTo>
                    <a:pt x="4033456" y="717969"/>
                  </a:lnTo>
                  <a:lnTo>
                    <a:pt x="4018356" y="713066"/>
                  </a:lnTo>
                  <a:lnTo>
                    <a:pt x="4010253" y="717194"/>
                  </a:lnTo>
                  <a:lnTo>
                    <a:pt x="4005338" y="732307"/>
                  </a:lnTo>
                  <a:lnTo>
                    <a:pt x="4009479" y="740397"/>
                  </a:lnTo>
                  <a:lnTo>
                    <a:pt x="4024566" y="745312"/>
                  </a:lnTo>
                  <a:lnTo>
                    <a:pt x="4032694" y="741184"/>
                  </a:lnTo>
                  <a:lnTo>
                    <a:pt x="4037596" y="726071"/>
                  </a:lnTo>
                  <a:close/>
                </a:path>
                <a:path w="4399915" h="1041400">
                  <a:moveTo>
                    <a:pt x="4045331" y="554685"/>
                  </a:moveTo>
                  <a:lnTo>
                    <a:pt x="4041965" y="548055"/>
                  </a:lnTo>
                  <a:lnTo>
                    <a:pt x="4029646" y="544042"/>
                  </a:lnTo>
                  <a:lnTo>
                    <a:pt x="4023017" y="547433"/>
                  </a:lnTo>
                  <a:lnTo>
                    <a:pt x="4019029" y="559739"/>
                  </a:lnTo>
                  <a:lnTo>
                    <a:pt x="4022394" y="566356"/>
                  </a:lnTo>
                  <a:lnTo>
                    <a:pt x="4034713" y="570357"/>
                  </a:lnTo>
                  <a:lnTo>
                    <a:pt x="4041343" y="566978"/>
                  </a:lnTo>
                  <a:lnTo>
                    <a:pt x="4045331" y="554685"/>
                  </a:lnTo>
                  <a:close/>
                </a:path>
                <a:path w="4399915" h="1041400">
                  <a:moveTo>
                    <a:pt x="4048226" y="387464"/>
                  </a:moveTo>
                  <a:lnTo>
                    <a:pt x="4045280" y="381685"/>
                  </a:lnTo>
                  <a:lnTo>
                    <a:pt x="4034498" y="378180"/>
                  </a:lnTo>
                  <a:lnTo>
                    <a:pt x="4028719" y="381127"/>
                  </a:lnTo>
                  <a:lnTo>
                    <a:pt x="4025214" y="391922"/>
                  </a:lnTo>
                  <a:lnTo>
                    <a:pt x="4028160" y="397700"/>
                  </a:lnTo>
                  <a:lnTo>
                    <a:pt x="4038943" y="401205"/>
                  </a:lnTo>
                  <a:lnTo>
                    <a:pt x="4044721" y="398259"/>
                  </a:lnTo>
                  <a:lnTo>
                    <a:pt x="4048226" y="387464"/>
                  </a:lnTo>
                  <a:close/>
                </a:path>
                <a:path w="4399915" h="1041400">
                  <a:moveTo>
                    <a:pt x="4108627" y="841641"/>
                  </a:moveTo>
                  <a:lnTo>
                    <a:pt x="4106621" y="834605"/>
                  </a:lnTo>
                  <a:lnTo>
                    <a:pt x="4102125" y="828840"/>
                  </a:lnTo>
                  <a:lnTo>
                    <a:pt x="4095534" y="825119"/>
                  </a:lnTo>
                  <a:lnTo>
                    <a:pt x="4088003" y="824255"/>
                  </a:lnTo>
                  <a:lnTo>
                    <a:pt x="4080980" y="826274"/>
                  </a:lnTo>
                  <a:lnTo>
                    <a:pt x="4075214" y="830783"/>
                  </a:lnTo>
                  <a:lnTo>
                    <a:pt x="4071505" y="837374"/>
                  </a:lnTo>
                  <a:lnTo>
                    <a:pt x="4070629" y="844905"/>
                  </a:lnTo>
                  <a:lnTo>
                    <a:pt x="4072648" y="851928"/>
                  </a:lnTo>
                  <a:lnTo>
                    <a:pt x="4077144" y="857694"/>
                  </a:lnTo>
                  <a:lnTo>
                    <a:pt x="4083735" y="861402"/>
                  </a:lnTo>
                  <a:lnTo>
                    <a:pt x="4091254" y="862279"/>
                  </a:lnTo>
                  <a:lnTo>
                    <a:pt x="4098277" y="860259"/>
                  </a:lnTo>
                  <a:lnTo>
                    <a:pt x="4104043" y="855764"/>
                  </a:lnTo>
                  <a:lnTo>
                    <a:pt x="4107764" y="849160"/>
                  </a:lnTo>
                  <a:lnTo>
                    <a:pt x="4108627" y="841641"/>
                  </a:lnTo>
                  <a:close/>
                </a:path>
                <a:path w="4399915" h="1041400">
                  <a:moveTo>
                    <a:pt x="4121975" y="664057"/>
                  </a:moveTo>
                  <a:lnTo>
                    <a:pt x="4118191" y="656628"/>
                  </a:lnTo>
                  <a:lnTo>
                    <a:pt x="4104309" y="652119"/>
                  </a:lnTo>
                  <a:lnTo>
                    <a:pt x="4096880" y="655904"/>
                  </a:lnTo>
                  <a:lnTo>
                    <a:pt x="4092384" y="669747"/>
                  </a:lnTo>
                  <a:lnTo>
                    <a:pt x="4096169" y="677202"/>
                  </a:lnTo>
                  <a:lnTo>
                    <a:pt x="4110037" y="681710"/>
                  </a:lnTo>
                  <a:lnTo>
                    <a:pt x="4117479" y="677900"/>
                  </a:lnTo>
                  <a:lnTo>
                    <a:pt x="4121975" y="664057"/>
                  </a:lnTo>
                  <a:close/>
                </a:path>
                <a:path w="4399915" h="1041400">
                  <a:moveTo>
                    <a:pt x="4130916" y="492493"/>
                  </a:moveTo>
                  <a:lnTo>
                    <a:pt x="4127538" y="485876"/>
                  </a:lnTo>
                  <a:lnTo>
                    <a:pt x="4115219" y="481876"/>
                  </a:lnTo>
                  <a:lnTo>
                    <a:pt x="4108615" y="485241"/>
                  </a:lnTo>
                  <a:lnTo>
                    <a:pt x="4104602" y="497586"/>
                  </a:lnTo>
                  <a:lnTo>
                    <a:pt x="4107980" y="504190"/>
                  </a:lnTo>
                  <a:lnTo>
                    <a:pt x="4120286" y="508190"/>
                  </a:lnTo>
                  <a:lnTo>
                    <a:pt x="4126903" y="504825"/>
                  </a:lnTo>
                  <a:lnTo>
                    <a:pt x="4130916" y="492493"/>
                  </a:lnTo>
                  <a:close/>
                </a:path>
                <a:path w="4399915" h="1041400">
                  <a:moveTo>
                    <a:pt x="4162361" y="959015"/>
                  </a:moveTo>
                  <a:lnTo>
                    <a:pt x="4159415" y="953211"/>
                  </a:lnTo>
                  <a:lnTo>
                    <a:pt x="4148632" y="949706"/>
                  </a:lnTo>
                  <a:lnTo>
                    <a:pt x="4142829" y="952665"/>
                  </a:lnTo>
                  <a:lnTo>
                    <a:pt x="4139336" y="963447"/>
                  </a:lnTo>
                  <a:lnTo>
                    <a:pt x="4142282" y="969238"/>
                  </a:lnTo>
                  <a:lnTo>
                    <a:pt x="4153065" y="972743"/>
                  </a:lnTo>
                  <a:lnTo>
                    <a:pt x="4158856" y="969784"/>
                  </a:lnTo>
                  <a:lnTo>
                    <a:pt x="4162361" y="959015"/>
                  </a:lnTo>
                  <a:close/>
                </a:path>
                <a:path w="4399915" h="1041400">
                  <a:moveTo>
                    <a:pt x="4192930" y="777417"/>
                  </a:moveTo>
                  <a:lnTo>
                    <a:pt x="4188536" y="768807"/>
                  </a:lnTo>
                  <a:lnTo>
                    <a:pt x="4172534" y="763600"/>
                  </a:lnTo>
                  <a:lnTo>
                    <a:pt x="4163923" y="767981"/>
                  </a:lnTo>
                  <a:lnTo>
                    <a:pt x="4158716" y="784009"/>
                  </a:lnTo>
                  <a:lnTo>
                    <a:pt x="4163098" y="792632"/>
                  </a:lnTo>
                  <a:lnTo>
                    <a:pt x="4179112" y="797839"/>
                  </a:lnTo>
                  <a:lnTo>
                    <a:pt x="4187723" y="793432"/>
                  </a:lnTo>
                  <a:lnTo>
                    <a:pt x="4192930" y="777417"/>
                  </a:lnTo>
                  <a:close/>
                </a:path>
                <a:path w="4399915" h="1041400">
                  <a:moveTo>
                    <a:pt x="4207357" y="601865"/>
                  </a:moveTo>
                  <a:lnTo>
                    <a:pt x="4203662" y="594563"/>
                  </a:lnTo>
                  <a:lnTo>
                    <a:pt x="4190098" y="590169"/>
                  </a:lnTo>
                  <a:lnTo>
                    <a:pt x="4182808" y="593890"/>
                  </a:lnTo>
                  <a:lnTo>
                    <a:pt x="4178414" y="607441"/>
                  </a:lnTo>
                  <a:lnTo>
                    <a:pt x="4182122" y="614705"/>
                  </a:lnTo>
                  <a:lnTo>
                    <a:pt x="4195686" y="619112"/>
                  </a:lnTo>
                  <a:lnTo>
                    <a:pt x="4202963" y="615403"/>
                  </a:lnTo>
                  <a:lnTo>
                    <a:pt x="4207357" y="601865"/>
                  </a:lnTo>
                  <a:close/>
                </a:path>
                <a:path w="4399915" h="1041400">
                  <a:moveTo>
                    <a:pt x="4247375" y="896416"/>
                  </a:moveTo>
                  <a:lnTo>
                    <a:pt x="4244924" y="891616"/>
                  </a:lnTo>
                  <a:lnTo>
                    <a:pt x="4235996" y="888707"/>
                  </a:lnTo>
                  <a:lnTo>
                    <a:pt x="4231195" y="891159"/>
                  </a:lnTo>
                  <a:lnTo>
                    <a:pt x="4228300" y="900074"/>
                  </a:lnTo>
                  <a:lnTo>
                    <a:pt x="4230725" y="904887"/>
                  </a:lnTo>
                  <a:lnTo>
                    <a:pt x="4239666" y="907796"/>
                  </a:lnTo>
                  <a:lnTo>
                    <a:pt x="4244479" y="905332"/>
                  </a:lnTo>
                  <a:lnTo>
                    <a:pt x="4247375" y="896416"/>
                  </a:lnTo>
                  <a:close/>
                </a:path>
                <a:path w="4399915" h="1041400">
                  <a:moveTo>
                    <a:pt x="4278414" y="715022"/>
                  </a:moveTo>
                  <a:lnTo>
                    <a:pt x="4274185" y="706767"/>
                  </a:lnTo>
                  <a:lnTo>
                    <a:pt x="4258792" y="701763"/>
                  </a:lnTo>
                  <a:lnTo>
                    <a:pt x="4250499" y="705954"/>
                  </a:lnTo>
                  <a:lnTo>
                    <a:pt x="4245495" y="721360"/>
                  </a:lnTo>
                  <a:lnTo>
                    <a:pt x="4249725" y="729640"/>
                  </a:lnTo>
                  <a:lnTo>
                    <a:pt x="4265130" y="734644"/>
                  </a:lnTo>
                  <a:lnTo>
                    <a:pt x="4273410" y="730427"/>
                  </a:lnTo>
                  <a:lnTo>
                    <a:pt x="4278414" y="715022"/>
                  </a:lnTo>
                  <a:close/>
                </a:path>
                <a:path w="4399915" h="1041400">
                  <a:moveTo>
                    <a:pt x="4314952" y="1017257"/>
                  </a:moveTo>
                  <a:lnTo>
                    <a:pt x="4312640" y="1009142"/>
                  </a:lnTo>
                  <a:lnTo>
                    <a:pt x="4307446" y="1002499"/>
                  </a:lnTo>
                  <a:lnTo>
                    <a:pt x="4299851" y="998207"/>
                  </a:lnTo>
                  <a:lnTo>
                    <a:pt x="4291165" y="997204"/>
                  </a:lnTo>
                  <a:lnTo>
                    <a:pt x="4283049" y="999528"/>
                  </a:lnTo>
                  <a:lnTo>
                    <a:pt x="4276407" y="1004722"/>
                  </a:lnTo>
                  <a:lnTo>
                    <a:pt x="4272127" y="1012329"/>
                  </a:lnTo>
                  <a:lnTo>
                    <a:pt x="4271111" y="1021016"/>
                  </a:lnTo>
                  <a:lnTo>
                    <a:pt x="4273435" y="1029131"/>
                  </a:lnTo>
                  <a:lnTo>
                    <a:pt x="4278630" y="1035773"/>
                  </a:lnTo>
                  <a:lnTo>
                    <a:pt x="4286250" y="1040053"/>
                  </a:lnTo>
                  <a:lnTo>
                    <a:pt x="4294911" y="1041057"/>
                  </a:lnTo>
                  <a:lnTo>
                    <a:pt x="4303014" y="1038733"/>
                  </a:lnTo>
                  <a:lnTo>
                    <a:pt x="4309656" y="1033551"/>
                  </a:lnTo>
                  <a:lnTo>
                    <a:pt x="4313961" y="1025931"/>
                  </a:lnTo>
                  <a:lnTo>
                    <a:pt x="4314952" y="1017257"/>
                  </a:lnTo>
                  <a:close/>
                </a:path>
                <a:path w="4399915" h="1041400">
                  <a:moveTo>
                    <a:pt x="4341063" y="833958"/>
                  </a:moveTo>
                  <a:lnTo>
                    <a:pt x="4339336" y="827887"/>
                  </a:lnTo>
                  <a:lnTo>
                    <a:pt x="4335450" y="822934"/>
                  </a:lnTo>
                  <a:lnTo>
                    <a:pt x="4329785" y="819721"/>
                  </a:lnTo>
                  <a:lnTo>
                    <a:pt x="4323296" y="818972"/>
                  </a:lnTo>
                  <a:lnTo>
                    <a:pt x="4317238" y="820712"/>
                  </a:lnTo>
                  <a:lnTo>
                    <a:pt x="4312259" y="824598"/>
                  </a:lnTo>
                  <a:lnTo>
                    <a:pt x="4309059" y="830275"/>
                  </a:lnTo>
                  <a:lnTo>
                    <a:pt x="4308310" y="836752"/>
                  </a:lnTo>
                  <a:lnTo>
                    <a:pt x="4310062" y="842810"/>
                  </a:lnTo>
                  <a:lnTo>
                    <a:pt x="4313948" y="847763"/>
                  </a:lnTo>
                  <a:lnTo>
                    <a:pt x="4319638" y="850963"/>
                  </a:lnTo>
                  <a:lnTo>
                    <a:pt x="4326102" y="851712"/>
                  </a:lnTo>
                  <a:lnTo>
                    <a:pt x="4332160" y="849985"/>
                  </a:lnTo>
                  <a:lnTo>
                    <a:pt x="4337126" y="846112"/>
                  </a:lnTo>
                  <a:lnTo>
                    <a:pt x="4340326" y="840435"/>
                  </a:lnTo>
                  <a:lnTo>
                    <a:pt x="4341063" y="833958"/>
                  </a:lnTo>
                  <a:close/>
                </a:path>
                <a:path w="4399915" h="1041400">
                  <a:moveTo>
                    <a:pt x="4399356" y="954189"/>
                  </a:moveTo>
                  <a:lnTo>
                    <a:pt x="4397413" y="947369"/>
                  </a:lnTo>
                  <a:lnTo>
                    <a:pt x="4393057" y="941793"/>
                  </a:lnTo>
                  <a:lnTo>
                    <a:pt x="4386681" y="938199"/>
                  </a:lnTo>
                  <a:lnTo>
                    <a:pt x="4379379" y="937348"/>
                  </a:lnTo>
                  <a:lnTo>
                    <a:pt x="4372559" y="939292"/>
                  </a:lnTo>
                  <a:lnTo>
                    <a:pt x="4366984" y="943660"/>
                  </a:lnTo>
                  <a:lnTo>
                    <a:pt x="4363377" y="950074"/>
                  </a:lnTo>
                  <a:lnTo>
                    <a:pt x="4362526" y="957351"/>
                  </a:lnTo>
                  <a:lnTo>
                    <a:pt x="4364482" y="964158"/>
                  </a:lnTo>
                  <a:lnTo>
                    <a:pt x="4368851" y="969746"/>
                  </a:lnTo>
                  <a:lnTo>
                    <a:pt x="4375251" y="973353"/>
                  </a:lnTo>
                  <a:lnTo>
                    <a:pt x="4382528" y="974178"/>
                  </a:lnTo>
                  <a:lnTo>
                    <a:pt x="4389336" y="972235"/>
                  </a:lnTo>
                  <a:lnTo>
                    <a:pt x="4394911" y="967867"/>
                  </a:lnTo>
                  <a:lnTo>
                    <a:pt x="4398518" y="961491"/>
                  </a:lnTo>
                  <a:lnTo>
                    <a:pt x="4399356" y="954189"/>
                  </a:lnTo>
                  <a:close/>
                </a:path>
              </a:pathLst>
            </a:custGeom>
            <a:solidFill>
              <a:srgbClr val="FFFFFF">
                <a:alpha val="22999"/>
              </a:srgbClr>
            </a:solidFill>
          </p:spPr>
          <p:txBody>
            <a:bodyPr wrap="square" lIns="0" tIns="0" rIns="0" bIns="0" rtlCol="0"/>
            <a:lstStyle/>
            <a:p>
              <a:endParaRPr/>
            </a:p>
          </p:txBody>
        </p:sp>
        <p:sp>
          <p:nvSpPr>
            <p:cNvPr id="8" name="object 8"/>
            <p:cNvSpPr/>
            <p:nvPr/>
          </p:nvSpPr>
          <p:spPr>
            <a:xfrm>
              <a:off x="4936439" y="1701"/>
              <a:ext cx="5307965" cy="1044575"/>
            </a:xfrm>
            <a:custGeom>
              <a:avLst/>
              <a:gdLst/>
              <a:ahLst/>
              <a:cxnLst/>
              <a:rect l="l" t="t" r="r" b="b"/>
              <a:pathLst>
                <a:path w="5307965" h="1044575">
                  <a:moveTo>
                    <a:pt x="56705" y="1008037"/>
                  </a:moveTo>
                  <a:lnTo>
                    <a:pt x="53695" y="997534"/>
                  </a:lnTo>
                  <a:lnTo>
                    <a:pt x="46977" y="988936"/>
                  </a:lnTo>
                  <a:lnTo>
                    <a:pt x="37134" y="983373"/>
                  </a:lnTo>
                  <a:lnTo>
                    <a:pt x="25920" y="982091"/>
                  </a:lnTo>
                  <a:lnTo>
                    <a:pt x="15430" y="985100"/>
                  </a:lnTo>
                  <a:lnTo>
                    <a:pt x="6832" y="991831"/>
                  </a:lnTo>
                  <a:lnTo>
                    <a:pt x="1295" y="1001674"/>
                  </a:lnTo>
                  <a:lnTo>
                    <a:pt x="0" y="1012901"/>
                  </a:lnTo>
                  <a:lnTo>
                    <a:pt x="2997" y="1023378"/>
                  </a:lnTo>
                  <a:lnTo>
                    <a:pt x="9715" y="1031976"/>
                  </a:lnTo>
                  <a:lnTo>
                    <a:pt x="19545" y="1037526"/>
                  </a:lnTo>
                  <a:lnTo>
                    <a:pt x="30772" y="1038821"/>
                  </a:lnTo>
                  <a:lnTo>
                    <a:pt x="41262" y="1035812"/>
                  </a:lnTo>
                  <a:lnTo>
                    <a:pt x="49860" y="1029093"/>
                  </a:lnTo>
                  <a:lnTo>
                    <a:pt x="55410" y="1019263"/>
                  </a:lnTo>
                  <a:lnTo>
                    <a:pt x="56705" y="1008037"/>
                  </a:lnTo>
                  <a:close/>
                </a:path>
                <a:path w="5307965" h="1044575">
                  <a:moveTo>
                    <a:pt x="94475" y="884567"/>
                  </a:moveTo>
                  <a:lnTo>
                    <a:pt x="92456" y="877531"/>
                  </a:lnTo>
                  <a:lnTo>
                    <a:pt x="87960" y="871778"/>
                  </a:lnTo>
                  <a:lnTo>
                    <a:pt x="81356" y="868045"/>
                  </a:lnTo>
                  <a:lnTo>
                    <a:pt x="73837" y="867181"/>
                  </a:lnTo>
                  <a:lnTo>
                    <a:pt x="66814" y="869200"/>
                  </a:lnTo>
                  <a:lnTo>
                    <a:pt x="61048" y="873696"/>
                  </a:lnTo>
                  <a:lnTo>
                    <a:pt x="57340" y="880287"/>
                  </a:lnTo>
                  <a:lnTo>
                    <a:pt x="56464" y="887818"/>
                  </a:lnTo>
                  <a:lnTo>
                    <a:pt x="58483" y="894842"/>
                  </a:lnTo>
                  <a:lnTo>
                    <a:pt x="62979" y="900595"/>
                  </a:lnTo>
                  <a:lnTo>
                    <a:pt x="69570" y="904303"/>
                  </a:lnTo>
                  <a:lnTo>
                    <a:pt x="77101" y="905179"/>
                  </a:lnTo>
                  <a:lnTo>
                    <a:pt x="84124" y="903173"/>
                  </a:lnTo>
                  <a:lnTo>
                    <a:pt x="89890" y="898677"/>
                  </a:lnTo>
                  <a:lnTo>
                    <a:pt x="93611" y="892073"/>
                  </a:lnTo>
                  <a:lnTo>
                    <a:pt x="94475" y="884567"/>
                  </a:lnTo>
                  <a:close/>
                </a:path>
                <a:path w="5307965" h="1044575">
                  <a:moveTo>
                    <a:pt x="142684" y="761631"/>
                  </a:moveTo>
                  <a:lnTo>
                    <a:pt x="139065" y="754507"/>
                  </a:lnTo>
                  <a:lnTo>
                    <a:pt x="125818" y="750201"/>
                  </a:lnTo>
                  <a:lnTo>
                    <a:pt x="118694" y="753833"/>
                  </a:lnTo>
                  <a:lnTo>
                    <a:pt x="114401" y="767067"/>
                  </a:lnTo>
                  <a:lnTo>
                    <a:pt x="118021" y="774204"/>
                  </a:lnTo>
                  <a:lnTo>
                    <a:pt x="131279" y="778510"/>
                  </a:lnTo>
                  <a:lnTo>
                    <a:pt x="138391" y="774865"/>
                  </a:lnTo>
                  <a:lnTo>
                    <a:pt x="142684" y="761631"/>
                  </a:lnTo>
                  <a:close/>
                </a:path>
                <a:path w="5307965" h="1044575">
                  <a:moveTo>
                    <a:pt x="156286" y="1010526"/>
                  </a:moveTo>
                  <a:lnTo>
                    <a:pt x="154571" y="1004582"/>
                  </a:lnTo>
                  <a:lnTo>
                    <a:pt x="150761" y="999705"/>
                  </a:lnTo>
                  <a:lnTo>
                    <a:pt x="145199" y="996556"/>
                  </a:lnTo>
                  <a:lnTo>
                    <a:pt x="138823" y="995832"/>
                  </a:lnTo>
                  <a:lnTo>
                    <a:pt x="132880" y="997534"/>
                  </a:lnTo>
                  <a:lnTo>
                    <a:pt x="128016" y="1001344"/>
                  </a:lnTo>
                  <a:lnTo>
                    <a:pt x="124879" y="1006906"/>
                  </a:lnTo>
                  <a:lnTo>
                    <a:pt x="124142" y="1013294"/>
                  </a:lnTo>
                  <a:lnTo>
                    <a:pt x="125844" y="1019238"/>
                  </a:lnTo>
                  <a:lnTo>
                    <a:pt x="129641" y="1024102"/>
                  </a:lnTo>
                  <a:lnTo>
                    <a:pt x="135229" y="1027239"/>
                  </a:lnTo>
                  <a:lnTo>
                    <a:pt x="141579" y="1027988"/>
                  </a:lnTo>
                  <a:lnTo>
                    <a:pt x="147523" y="1026287"/>
                  </a:lnTo>
                  <a:lnTo>
                    <a:pt x="152400" y="1022477"/>
                  </a:lnTo>
                  <a:lnTo>
                    <a:pt x="155562" y="1016876"/>
                  </a:lnTo>
                  <a:lnTo>
                    <a:pt x="156286" y="1010526"/>
                  </a:lnTo>
                  <a:close/>
                </a:path>
                <a:path w="5307965" h="1044575">
                  <a:moveTo>
                    <a:pt x="200291" y="642734"/>
                  </a:moveTo>
                  <a:lnTo>
                    <a:pt x="196989" y="636295"/>
                  </a:lnTo>
                  <a:lnTo>
                    <a:pt x="184975" y="632383"/>
                  </a:lnTo>
                  <a:lnTo>
                    <a:pt x="178523" y="635673"/>
                  </a:lnTo>
                  <a:lnTo>
                    <a:pt x="174625" y="647700"/>
                  </a:lnTo>
                  <a:lnTo>
                    <a:pt x="177901" y="654138"/>
                  </a:lnTo>
                  <a:lnTo>
                    <a:pt x="189928" y="658037"/>
                  </a:lnTo>
                  <a:lnTo>
                    <a:pt x="196380" y="654761"/>
                  </a:lnTo>
                  <a:lnTo>
                    <a:pt x="200291" y="642734"/>
                  </a:lnTo>
                  <a:close/>
                </a:path>
                <a:path w="5307965" h="1044575">
                  <a:moveTo>
                    <a:pt x="215150" y="886104"/>
                  </a:moveTo>
                  <a:lnTo>
                    <a:pt x="212394" y="876503"/>
                  </a:lnTo>
                  <a:lnTo>
                    <a:pt x="206235" y="868629"/>
                  </a:lnTo>
                  <a:lnTo>
                    <a:pt x="197218" y="863536"/>
                  </a:lnTo>
                  <a:lnTo>
                    <a:pt x="186905" y="862342"/>
                  </a:lnTo>
                  <a:lnTo>
                    <a:pt x="177292" y="865085"/>
                  </a:lnTo>
                  <a:lnTo>
                    <a:pt x="169405" y="871232"/>
                  </a:lnTo>
                  <a:lnTo>
                    <a:pt x="164312" y="880249"/>
                  </a:lnTo>
                  <a:lnTo>
                    <a:pt x="163118" y="890574"/>
                  </a:lnTo>
                  <a:lnTo>
                    <a:pt x="165874" y="900201"/>
                  </a:lnTo>
                  <a:lnTo>
                    <a:pt x="172046" y="908088"/>
                  </a:lnTo>
                  <a:lnTo>
                    <a:pt x="181089" y="913180"/>
                  </a:lnTo>
                  <a:lnTo>
                    <a:pt x="191363" y="914374"/>
                  </a:lnTo>
                  <a:lnTo>
                    <a:pt x="200990" y="911606"/>
                  </a:lnTo>
                  <a:lnTo>
                    <a:pt x="208864" y="905433"/>
                  </a:lnTo>
                  <a:lnTo>
                    <a:pt x="213969" y="896391"/>
                  </a:lnTo>
                  <a:lnTo>
                    <a:pt x="215150" y="886104"/>
                  </a:lnTo>
                  <a:close/>
                </a:path>
                <a:path w="5307965" h="1044575">
                  <a:moveTo>
                    <a:pt x="257632" y="527977"/>
                  </a:moveTo>
                  <a:lnTo>
                    <a:pt x="256197" y="525183"/>
                  </a:lnTo>
                  <a:lnTo>
                    <a:pt x="250964" y="523481"/>
                  </a:lnTo>
                  <a:lnTo>
                    <a:pt x="248158" y="524903"/>
                  </a:lnTo>
                  <a:lnTo>
                    <a:pt x="246456" y="530148"/>
                  </a:lnTo>
                  <a:lnTo>
                    <a:pt x="247891" y="532968"/>
                  </a:lnTo>
                  <a:lnTo>
                    <a:pt x="253111" y="534657"/>
                  </a:lnTo>
                  <a:lnTo>
                    <a:pt x="255930" y="533222"/>
                  </a:lnTo>
                  <a:lnTo>
                    <a:pt x="257632" y="527977"/>
                  </a:lnTo>
                  <a:close/>
                </a:path>
                <a:path w="5307965" h="1044575">
                  <a:moveTo>
                    <a:pt x="259029" y="764552"/>
                  </a:moveTo>
                  <a:lnTo>
                    <a:pt x="255231" y="757085"/>
                  </a:lnTo>
                  <a:lnTo>
                    <a:pt x="241350" y="752576"/>
                  </a:lnTo>
                  <a:lnTo>
                    <a:pt x="233908" y="756386"/>
                  </a:lnTo>
                  <a:lnTo>
                    <a:pt x="229412" y="770242"/>
                  </a:lnTo>
                  <a:lnTo>
                    <a:pt x="233197" y="777684"/>
                  </a:lnTo>
                  <a:lnTo>
                    <a:pt x="247078" y="782193"/>
                  </a:lnTo>
                  <a:lnTo>
                    <a:pt x="254533" y="778395"/>
                  </a:lnTo>
                  <a:lnTo>
                    <a:pt x="259029" y="764552"/>
                  </a:lnTo>
                  <a:close/>
                </a:path>
                <a:path w="5307965" h="1044575">
                  <a:moveTo>
                    <a:pt x="273977" y="298780"/>
                  </a:moveTo>
                  <a:lnTo>
                    <a:pt x="273900" y="298627"/>
                  </a:lnTo>
                  <a:lnTo>
                    <a:pt x="273596" y="298526"/>
                  </a:lnTo>
                  <a:lnTo>
                    <a:pt x="273431" y="298602"/>
                  </a:lnTo>
                  <a:lnTo>
                    <a:pt x="273316" y="298932"/>
                  </a:lnTo>
                  <a:lnTo>
                    <a:pt x="273418" y="299097"/>
                  </a:lnTo>
                  <a:lnTo>
                    <a:pt x="273723" y="299199"/>
                  </a:lnTo>
                  <a:lnTo>
                    <a:pt x="273926" y="298945"/>
                  </a:lnTo>
                  <a:lnTo>
                    <a:pt x="273977" y="298780"/>
                  </a:lnTo>
                  <a:close/>
                </a:path>
                <a:path w="5307965" h="1044575">
                  <a:moveTo>
                    <a:pt x="278879" y="1011288"/>
                  </a:moveTo>
                  <a:lnTo>
                    <a:pt x="276098" y="1001560"/>
                  </a:lnTo>
                  <a:lnTo>
                    <a:pt x="269862" y="993584"/>
                  </a:lnTo>
                  <a:lnTo>
                    <a:pt x="260743" y="988441"/>
                  </a:lnTo>
                  <a:lnTo>
                    <a:pt x="250317" y="987234"/>
                  </a:lnTo>
                  <a:lnTo>
                    <a:pt x="240588" y="990015"/>
                  </a:lnTo>
                  <a:lnTo>
                    <a:pt x="232613" y="996251"/>
                  </a:lnTo>
                  <a:lnTo>
                    <a:pt x="227469" y="1005382"/>
                  </a:lnTo>
                  <a:lnTo>
                    <a:pt x="226263" y="1015784"/>
                  </a:lnTo>
                  <a:lnTo>
                    <a:pt x="229057" y="1025512"/>
                  </a:lnTo>
                  <a:lnTo>
                    <a:pt x="235292" y="1033487"/>
                  </a:lnTo>
                  <a:lnTo>
                    <a:pt x="244424" y="1038644"/>
                  </a:lnTo>
                  <a:lnTo>
                    <a:pt x="254825" y="1039837"/>
                  </a:lnTo>
                  <a:lnTo>
                    <a:pt x="264553" y="1037043"/>
                  </a:lnTo>
                  <a:lnTo>
                    <a:pt x="272529" y="1030820"/>
                  </a:lnTo>
                  <a:lnTo>
                    <a:pt x="277685" y="1021702"/>
                  </a:lnTo>
                  <a:lnTo>
                    <a:pt x="278879" y="1011288"/>
                  </a:lnTo>
                  <a:close/>
                </a:path>
                <a:path w="5307965" h="1044575">
                  <a:moveTo>
                    <a:pt x="317144" y="647065"/>
                  </a:moveTo>
                  <a:lnTo>
                    <a:pt x="314096" y="641096"/>
                  </a:lnTo>
                  <a:lnTo>
                    <a:pt x="303034" y="637501"/>
                  </a:lnTo>
                  <a:lnTo>
                    <a:pt x="297053" y="640537"/>
                  </a:lnTo>
                  <a:lnTo>
                    <a:pt x="293446" y="651637"/>
                  </a:lnTo>
                  <a:lnTo>
                    <a:pt x="296494" y="657606"/>
                  </a:lnTo>
                  <a:lnTo>
                    <a:pt x="307568" y="661200"/>
                  </a:lnTo>
                  <a:lnTo>
                    <a:pt x="313537" y="658164"/>
                  </a:lnTo>
                  <a:lnTo>
                    <a:pt x="317144" y="647065"/>
                  </a:lnTo>
                  <a:close/>
                </a:path>
                <a:path w="5307965" h="1044575">
                  <a:moveTo>
                    <a:pt x="325932" y="888822"/>
                  </a:moveTo>
                  <a:lnTo>
                    <a:pt x="323545" y="880503"/>
                  </a:lnTo>
                  <a:lnTo>
                    <a:pt x="318211" y="873683"/>
                  </a:lnTo>
                  <a:lnTo>
                    <a:pt x="310388" y="869276"/>
                  </a:lnTo>
                  <a:lnTo>
                    <a:pt x="301485" y="868260"/>
                  </a:lnTo>
                  <a:lnTo>
                    <a:pt x="293179" y="870648"/>
                  </a:lnTo>
                  <a:lnTo>
                    <a:pt x="286359" y="875969"/>
                  </a:lnTo>
                  <a:lnTo>
                    <a:pt x="281965" y="883767"/>
                  </a:lnTo>
                  <a:lnTo>
                    <a:pt x="280924" y="892683"/>
                  </a:lnTo>
                  <a:lnTo>
                    <a:pt x="283311" y="901001"/>
                  </a:lnTo>
                  <a:lnTo>
                    <a:pt x="288632" y="907821"/>
                  </a:lnTo>
                  <a:lnTo>
                    <a:pt x="296443" y="912215"/>
                  </a:lnTo>
                  <a:lnTo>
                    <a:pt x="305358" y="913257"/>
                  </a:lnTo>
                  <a:lnTo>
                    <a:pt x="313677" y="910869"/>
                  </a:lnTo>
                  <a:lnTo>
                    <a:pt x="320497" y="905548"/>
                  </a:lnTo>
                  <a:lnTo>
                    <a:pt x="324904" y="897724"/>
                  </a:lnTo>
                  <a:lnTo>
                    <a:pt x="325932" y="888822"/>
                  </a:lnTo>
                  <a:close/>
                </a:path>
                <a:path w="5307965" h="1044575">
                  <a:moveTo>
                    <a:pt x="329730" y="414731"/>
                  </a:moveTo>
                  <a:lnTo>
                    <a:pt x="327812" y="410895"/>
                  </a:lnTo>
                  <a:lnTo>
                    <a:pt x="320713" y="408597"/>
                  </a:lnTo>
                  <a:lnTo>
                    <a:pt x="316903" y="410552"/>
                  </a:lnTo>
                  <a:lnTo>
                    <a:pt x="314604" y="417626"/>
                  </a:lnTo>
                  <a:lnTo>
                    <a:pt x="316547" y="421436"/>
                  </a:lnTo>
                  <a:lnTo>
                    <a:pt x="323634" y="423748"/>
                  </a:lnTo>
                  <a:lnTo>
                    <a:pt x="327431" y="421805"/>
                  </a:lnTo>
                  <a:lnTo>
                    <a:pt x="329730" y="414731"/>
                  </a:lnTo>
                  <a:close/>
                </a:path>
                <a:path w="5307965" h="1044575">
                  <a:moveTo>
                    <a:pt x="352107" y="191287"/>
                  </a:moveTo>
                  <a:lnTo>
                    <a:pt x="352018" y="191109"/>
                  </a:lnTo>
                  <a:lnTo>
                    <a:pt x="351713" y="191008"/>
                  </a:lnTo>
                  <a:lnTo>
                    <a:pt x="351510" y="191249"/>
                  </a:lnTo>
                  <a:lnTo>
                    <a:pt x="351459" y="191389"/>
                  </a:lnTo>
                  <a:lnTo>
                    <a:pt x="351536" y="191566"/>
                  </a:lnTo>
                  <a:lnTo>
                    <a:pt x="351828" y="191668"/>
                  </a:lnTo>
                  <a:lnTo>
                    <a:pt x="352018" y="191566"/>
                  </a:lnTo>
                  <a:lnTo>
                    <a:pt x="352107" y="191287"/>
                  </a:lnTo>
                  <a:close/>
                </a:path>
                <a:path w="5307965" h="1044575">
                  <a:moveTo>
                    <a:pt x="374802" y="768070"/>
                  </a:moveTo>
                  <a:lnTo>
                    <a:pt x="371182" y="760958"/>
                  </a:lnTo>
                  <a:lnTo>
                    <a:pt x="357924" y="756653"/>
                  </a:lnTo>
                  <a:lnTo>
                    <a:pt x="350824" y="760272"/>
                  </a:lnTo>
                  <a:lnTo>
                    <a:pt x="346519" y="773531"/>
                  </a:lnTo>
                  <a:lnTo>
                    <a:pt x="350139" y="780630"/>
                  </a:lnTo>
                  <a:lnTo>
                    <a:pt x="363397" y="784948"/>
                  </a:lnTo>
                  <a:lnTo>
                    <a:pt x="370497" y="781316"/>
                  </a:lnTo>
                  <a:lnTo>
                    <a:pt x="374802" y="768070"/>
                  </a:lnTo>
                  <a:close/>
                </a:path>
                <a:path w="5307965" h="1044575">
                  <a:moveTo>
                    <a:pt x="382422" y="532549"/>
                  </a:moveTo>
                  <a:lnTo>
                    <a:pt x="379818" y="527443"/>
                  </a:lnTo>
                  <a:lnTo>
                    <a:pt x="370268" y="524332"/>
                  </a:lnTo>
                  <a:lnTo>
                    <a:pt x="365137" y="526935"/>
                  </a:lnTo>
                  <a:lnTo>
                    <a:pt x="362026" y="536498"/>
                  </a:lnTo>
                  <a:lnTo>
                    <a:pt x="364642" y="541642"/>
                  </a:lnTo>
                  <a:lnTo>
                    <a:pt x="374192" y="544741"/>
                  </a:lnTo>
                  <a:lnTo>
                    <a:pt x="379310" y="542112"/>
                  </a:lnTo>
                  <a:lnTo>
                    <a:pt x="382422" y="532549"/>
                  </a:lnTo>
                  <a:close/>
                </a:path>
                <a:path w="5307965" h="1044575">
                  <a:moveTo>
                    <a:pt x="394157" y="1012901"/>
                  </a:moveTo>
                  <a:lnTo>
                    <a:pt x="391121" y="1002309"/>
                  </a:lnTo>
                  <a:lnTo>
                    <a:pt x="384340" y="993622"/>
                  </a:lnTo>
                  <a:lnTo>
                    <a:pt x="374396" y="988009"/>
                  </a:lnTo>
                  <a:lnTo>
                    <a:pt x="363054" y="986701"/>
                  </a:lnTo>
                  <a:lnTo>
                    <a:pt x="352450" y="989736"/>
                  </a:lnTo>
                  <a:lnTo>
                    <a:pt x="343776" y="996518"/>
                  </a:lnTo>
                  <a:lnTo>
                    <a:pt x="338175" y="1006462"/>
                  </a:lnTo>
                  <a:lnTo>
                    <a:pt x="336854" y="1017803"/>
                  </a:lnTo>
                  <a:lnTo>
                    <a:pt x="339890" y="1028395"/>
                  </a:lnTo>
                  <a:lnTo>
                    <a:pt x="346671" y="1037082"/>
                  </a:lnTo>
                  <a:lnTo>
                    <a:pt x="356628" y="1042682"/>
                  </a:lnTo>
                  <a:lnTo>
                    <a:pt x="367969" y="1043990"/>
                  </a:lnTo>
                  <a:lnTo>
                    <a:pt x="378561" y="1040955"/>
                  </a:lnTo>
                  <a:lnTo>
                    <a:pt x="387248" y="1034173"/>
                  </a:lnTo>
                  <a:lnTo>
                    <a:pt x="392861" y="1024229"/>
                  </a:lnTo>
                  <a:lnTo>
                    <a:pt x="394157" y="1012901"/>
                  </a:lnTo>
                  <a:close/>
                </a:path>
                <a:path w="5307965" h="1044575">
                  <a:moveTo>
                    <a:pt x="403250" y="305714"/>
                  </a:moveTo>
                  <a:lnTo>
                    <a:pt x="401840" y="302907"/>
                  </a:lnTo>
                  <a:lnTo>
                    <a:pt x="396595" y="301193"/>
                  </a:lnTo>
                  <a:lnTo>
                    <a:pt x="393763" y="302641"/>
                  </a:lnTo>
                  <a:lnTo>
                    <a:pt x="392074" y="307860"/>
                  </a:lnTo>
                  <a:lnTo>
                    <a:pt x="393509" y="310692"/>
                  </a:lnTo>
                  <a:lnTo>
                    <a:pt x="398754" y="312394"/>
                  </a:lnTo>
                  <a:lnTo>
                    <a:pt x="401548" y="310946"/>
                  </a:lnTo>
                  <a:lnTo>
                    <a:pt x="403250" y="305714"/>
                  </a:lnTo>
                  <a:close/>
                </a:path>
                <a:path w="5307965" h="1044575">
                  <a:moveTo>
                    <a:pt x="436587" y="651598"/>
                  </a:moveTo>
                  <a:lnTo>
                    <a:pt x="433387" y="645312"/>
                  </a:lnTo>
                  <a:lnTo>
                    <a:pt x="421665" y="641502"/>
                  </a:lnTo>
                  <a:lnTo>
                    <a:pt x="415391" y="644702"/>
                  </a:lnTo>
                  <a:lnTo>
                    <a:pt x="411594" y="656424"/>
                  </a:lnTo>
                  <a:lnTo>
                    <a:pt x="414769" y="662698"/>
                  </a:lnTo>
                  <a:lnTo>
                    <a:pt x="426491" y="666508"/>
                  </a:lnTo>
                  <a:lnTo>
                    <a:pt x="432777" y="663308"/>
                  </a:lnTo>
                  <a:lnTo>
                    <a:pt x="436587" y="651598"/>
                  </a:lnTo>
                  <a:close/>
                </a:path>
                <a:path w="5307965" h="1044575">
                  <a:moveTo>
                    <a:pt x="453224" y="890473"/>
                  </a:moveTo>
                  <a:lnTo>
                    <a:pt x="449541" y="877608"/>
                  </a:lnTo>
                  <a:lnTo>
                    <a:pt x="441312" y="867067"/>
                  </a:lnTo>
                  <a:lnTo>
                    <a:pt x="429247" y="860247"/>
                  </a:lnTo>
                  <a:lnTo>
                    <a:pt x="415467" y="858672"/>
                  </a:lnTo>
                  <a:lnTo>
                    <a:pt x="402615" y="862355"/>
                  </a:lnTo>
                  <a:lnTo>
                    <a:pt x="392074" y="870610"/>
                  </a:lnTo>
                  <a:lnTo>
                    <a:pt x="385279" y="882675"/>
                  </a:lnTo>
                  <a:lnTo>
                    <a:pt x="383679" y="896454"/>
                  </a:lnTo>
                  <a:lnTo>
                    <a:pt x="387350" y="909320"/>
                  </a:lnTo>
                  <a:lnTo>
                    <a:pt x="395579" y="919861"/>
                  </a:lnTo>
                  <a:lnTo>
                    <a:pt x="407657" y="926668"/>
                  </a:lnTo>
                  <a:lnTo>
                    <a:pt x="421424" y="928255"/>
                  </a:lnTo>
                  <a:lnTo>
                    <a:pt x="434289" y="924560"/>
                  </a:lnTo>
                  <a:lnTo>
                    <a:pt x="444830" y="916317"/>
                  </a:lnTo>
                  <a:lnTo>
                    <a:pt x="451637" y="904240"/>
                  </a:lnTo>
                  <a:lnTo>
                    <a:pt x="453224" y="890473"/>
                  </a:lnTo>
                  <a:close/>
                </a:path>
                <a:path w="5307965" h="1044575">
                  <a:moveTo>
                    <a:pt x="453402" y="421576"/>
                  </a:moveTo>
                  <a:lnTo>
                    <a:pt x="451205" y="417271"/>
                  </a:lnTo>
                  <a:lnTo>
                    <a:pt x="443179" y="414667"/>
                  </a:lnTo>
                  <a:lnTo>
                    <a:pt x="438899" y="416864"/>
                  </a:lnTo>
                  <a:lnTo>
                    <a:pt x="436283" y="424891"/>
                  </a:lnTo>
                  <a:lnTo>
                    <a:pt x="438467" y="429158"/>
                  </a:lnTo>
                  <a:lnTo>
                    <a:pt x="446493" y="431774"/>
                  </a:lnTo>
                  <a:lnTo>
                    <a:pt x="450786" y="429602"/>
                  </a:lnTo>
                  <a:lnTo>
                    <a:pt x="453402" y="421576"/>
                  </a:lnTo>
                  <a:close/>
                </a:path>
                <a:path w="5307965" h="1044575">
                  <a:moveTo>
                    <a:pt x="482968" y="200329"/>
                  </a:moveTo>
                  <a:lnTo>
                    <a:pt x="481774" y="197993"/>
                  </a:lnTo>
                  <a:lnTo>
                    <a:pt x="477456" y="196583"/>
                  </a:lnTo>
                  <a:lnTo>
                    <a:pt x="475145" y="197789"/>
                  </a:lnTo>
                  <a:lnTo>
                    <a:pt x="473748" y="202095"/>
                  </a:lnTo>
                  <a:lnTo>
                    <a:pt x="474916" y="204393"/>
                  </a:lnTo>
                  <a:lnTo>
                    <a:pt x="479247" y="205790"/>
                  </a:lnTo>
                  <a:lnTo>
                    <a:pt x="481571" y="204635"/>
                  </a:lnTo>
                  <a:lnTo>
                    <a:pt x="482968" y="200329"/>
                  </a:lnTo>
                  <a:close/>
                </a:path>
                <a:path w="5307965" h="1044575">
                  <a:moveTo>
                    <a:pt x="508368" y="772033"/>
                  </a:moveTo>
                  <a:lnTo>
                    <a:pt x="505155" y="760793"/>
                  </a:lnTo>
                  <a:lnTo>
                    <a:pt x="497954" y="751573"/>
                  </a:lnTo>
                  <a:lnTo>
                    <a:pt x="487413" y="745617"/>
                  </a:lnTo>
                  <a:lnTo>
                    <a:pt x="475373" y="744232"/>
                  </a:lnTo>
                  <a:lnTo>
                    <a:pt x="464134" y="747458"/>
                  </a:lnTo>
                  <a:lnTo>
                    <a:pt x="454926" y="754659"/>
                  </a:lnTo>
                  <a:lnTo>
                    <a:pt x="448983" y="765200"/>
                  </a:lnTo>
                  <a:lnTo>
                    <a:pt x="447586" y="777252"/>
                  </a:lnTo>
                  <a:lnTo>
                    <a:pt x="450799" y="788492"/>
                  </a:lnTo>
                  <a:lnTo>
                    <a:pt x="458000" y="797699"/>
                  </a:lnTo>
                  <a:lnTo>
                    <a:pt x="468553" y="803643"/>
                  </a:lnTo>
                  <a:lnTo>
                    <a:pt x="480580" y="805040"/>
                  </a:lnTo>
                  <a:lnTo>
                    <a:pt x="491820" y="801814"/>
                  </a:lnTo>
                  <a:lnTo>
                    <a:pt x="501040" y="794613"/>
                  </a:lnTo>
                  <a:lnTo>
                    <a:pt x="506996" y="784047"/>
                  </a:lnTo>
                  <a:lnTo>
                    <a:pt x="508368" y="772033"/>
                  </a:lnTo>
                  <a:close/>
                </a:path>
                <a:path w="5307965" h="1044575">
                  <a:moveTo>
                    <a:pt x="515124" y="538835"/>
                  </a:moveTo>
                  <a:lnTo>
                    <a:pt x="512826" y="530834"/>
                  </a:lnTo>
                  <a:lnTo>
                    <a:pt x="507707" y="524281"/>
                  </a:lnTo>
                  <a:lnTo>
                    <a:pt x="500202" y="520039"/>
                  </a:lnTo>
                  <a:lnTo>
                    <a:pt x="491642" y="519061"/>
                  </a:lnTo>
                  <a:lnTo>
                    <a:pt x="483641" y="521347"/>
                  </a:lnTo>
                  <a:lnTo>
                    <a:pt x="477088" y="526478"/>
                  </a:lnTo>
                  <a:lnTo>
                    <a:pt x="472859" y="533984"/>
                  </a:lnTo>
                  <a:lnTo>
                    <a:pt x="471868" y="542531"/>
                  </a:lnTo>
                  <a:lnTo>
                    <a:pt x="474167" y="550519"/>
                  </a:lnTo>
                  <a:lnTo>
                    <a:pt x="479298" y="557072"/>
                  </a:lnTo>
                  <a:lnTo>
                    <a:pt x="486803" y="561301"/>
                  </a:lnTo>
                  <a:lnTo>
                    <a:pt x="495350" y="562305"/>
                  </a:lnTo>
                  <a:lnTo>
                    <a:pt x="503351" y="560006"/>
                  </a:lnTo>
                  <a:lnTo>
                    <a:pt x="509905" y="554901"/>
                  </a:lnTo>
                  <a:lnTo>
                    <a:pt x="514146" y="547395"/>
                  </a:lnTo>
                  <a:lnTo>
                    <a:pt x="515124" y="538835"/>
                  </a:lnTo>
                  <a:close/>
                </a:path>
                <a:path w="5307965" h="1044575">
                  <a:moveTo>
                    <a:pt x="529539" y="314452"/>
                  </a:moveTo>
                  <a:lnTo>
                    <a:pt x="527862" y="311150"/>
                  </a:lnTo>
                  <a:lnTo>
                    <a:pt x="521703" y="309156"/>
                  </a:lnTo>
                  <a:lnTo>
                    <a:pt x="518388" y="310832"/>
                  </a:lnTo>
                  <a:lnTo>
                    <a:pt x="516382" y="316992"/>
                  </a:lnTo>
                  <a:lnTo>
                    <a:pt x="518083" y="320306"/>
                  </a:lnTo>
                  <a:lnTo>
                    <a:pt x="524243" y="322300"/>
                  </a:lnTo>
                  <a:lnTo>
                    <a:pt x="527532" y="320624"/>
                  </a:lnTo>
                  <a:lnTo>
                    <a:pt x="529539" y="314452"/>
                  </a:lnTo>
                  <a:close/>
                </a:path>
                <a:path w="5307965" h="1044575">
                  <a:moveTo>
                    <a:pt x="567029" y="99060"/>
                  </a:moveTo>
                  <a:lnTo>
                    <a:pt x="566254" y="97561"/>
                  </a:lnTo>
                  <a:lnTo>
                    <a:pt x="563486" y="96659"/>
                  </a:lnTo>
                  <a:lnTo>
                    <a:pt x="561987" y="97421"/>
                  </a:lnTo>
                  <a:lnTo>
                    <a:pt x="561086" y="100190"/>
                  </a:lnTo>
                  <a:lnTo>
                    <a:pt x="561860" y="101688"/>
                  </a:lnTo>
                  <a:lnTo>
                    <a:pt x="564629" y="102590"/>
                  </a:lnTo>
                  <a:lnTo>
                    <a:pt x="566127" y="101828"/>
                  </a:lnTo>
                  <a:lnTo>
                    <a:pt x="567029" y="99060"/>
                  </a:lnTo>
                  <a:close/>
                </a:path>
                <a:path w="5307965" h="1044575">
                  <a:moveTo>
                    <a:pt x="567575" y="657225"/>
                  </a:moveTo>
                  <a:lnTo>
                    <a:pt x="565073" y="648462"/>
                  </a:lnTo>
                  <a:lnTo>
                    <a:pt x="559460" y="641299"/>
                  </a:lnTo>
                  <a:lnTo>
                    <a:pt x="551243" y="636651"/>
                  </a:lnTo>
                  <a:lnTo>
                    <a:pt x="541870" y="635571"/>
                  </a:lnTo>
                  <a:lnTo>
                    <a:pt x="533120" y="638086"/>
                  </a:lnTo>
                  <a:lnTo>
                    <a:pt x="525945" y="643686"/>
                  </a:lnTo>
                  <a:lnTo>
                    <a:pt x="521322" y="651903"/>
                  </a:lnTo>
                  <a:lnTo>
                    <a:pt x="520230" y="661276"/>
                  </a:lnTo>
                  <a:lnTo>
                    <a:pt x="522744" y="670026"/>
                  </a:lnTo>
                  <a:lnTo>
                    <a:pt x="528345" y="677214"/>
                  </a:lnTo>
                  <a:lnTo>
                    <a:pt x="536562" y="681837"/>
                  </a:lnTo>
                  <a:lnTo>
                    <a:pt x="545934" y="682917"/>
                  </a:lnTo>
                  <a:lnTo>
                    <a:pt x="554685" y="680402"/>
                  </a:lnTo>
                  <a:lnTo>
                    <a:pt x="561860" y="674801"/>
                  </a:lnTo>
                  <a:lnTo>
                    <a:pt x="566496" y="666584"/>
                  </a:lnTo>
                  <a:lnTo>
                    <a:pt x="567575" y="657225"/>
                  </a:lnTo>
                  <a:close/>
                </a:path>
                <a:path w="5307965" h="1044575">
                  <a:moveTo>
                    <a:pt x="585152" y="429768"/>
                  </a:moveTo>
                  <a:lnTo>
                    <a:pt x="583412" y="423722"/>
                  </a:lnTo>
                  <a:lnTo>
                    <a:pt x="579526" y="418769"/>
                  </a:lnTo>
                  <a:lnTo>
                    <a:pt x="573849" y="415556"/>
                  </a:lnTo>
                  <a:lnTo>
                    <a:pt x="567372" y="414807"/>
                  </a:lnTo>
                  <a:lnTo>
                    <a:pt x="561314" y="416547"/>
                  </a:lnTo>
                  <a:lnTo>
                    <a:pt x="556361" y="420420"/>
                  </a:lnTo>
                  <a:lnTo>
                    <a:pt x="553173" y="426085"/>
                  </a:lnTo>
                  <a:lnTo>
                    <a:pt x="552411" y="432574"/>
                  </a:lnTo>
                  <a:lnTo>
                    <a:pt x="554151" y="438632"/>
                  </a:lnTo>
                  <a:lnTo>
                    <a:pt x="558012" y="443598"/>
                  </a:lnTo>
                  <a:lnTo>
                    <a:pt x="563702" y="446786"/>
                  </a:lnTo>
                  <a:lnTo>
                    <a:pt x="570179" y="447548"/>
                  </a:lnTo>
                  <a:lnTo>
                    <a:pt x="576237" y="445808"/>
                  </a:lnTo>
                  <a:lnTo>
                    <a:pt x="581202" y="441921"/>
                  </a:lnTo>
                  <a:lnTo>
                    <a:pt x="584415" y="436232"/>
                  </a:lnTo>
                  <a:lnTo>
                    <a:pt x="585152" y="429768"/>
                  </a:lnTo>
                  <a:close/>
                </a:path>
                <a:path w="5307965" h="1044575">
                  <a:moveTo>
                    <a:pt x="611644" y="211251"/>
                  </a:moveTo>
                  <a:lnTo>
                    <a:pt x="610298" y="208610"/>
                  </a:lnTo>
                  <a:lnTo>
                    <a:pt x="605370" y="207010"/>
                  </a:lnTo>
                  <a:lnTo>
                    <a:pt x="602729" y="208343"/>
                  </a:lnTo>
                  <a:lnTo>
                    <a:pt x="601129" y="213271"/>
                  </a:lnTo>
                  <a:lnTo>
                    <a:pt x="602475" y="215938"/>
                  </a:lnTo>
                  <a:lnTo>
                    <a:pt x="607402" y="217538"/>
                  </a:lnTo>
                  <a:lnTo>
                    <a:pt x="610044" y="216166"/>
                  </a:lnTo>
                  <a:lnTo>
                    <a:pt x="611644" y="211251"/>
                  </a:lnTo>
                  <a:close/>
                </a:path>
                <a:path w="5307965" h="1044575">
                  <a:moveTo>
                    <a:pt x="638530" y="545693"/>
                  </a:moveTo>
                  <a:lnTo>
                    <a:pt x="636155" y="537375"/>
                  </a:lnTo>
                  <a:lnTo>
                    <a:pt x="630821" y="530555"/>
                  </a:lnTo>
                  <a:lnTo>
                    <a:pt x="623023" y="526148"/>
                  </a:lnTo>
                  <a:lnTo>
                    <a:pt x="614108" y="525132"/>
                  </a:lnTo>
                  <a:lnTo>
                    <a:pt x="605790" y="527507"/>
                  </a:lnTo>
                  <a:lnTo>
                    <a:pt x="598970" y="532841"/>
                  </a:lnTo>
                  <a:lnTo>
                    <a:pt x="594575" y="540639"/>
                  </a:lnTo>
                  <a:lnTo>
                    <a:pt x="593534" y="549554"/>
                  </a:lnTo>
                  <a:lnTo>
                    <a:pt x="595922" y="557872"/>
                  </a:lnTo>
                  <a:lnTo>
                    <a:pt x="601243" y="564692"/>
                  </a:lnTo>
                  <a:lnTo>
                    <a:pt x="609066" y="569087"/>
                  </a:lnTo>
                  <a:lnTo>
                    <a:pt x="617969" y="570115"/>
                  </a:lnTo>
                  <a:lnTo>
                    <a:pt x="626287" y="567740"/>
                  </a:lnTo>
                  <a:lnTo>
                    <a:pt x="633107" y="562406"/>
                  </a:lnTo>
                  <a:lnTo>
                    <a:pt x="637514" y="554596"/>
                  </a:lnTo>
                  <a:lnTo>
                    <a:pt x="638530" y="545693"/>
                  </a:lnTo>
                  <a:close/>
                </a:path>
                <a:path w="5307965" h="1044575">
                  <a:moveTo>
                    <a:pt x="656869" y="1879"/>
                  </a:moveTo>
                  <a:lnTo>
                    <a:pt x="656272" y="711"/>
                  </a:lnTo>
                  <a:lnTo>
                    <a:pt x="654126" y="0"/>
                  </a:lnTo>
                  <a:lnTo>
                    <a:pt x="652957" y="596"/>
                  </a:lnTo>
                  <a:lnTo>
                    <a:pt x="652259" y="2755"/>
                  </a:lnTo>
                  <a:lnTo>
                    <a:pt x="652856" y="3898"/>
                  </a:lnTo>
                  <a:lnTo>
                    <a:pt x="655015" y="4597"/>
                  </a:lnTo>
                  <a:lnTo>
                    <a:pt x="656170" y="4025"/>
                  </a:lnTo>
                  <a:lnTo>
                    <a:pt x="656869" y="1879"/>
                  </a:lnTo>
                  <a:close/>
                </a:path>
                <a:path w="5307965" h="1044575">
                  <a:moveTo>
                    <a:pt x="657275" y="324256"/>
                  </a:moveTo>
                  <a:lnTo>
                    <a:pt x="655320" y="320471"/>
                  </a:lnTo>
                  <a:lnTo>
                    <a:pt x="648220" y="318160"/>
                  </a:lnTo>
                  <a:lnTo>
                    <a:pt x="644436" y="320090"/>
                  </a:lnTo>
                  <a:lnTo>
                    <a:pt x="642124" y="327202"/>
                  </a:lnTo>
                  <a:lnTo>
                    <a:pt x="644055" y="330987"/>
                  </a:lnTo>
                  <a:lnTo>
                    <a:pt x="651154" y="333286"/>
                  </a:lnTo>
                  <a:lnTo>
                    <a:pt x="654964" y="331368"/>
                  </a:lnTo>
                  <a:lnTo>
                    <a:pt x="657275" y="324256"/>
                  </a:lnTo>
                  <a:close/>
                </a:path>
                <a:path w="5307965" h="1044575">
                  <a:moveTo>
                    <a:pt x="698512" y="112420"/>
                  </a:moveTo>
                  <a:lnTo>
                    <a:pt x="697585" y="110604"/>
                  </a:lnTo>
                  <a:lnTo>
                    <a:pt x="694194" y="109512"/>
                  </a:lnTo>
                  <a:lnTo>
                    <a:pt x="692365" y="110426"/>
                  </a:lnTo>
                  <a:lnTo>
                    <a:pt x="691273" y="113804"/>
                  </a:lnTo>
                  <a:lnTo>
                    <a:pt x="692200" y="115633"/>
                  </a:lnTo>
                  <a:lnTo>
                    <a:pt x="695591" y="116738"/>
                  </a:lnTo>
                  <a:lnTo>
                    <a:pt x="697420" y="115798"/>
                  </a:lnTo>
                  <a:lnTo>
                    <a:pt x="698512" y="112420"/>
                  </a:lnTo>
                  <a:close/>
                </a:path>
                <a:path w="5307965" h="1044575">
                  <a:moveTo>
                    <a:pt x="712266" y="438556"/>
                  </a:moveTo>
                  <a:lnTo>
                    <a:pt x="710361" y="431850"/>
                  </a:lnTo>
                  <a:lnTo>
                    <a:pt x="706069" y="426364"/>
                  </a:lnTo>
                  <a:lnTo>
                    <a:pt x="699782" y="422808"/>
                  </a:lnTo>
                  <a:lnTo>
                    <a:pt x="692607" y="421982"/>
                  </a:lnTo>
                  <a:lnTo>
                    <a:pt x="685901" y="423913"/>
                  </a:lnTo>
                  <a:lnTo>
                    <a:pt x="680402" y="428205"/>
                  </a:lnTo>
                  <a:lnTo>
                    <a:pt x="676859" y="434492"/>
                  </a:lnTo>
                  <a:lnTo>
                    <a:pt x="676033" y="441667"/>
                  </a:lnTo>
                  <a:lnTo>
                    <a:pt x="677951" y="448373"/>
                  </a:lnTo>
                  <a:lnTo>
                    <a:pt x="682244" y="453859"/>
                  </a:lnTo>
                  <a:lnTo>
                    <a:pt x="688543" y="457403"/>
                  </a:lnTo>
                  <a:lnTo>
                    <a:pt x="695718" y="458241"/>
                  </a:lnTo>
                  <a:lnTo>
                    <a:pt x="702411" y="456311"/>
                  </a:lnTo>
                  <a:lnTo>
                    <a:pt x="707898" y="452018"/>
                  </a:lnTo>
                  <a:lnTo>
                    <a:pt x="711441" y="445731"/>
                  </a:lnTo>
                  <a:lnTo>
                    <a:pt x="712266" y="438556"/>
                  </a:lnTo>
                  <a:close/>
                </a:path>
                <a:path w="5307965" h="1044575">
                  <a:moveTo>
                    <a:pt x="746861" y="222567"/>
                  </a:moveTo>
                  <a:lnTo>
                    <a:pt x="744080" y="217106"/>
                  </a:lnTo>
                  <a:lnTo>
                    <a:pt x="733920" y="213804"/>
                  </a:lnTo>
                  <a:lnTo>
                    <a:pt x="728459" y="216585"/>
                  </a:lnTo>
                  <a:lnTo>
                    <a:pt x="725157" y="226758"/>
                  </a:lnTo>
                  <a:lnTo>
                    <a:pt x="727938" y="232219"/>
                  </a:lnTo>
                  <a:lnTo>
                    <a:pt x="738098" y="235521"/>
                  </a:lnTo>
                  <a:lnTo>
                    <a:pt x="743546" y="232740"/>
                  </a:lnTo>
                  <a:lnTo>
                    <a:pt x="746861" y="222567"/>
                  </a:lnTo>
                  <a:close/>
                </a:path>
                <a:path w="5307965" h="1044575">
                  <a:moveTo>
                    <a:pt x="789927" y="18262"/>
                  </a:moveTo>
                  <a:lnTo>
                    <a:pt x="789495" y="17411"/>
                  </a:lnTo>
                  <a:lnTo>
                    <a:pt x="787958" y="16916"/>
                  </a:lnTo>
                  <a:lnTo>
                    <a:pt x="787133" y="17360"/>
                  </a:lnTo>
                  <a:lnTo>
                    <a:pt x="786638" y="18884"/>
                  </a:lnTo>
                  <a:lnTo>
                    <a:pt x="787057" y="19710"/>
                  </a:lnTo>
                  <a:lnTo>
                    <a:pt x="788593" y="20205"/>
                  </a:lnTo>
                  <a:lnTo>
                    <a:pt x="789419" y="19786"/>
                  </a:lnTo>
                  <a:lnTo>
                    <a:pt x="789927" y="18262"/>
                  </a:lnTo>
                  <a:close/>
                </a:path>
                <a:path w="5307965" h="1044575">
                  <a:moveTo>
                    <a:pt x="794092" y="335635"/>
                  </a:moveTo>
                  <a:lnTo>
                    <a:pt x="792391" y="329679"/>
                  </a:lnTo>
                  <a:lnTo>
                    <a:pt x="788593" y="324802"/>
                  </a:lnTo>
                  <a:lnTo>
                    <a:pt x="783018" y="321652"/>
                  </a:lnTo>
                  <a:lnTo>
                    <a:pt x="776643" y="320929"/>
                  </a:lnTo>
                  <a:lnTo>
                    <a:pt x="770699" y="322630"/>
                  </a:lnTo>
                  <a:lnTo>
                    <a:pt x="765822" y="326453"/>
                  </a:lnTo>
                  <a:lnTo>
                    <a:pt x="762685" y="332016"/>
                  </a:lnTo>
                  <a:lnTo>
                    <a:pt x="761949" y="338391"/>
                  </a:lnTo>
                  <a:lnTo>
                    <a:pt x="763651" y="344347"/>
                  </a:lnTo>
                  <a:lnTo>
                    <a:pt x="767448" y="349224"/>
                  </a:lnTo>
                  <a:lnTo>
                    <a:pt x="773036" y="352361"/>
                  </a:lnTo>
                  <a:lnTo>
                    <a:pt x="779399" y="353098"/>
                  </a:lnTo>
                  <a:lnTo>
                    <a:pt x="785342" y="351396"/>
                  </a:lnTo>
                  <a:lnTo>
                    <a:pt x="790219" y="347573"/>
                  </a:lnTo>
                  <a:lnTo>
                    <a:pt x="793369" y="341985"/>
                  </a:lnTo>
                  <a:lnTo>
                    <a:pt x="794092" y="335635"/>
                  </a:lnTo>
                  <a:close/>
                </a:path>
                <a:path w="5307965" h="1044575">
                  <a:moveTo>
                    <a:pt x="830122" y="127762"/>
                  </a:moveTo>
                  <a:lnTo>
                    <a:pt x="829449" y="126428"/>
                  </a:lnTo>
                  <a:lnTo>
                    <a:pt x="826973" y="125628"/>
                  </a:lnTo>
                  <a:lnTo>
                    <a:pt x="825652" y="126314"/>
                  </a:lnTo>
                  <a:lnTo>
                    <a:pt x="824865" y="128765"/>
                  </a:lnTo>
                  <a:lnTo>
                    <a:pt x="825525" y="130098"/>
                  </a:lnTo>
                  <a:lnTo>
                    <a:pt x="828001" y="130898"/>
                  </a:lnTo>
                  <a:lnTo>
                    <a:pt x="829322" y="130213"/>
                  </a:lnTo>
                  <a:lnTo>
                    <a:pt x="830122" y="127762"/>
                  </a:lnTo>
                  <a:close/>
                </a:path>
                <a:path w="5307965" h="1044575">
                  <a:moveTo>
                    <a:pt x="884186" y="235407"/>
                  </a:moveTo>
                  <a:lnTo>
                    <a:pt x="879881" y="226999"/>
                  </a:lnTo>
                  <a:lnTo>
                    <a:pt x="864158" y="221881"/>
                  </a:lnTo>
                  <a:lnTo>
                    <a:pt x="855726" y="226174"/>
                  </a:lnTo>
                  <a:lnTo>
                    <a:pt x="850620" y="241884"/>
                  </a:lnTo>
                  <a:lnTo>
                    <a:pt x="854913" y="250329"/>
                  </a:lnTo>
                  <a:lnTo>
                    <a:pt x="870635" y="255435"/>
                  </a:lnTo>
                  <a:lnTo>
                    <a:pt x="879081" y="251129"/>
                  </a:lnTo>
                  <a:lnTo>
                    <a:pt x="884186" y="235407"/>
                  </a:lnTo>
                  <a:close/>
                </a:path>
                <a:path w="5307965" h="1044575">
                  <a:moveTo>
                    <a:pt x="931443" y="35331"/>
                  </a:moveTo>
                  <a:lnTo>
                    <a:pt x="929513" y="31534"/>
                  </a:lnTo>
                  <a:lnTo>
                    <a:pt x="922439" y="29235"/>
                  </a:lnTo>
                  <a:lnTo>
                    <a:pt x="918616" y="31165"/>
                  </a:lnTo>
                  <a:lnTo>
                    <a:pt x="916305" y="38265"/>
                  </a:lnTo>
                  <a:lnTo>
                    <a:pt x="918260" y="42049"/>
                  </a:lnTo>
                  <a:lnTo>
                    <a:pt x="925347" y="44361"/>
                  </a:lnTo>
                  <a:lnTo>
                    <a:pt x="929144" y="42430"/>
                  </a:lnTo>
                  <a:lnTo>
                    <a:pt x="931443" y="35331"/>
                  </a:lnTo>
                  <a:close/>
                </a:path>
                <a:path w="5307965" h="1044575">
                  <a:moveTo>
                    <a:pt x="4327944" y="35445"/>
                  </a:moveTo>
                  <a:lnTo>
                    <a:pt x="4326166" y="31978"/>
                  </a:lnTo>
                  <a:lnTo>
                    <a:pt x="4319702" y="29883"/>
                  </a:lnTo>
                  <a:lnTo>
                    <a:pt x="4316234" y="31648"/>
                  </a:lnTo>
                  <a:lnTo>
                    <a:pt x="4314126" y="38112"/>
                  </a:lnTo>
                  <a:lnTo>
                    <a:pt x="4315904" y="41605"/>
                  </a:lnTo>
                  <a:lnTo>
                    <a:pt x="4322356" y="43700"/>
                  </a:lnTo>
                  <a:lnTo>
                    <a:pt x="4325836" y="41922"/>
                  </a:lnTo>
                  <a:lnTo>
                    <a:pt x="4327944" y="35445"/>
                  </a:lnTo>
                  <a:close/>
                </a:path>
                <a:path w="5307965" h="1044575">
                  <a:moveTo>
                    <a:pt x="4424667" y="126873"/>
                  </a:moveTo>
                  <a:lnTo>
                    <a:pt x="4422826" y="123228"/>
                  </a:lnTo>
                  <a:lnTo>
                    <a:pt x="4416031" y="121031"/>
                  </a:lnTo>
                  <a:lnTo>
                    <a:pt x="4412412" y="122885"/>
                  </a:lnTo>
                  <a:lnTo>
                    <a:pt x="4410214" y="129667"/>
                  </a:lnTo>
                  <a:lnTo>
                    <a:pt x="4412043" y="133299"/>
                  </a:lnTo>
                  <a:lnTo>
                    <a:pt x="4418825" y="135509"/>
                  </a:lnTo>
                  <a:lnTo>
                    <a:pt x="4422470" y="133654"/>
                  </a:lnTo>
                  <a:lnTo>
                    <a:pt x="4424667" y="126873"/>
                  </a:lnTo>
                  <a:close/>
                </a:path>
                <a:path w="5307965" h="1044575">
                  <a:moveTo>
                    <a:pt x="4515790" y="62979"/>
                  </a:moveTo>
                  <a:lnTo>
                    <a:pt x="4512742" y="57035"/>
                  </a:lnTo>
                  <a:lnTo>
                    <a:pt x="4501654" y="53428"/>
                  </a:lnTo>
                  <a:lnTo>
                    <a:pt x="4495698" y="56451"/>
                  </a:lnTo>
                  <a:lnTo>
                    <a:pt x="4492091" y="67551"/>
                  </a:lnTo>
                  <a:lnTo>
                    <a:pt x="4495127" y="73507"/>
                  </a:lnTo>
                  <a:lnTo>
                    <a:pt x="4506214" y="77114"/>
                  </a:lnTo>
                  <a:lnTo>
                    <a:pt x="4512183" y="74079"/>
                  </a:lnTo>
                  <a:lnTo>
                    <a:pt x="4515790" y="62979"/>
                  </a:lnTo>
                  <a:close/>
                </a:path>
                <a:path w="5307965" h="1044575">
                  <a:moveTo>
                    <a:pt x="4517809" y="222961"/>
                  </a:moveTo>
                  <a:lnTo>
                    <a:pt x="4515523" y="218490"/>
                  </a:lnTo>
                  <a:lnTo>
                    <a:pt x="4507204" y="215785"/>
                  </a:lnTo>
                  <a:lnTo>
                    <a:pt x="4502747" y="218071"/>
                  </a:lnTo>
                  <a:lnTo>
                    <a:pt x="4500042" y="226390"/>
                  </a:lnTo>
                  <a:lnTo>
                    <a:pt x="4502302" y="230860"/>
                  </a:lnTo>
                  <a:lnTo>
                    <a:pt x="4510633" y="233565"/>
                  </a:lnTo>
                  <a:lnTo>
                    <a:pt x="4515104" y="231279"/>
                  </a:lnTo>
                  <a:lnTo>
                    <a:pt x="4517809" y="222961"/>
                  </a:lnTo>
                  <a:close/>
                </a:path>
                <a:path w="5307965" h="1044575">
                  <a:moveTo>
                    <a:pt x="4591037" y="2197"/>
                  </a:moveTo>
                  <a:lnTo>
                    <a:pt x="4590872" y="1879"/>
                  </a:lnTo>
                  <a:lnTo>
                    <a:pt x="4590250" y="1676"/>
                  </a:lnTo>
                  <a:lnTo>
                    <a:pt x="4589919" y="1841"/>
                  </a:lnTo>
                  <a:lnTo>
                    <a:pt x="4589729" y="2463"/>
                  </a:lnTo>
                  <a:lnTo>
                    <a:pt x="4589881" y="2781"/>
                  </a:lnTo>
                  <a:lnTo>
                    <a:pt x="4590516" y="2984"/>
                  </a:lnTo>
                  <a:lnTo>
                    <a:pt x="4590834" y="2819"/>
                  </a:lnTo>
                  <a:lnTo>
                    <a:pt x="4591037" y="2197"/>
                  </a:lnTo>
                  <a:close/>
                </a:path>
                <a:path w="5307965" h="1044575">
                  <a:moveTo>
                    <a:pt x="4603813" y="160439"/>
                  </a:moveTo>
                  <a:lnTo>
                    <a:pt x="4601540" y="155968"/>
                  </a:lnTo>
                  <a:lnTo>
                    <a:pt x="4593221" y="153276"/>
                  </a:lnTo>
                  <a:lnTo>
                    <a:pt x="4588751" y="155549"/>
                  </a:lnTo>
                  <a:lnTo>
                    <a:pt x="4586059" y="163868"/>
                  </a:lnTo>
                  <a:lnTo>
                    <a:pt x="4588332" y="168325"/>
                  </a:lnTo>
                  <a:lnTo>
                    <a:pt x="4596650" y="171030"/>
                  </a:lnTo>
                  <a:lnTo>
                    <a:pt x="4601121" y="168770"/>
                  </a:lnTo>
                  <a:lnTo>
                    <a:pt x="4603813" y="160439"/>
                  </a:lnTo>
                  <a:close/>
                </a:path>
                <a:path w="5307965" h="1044575">
                  <a:moveTo>
                    <a:pt x="4605096" y="323811"/>
                  </a:moveTo>
                  <a:lnTo>
                    <a:pt x="4602569" y="318858"/>
                  </a:lnTo>
                  <a:lnTo>
                    <a:pt x="4593323" y="315861"/>
                  </a:lnTo>
                  <a:lnTo>
                    <a:pt x="4588383" y="318376"/>
                  </a:lnTo>
                  <a:lnTo>
                    <a:pt x="4585373" y="327621"/>
                  </a:lnTo>
                  <a:lnTo>
                    <a:pt x="4587887" y="332600"/>
                  </a:lnTo>
                  <a:lnTo>
                    <a:pt x="4597120" y="335597"/>
                  </a:lnTo>
                  <a:lnTo>
                    <a:pt x="4602099" y="333057"/>
                  </a:lnTo>
                  <a:lnTo>
                    <a:pt x="4605096" y="323811"/>
                  </a:lnTo>
                  <a:close/>
                </a:path>
                <a:path w="5307965" h="1044575">
                  <a:moveTo>
                    <a:pt x="4681867" y="99466"/>
                  </a:moveTo>
                  <a:lnTo>
                    <a:pt x="4681626" y="98945"/>
                  </a:lnTo>
                  <a:lnTo>
                    <a:pt x="4680712" y="98640"/>
                  </a:lnTo>
                  <a:lnTo>
                    <a:pt x="4680204" y="98920"/>
                  </a:lnTo>
                  <a:lnTo>
                    <a:pt x="4679899" y="99847"/>
                  </a:lnTo>
                  <a:lnTo>
                    <a:pt x="4680153" y="100330"/>
                  </a:lnTo>
                  <a:lnTo>
                    <a:pt x="4681067" y="100634"/>
                  </a:lnTo>
                  <a:lnTo>
                    <a:pt x="4681575" y="100393"/>
                  </a:lnTo>
                  <a:lnTo>
                    <a:pt x="4681867" y="99466"/>
                  </a:lnTo>
                  <a:close/>
                </a:path>
                <a:path w="5307965" h="1044575">
                  <a:moveTo>
                    <a:pt x="4686973" y="429082"/>
                  </a:moveTo>
                  <a:lnTo>
                    <a:pt x="4684230" y="423608"/>
                  </a:lnTo>
                  <a:lnTo>
                    <a:pt x="4674057" y="420306"/>
                  </a:lnTo>
                  <a:lnTo>
                    <a:pt x="4668583" y="423113"/>
                  </a:lnTo>
                  <a:lnTo>
                    <a:pt x="4665281" y="433273"/>
                  </a:lnTo>
                  <a:lnTo>
                    <a:pt x="4668075" y="438721"/>
                  </a:lnTo>
                  <a:lnTo>
                    <a:pt x="4678235" y="442023"/>
                  </a:lnTo>
                  <a:lnTo>
                    <a:pt x="4683671" y="439254"/>
                  </a:lnTo>
                  <a:lnTo>
                    <a:pt x="4686973" y="429082"/>
                  </a:lnTo>
                  <a:close/>
                </a:path>
                <a:path w="5307965" h="1044575">
                  <a:moveTo>
                    <a:pt x="4695075" y="260731"/>
                  </a:moveTo>
                  <a:lnTo>
                    <a:pt x="4691443" y="253644"/>
                  </a:lnTo>
                  <a:lnTo>
                    <a:pt x="4678210" y="249339"/>
                  </a:lnTo>
                  <a:lnTo>
                    <a:pt x="4671085" y="252933"/>
                  </a:lnTo>
                  <a:lnTo>
                    <a:pt x="4666780" y="266204"/>
                  </a:lnTo>
                  <a:lnTo>
                    <a:pt x="4670412" y="273316"/>
                  </a:lnTo>
                  <a:lnTo>
                    <a:pt x="4683645" y="277622"/>
                  </a:lnTo>
                  <a:lnTo>
                    <a:pt x="4690757" y="273989"/>
                  </a:lnTo>
                  <a:lnTo>
                    <a:pt x="4695075" y="260731"/>
                  </a:lnTo>
                  <a:close/>
                </a:path>
                <a:path w="5307965" h="1044575">
                  <a:moveTo>
                    <a:pt x="4764227" y="538213"/>
                  </a:moveTo>
                  <a:lnTo>
                    <a:pt x="4760950" y="531761"/>
                  </a:lnTo>
                  <a:lnTo>
                    <a:pt x="4748936" y="527850"/>
                  </a:lnTo>
                  <a:lnTo>
                    <a:pt x="4742472" y="531152"/>
                  </a:lnTo>
                  <a:lnTo>
                    <a:pt x="4738560" y="543166"/>
                  </a:lnTo>
                  <a:lnTo>
                    <a:pt x="4741862" y="549617"/>
                  </a:lnTo>
                  <a:lnTo>
                    <a:pt x="4753876" y="553516"/>
                  </a:lnTo>
                  <a:lnTo>
                    <a:pt x="4760328" y="550240"/>
                  </a:lnTo>
                  <a:lnTo>
                    <a:pt x="4764227" y="538213"/>
                  </a:lnTo>
                  <a:close/>
                </a:path>
                <a:path w="5307965" h="1044575">
                  <a:moveTo>
                    <a:pt x="4767808" y="36969"/>
                  </a:moveTo>
                  <a:lnTo>
                    <a:pt x="4767554" y="36474"/>
                  </a:lnTo>
                  <a:lnTo>
                    <a:pt x="4766653" y="36182"/>
                  </a:lnTo>
                  <a:lnTo>
                    <a:pt x="4766145" y="36436"/>
                  </a:lnTo>
                  <a:lnTo>
                    <a:pt x="4765827" y="37376"/>
                  </a:lnTo>
                  <a:lnTo>
                    <a:pt x="4766107" y="37871"/>
                  </a:lnTo>
                  <a:lnTo>
                    <a:pt x="4767008" y="38163"/>
                  </a:lnTo>
                  <a:lnTo>
                    <a:pt x="4767504" y="37922"/>
                  </a:lnTo>
                  <a:lnTo>
                    <a:pt x="4767808" y="36969"/>
                  </a:lnTo>
                  <a:close/>
                </a:path>
                <a:path w="5307965" h="1044575">
                  <a:moveTo>
                    <a:pt x="4768964" y="367614"/>
                  </a:moveTo>
                  <a:lnTo>
                    <a:pt x="4767084" y="363956"/>
                  </a:lnTo>
                  <a:lnTo>
                    <a:pt x="4760328" y="361759"/>
                  </a:lnTo>
                  <a:lnTo>
                    <a:pt x="4756670" y="363613"/>
                  </a:lnTo>
                  <a:lnTo>
                    <a:pt x="4754473" y="370382"/>
                  </a:lnTo>
                  <a:lnTo>
                    <a:pt x="4756340" y="374040"/>
                  </a:lnTo>
                  <a:lnTo>
                    <a:pt x="4763097" y="376237"/>
                  </a:lnTo>
                  <a:lnTo>
                    <a:pt x="4766767" y="374383"/>
                  </a:lnTo>
                  <a:lnTo>
                    <a:pt x="4768964" y="367614"/>
                  </a:lnTo>
                  <a:close/>
                </a:path>
                <a:path w="5307965" h="1044575">
                  <a:moveTo>
                    <a:pt x="4835004" y="651281"/>
                  </a:moveTo>
                  <a:lnTo>
                    <a:pt x="4831372" y="644169"/>
                  </a:lnTo>
                  <a:lnTo>
                    <a:pt x="4818113" y="639864"/>
                  </a:lnTo>
                  <a:lnTo>
                    <a:pt x="4811001" y="643483"/>
                  </a:lnTo>
                  <a:lnTo>
                    <a:pt x="4806696" y="656729"/>
                  </a:lnTo>
                  <a:lnTo>
                    <a:pt x="4810328" y="663841"/>
                  </a:lnTo>
                  <a:lnTo>
                    <a:pt x="4823587" y="668147"/>
                  </a:lnTo>
                  <a:lnTo>
                    <a:pt x="4830699" y="664527"/>
                  </a:lnTo>
                  <a:lnTo>
                    <a:pt x="4835004" y="651281"/>
                  </a:lnTo>
                  <a:close/>
                </a:path>
                <a:path w="5307965" h="1044575">
                  <a:moveTo>
                    <a:pt x="4848263" y="306641"/>
                  </a:moveTo>
                  <a:lnTo>
                    <a:pt x="4848022" y="306146"/>
                  </a:lnTo>
                  <a:lnTo>
                    <a:pt x="4847094" y="305841"/>
                  </a:lnTo>
                  <a:lnTo>
                    <a:pt x="4846586" y="306095"/>
                  </a:lnTo>
                  <a:lnTo>
                    <a:pt x="4846282" y="307022"/>
                  </a:lnTo>
                  <a:lnTo>
                    <a:pt x="4846548" y="307505"/>
                  </a:lnTo>
                  <a:lnTo>
                    <a:pt x="4847488" y="307809"/>
                  </a:lnTo>
                  <a:lnTo>
                    <a:pt x="4847971" y="307568"/>
                  </a:lnTo>
                  <a:lnTo>
                    <a:pt x="4848263" y="306641"/>
                  </a:lnTo>
                  <a:close/>
                </a:path>
                <a:path w="5307965" h="1044575">
                  <a:moveTo>
                    <a:pt x="4851908" y="475602"/>
                  </a:moveTo>
                  <a:lnTo>
                    <a:pt x="4848123" y="468147"/>
                  </a:lnTo>
                  <a:lnTo>
                    <a:pt x="4834242" y="463638"/>
                  </a:lnTo>
                  <a:lnTo>
                    <a:pt x="4826813" y="467448"/>
                  </a:lnTo>
                  <a:lnTo>
                    <a:pt x="4822304" y="481317"/>
                  </a:lnTo>
                  <a:lnTo>
                    <a:pt x="4826089" y="488734"/>
                  </a:lnTo>
                  <a:lnTo>
                    <a:pt x="4839970" y="493255"/>
                  </a:lnTo>
                  <a:lnTo>
                    <a:pt x="4847399" y="489470"/>
                  </a:lnTo>
                  <a:lnTo>
                    <a:pt x="4851908" y="475602"/>
                  </a:lnTo>
                  <a:close/>
                </a:path>
                <a:path w="5307965" h="1044575">
                  <a:moveTo>
                    <a:pt x="4900053" y="767753"/>
                  </a:moveTo>
                  <a:lnTo>
                    <a:pt x="4896002" y="759815"/>
                  </a:lnTo>
                  <a:lnTo>
                    <a:pt x="4881219" y="755015"/>
                  </a:lnTo>
                  <a:lnTo>
                    <a:pt x="4873282" y="759053"/>
                  </a:lnTo>
                  <a:lnTo>
                    <a:pt x="4868469" y="773849"/>
                  </a:lnTo>
                  <a:lnTo>
                    <a:pt x="4872533" y="781786"/>
                  </a:lnTo>
                  <a:lnTo>
                    <a:pt x="4887315" y="786587"/>
                  </a:lnTo>
                  <a:lnTo>
                    <a:pt x="4895253" y="782548"/>
                  </a:lnTo>
                  <a:lnTo>
                    <a:pt x="4900053" y="767753"/>
                  </a:lnTo>
                  <a:close/>
                </a:path>
                <a:path w="5307965" h="1044575">
                  <a:moveTo>
                    <a:pt x="4921034" y="588822"/>
                  </a:moveTo>
                  <a:lnTo>
                    <a:pt x="4917427" y="581685"/>
                  </a:lnTo>
                  <a:lnTo>
                    <a:pt x="4904168" y="577380"/>
                  </a:lnTo>
                  <a:lnTo>
                    <a:pt x="4897056" y="581025"/>
                  </a:lnTo>
                  <a:lnTo>
                    <a:pt x="4892751" y="594271"/>
                  </a:lnTo>
                  <a:lnTo>
                    <a:pt x="4896370" y="601383"/>
                  </a:lnTo>
                  <a:lnTo>
                    <a:pt x="4909629" y="605688"/>
                  </a:lnTo>
                  <a:lnTo>
                    <a:pt x="4916741" y="602068"/>
                  </a:lnTo>
                  <a:lnTo>
                    <a:pt x="4921034" y="588822"/>
                  </a:lnTo>
                  <a:close/>
                </a:path>
                <a:path w="5307965" h="1044575">
                  <a:moveTo>
                    <a:pt x="4923777" y="416026"/>
                  </a:moveTo>
                  <a:lnTo>
                    <a:pt x="4923523" y="415544"/>
                  </a:lnTo>
                  <a:lnTo>
                    <a:pt x="4922583" y="415239"/>
                  </a:lnTo>
                  <a:lnTo>
                    <a:pt x="4922101" y="415480"/>
                  </a:lnTo>
                  <a:lnTo>
                    <a:pt x="4921796" y="416407"/>
                  </a:lnTo>
                  <a:lnTo>
                    <a:pt x="4922050" y="416890"/>
                  </a:lnTo>
                  <a:lnTo>
                    <a:pt x="4922990" y="417195"/>
                  </a:lnTo>
                  <a:lnTo>
                    <a:pt x="4923472" y="416941"/>
                  </a:lnTo>
                  <a:lnTo>
                    <a:pt x="4923777" y="416026"/>
                  </a:lnTo>
                  <a:close/>
                </a:path>
                <a:path w="5307965" h="1044575">
                  <a:moveTo>
                    <a:pt x="4958435" y="889304"/>
                  </a:moveTo>
                  <a:lnTo>
                    <a:pt x="4956645" y="883031"/>
                  </a:lnTo>
                  <a:lnTo>
                    <a:pt x="4952631" y="877900"/>
                  </a:lnTo>
                  <a:lnTo>
                    <a:pt x="4946739" y="874572"/>
                  </a:lnTo>
                  <a:lnTo>
                    <a:pt x="4940020" y="873810"/>
                  </a:lnTo>
                  <a:lnTo>
                    <a:pt x="4933759" y="875601"/>
                  </a:lnTo>
                  <a:lnTo>
                    <a:pt x="4928616" y="879614"/>
                  </a:lnTo>
                  <a:lnTo>
                    <a:pt x="4925314" y="885482"/>
                  </a:lnTo>
                  <a:lnTo>
                    <a:pt x="4924526" y="892200"/>
                  </a:lnTo>
                  <a:lnTo>
                    <a:pt x="4926330" y="898486"/>
                  </a:lnTo>
                  <a:lnTo>
                    <a:pt x="4930343" y="903630"/>
                  </a:lnTo>
                  <a:lnTo>
                    <a:pt x="4936236" y="906945"/>
                  </a:lnTo>
                  <a:lnTo>
                    <a:pt x="4942941" y="907719"/>
                  </a:lnTo>
                  <a:lnTo>
                    <a:pt x="4949215" y="905916"/>
                  </a:lnTo>
                  <a:lnTo>
                    <a:pt x="4954346" y="901890"/>
                  </a:lnTo>
                  <a:lnTo>
                    <a:pt x="4957673" y="895997"/>
                  </a:lnTo>
                  <a:lnTo>
                    <a:pt x="4958435" y="889304"/>
                  </a:lnTo>
                  <a:close/>
                </a:path>
                <a:path w="5307965" h="1044575">
                  <a:moveTo>
                    <a:pt x="4987569" y="706589"/>
                  </a:moveTo>
                  <a:lnTo>
                    <a:pt x="4985804" y="700430"/>
                  </a:lnTo>
                  <a:lnTo>
                    <a:pt x="4981867" y="695375"/>
                  </a:lnTo>
                  <a:lnTo>
                    <a:pt x="4976088" y="692099"/>
                  </a:lnTo>
                  <a:lnTo>
                    <a:pt x="4969497" y="691349"/>
                  </a:lnTo>
                  <a:lnTo>
                    <a:pt x="4963338" y="693127"/>
                  </a:lnTo>
                  <a:lnTo>
                    <a:pt x="4958283" y="697077"/>
                  </a:lnTo>
                  <a:lnTo>
                    <a:pt x="4955032" y="702843"/>
                  </a:lnTo>
                  <a:lnTo>
                    <a:pt x="4954257" y="709447"/>
                  </a:lnTo>
                  <a:lnTo>
                    <a:pt x="4956022" y="715606"/>
                  </a:lnTo>
                  <a:lnTo>
                    <a:pt x="4959972" y="720648"/>
                  </a:lnTo>
                  <a:lnTo>
                    <a:pt x="4965751" y="723900"/>
                  </a:lnTo>
                  <a:lnTo>
                    <a:pt x="4972342" y="724674"/>
                  </a:lnTo>
                  <a:lnTo>
                    <a:pt x="4978501" y="722909"/>
                  </a:lnTo>
                  <a:lnTo>
                    <a:pt x="4983556" y="718959"/>
                  </a:lnTo>
                  <a:lnTo>
                    <a:pt x="4986820" y="713168"/>
                  </a:lnTo>
                  <a:lnTo>
                    <a:pt x="4987569" y="706589"/>
                  </a:lnTo>
                  <a:close/>
                </a:path>
                <a:path w="5307965" h="1044575">
                  <a:moveTo>
                    <a:pt x="4993894" y="528916"/>
                  </a:moveTo>
                  <a:lnTo>
                    <a:pt x="4993627" y="528408"/>
                  </a:lnTo>
                  <a:lnTo>
                    <a:pt x="4992725" y="528116"/>
                  </a:lnTo>
                  <a:lnTo>
                    <a:pt x="4992217" y="528370"/>
                  </a:lnTo>
                  <a:lnTo>
                    <a:pt x="4991925" y="529297"/>
                  </a:lnTo>
                  <a:lnTo>
                    <a:pt x="4992179" y="529805"/>
                  </a:lnTo>
                  <a:lnTo>
                    <a:pt x="4993081" y="530098"/>
                  </a:lnTo>
                  <a:lnTo>
                    <a:pt x="4993589" y="529844"/>
                  </a:lnTo>
                  <a:lnTo>
                    <a:pt x="4993894" y="528916"/>
                  </a:lnTo>
                  <a:close/>
                </a:path>
                <a:path w="5307965" h="1044575">
                  <a:moveTo>
                    <a:pt x="5010455" y="1011986"/>
                  </a:moveTo>
                  <a:lnTo>
                    <a:pt x="5008537" y="1005281"/>
                  </a:lnTo>
                  <a:lnTo>
                    <a:pt x="5004244" y="999794"/>
                  </a:lnTo>
                  <a:lnTo>
                    <a:pt x="4997970" y="996251"/>
                  </a:lnTo>
                  <a:lnTo>
                    <a:pt x="4990782" y="995426"/>
                  </a:lnTo>
                  <a:lnTo>
                    <a:pt x="4984077" y="997343"/>
                  </a:lnTo>
                  <a:lnTo>
                    <a:pt x="4978578" y="1001623"/>
                  </a:lnTo>
                  <a:lnTo>
                    <a:pt x="4975034" y="1007910"/>
                  </a:lnTo>
                  <a:lnTo>
                    <a:pt x="4974209" y="1015098"/>
                  </a:lnTo>
                  <a:lnTo>
                    <a:pt x="4976126" y="1021791"/>
                  </a:lnTo>
                  <a:lnTo>
                    <a:pt x="4980432" y="1027277"/>
                  </a:lnTo>
                  <a:lnTo>
                    <a:pt x="4986744" y="1030820"/>
                  </a:lnTo>
                  <a:lnTo>
                    <a:pt x="4993906" y="1031659"/>
                  </a:lnTo>
                  <a:lnTo>
                    <a:pt x="5000599" y="1029741"/>
                  </a:lnTo>
                  <a:lnTo>
                    <a:pt x="5006086" y="1025448"/>
                  </a:lnTo>
                  <a:lnTo>
                    <a:pt x="5009642" y="1019149"/>
                  </a:lnTo>
                  <a:lnTo>
                    <a:pt x="5010455" y="1011986"/>
                  </a:lnTo>
                  <a:close/>
                </a:path>
                <a:path w="5307965" h="1044575">
                  <a:moveTo>
                    <a:pt x="5039880" y="825423"/>
                  </a:moveTo>
                  <a:lnTo>
                    <a:pt x="5037086" y="819988"/>
                  </a:lnTo>
                  <a:lnTo>
                    <a:pt x="5026901" y="816673"/>
                  </a:lnTo>
                  <a:lnTo>
                    <a:pt x="5021465" y="819442"/>
                  </a:lnTo>
                  <a:lnTo>
                    <a:pt x="5018163" y="829627"/>
                  </a:lnTo>
                  <a:lnTo>
                    <a:pt x="5020919" y="835088"/>
                  </a:lnTo>
                  <a:lnTo>
                    <a:pt x="5031105" y="838390"/>
                  </a:lnTo>
                  <a:lnTo>
                    <a:pt x="5036566" y="835609"/>
                  </a:lnTo>
                  <a:lnTo>
                    <a:pt x="5039880" y="825423"/>
                  </a:lnTo>
                  <a:close/>
                </a:path>
                <a:path w="5307965" h="1044575">
                  <a:moveTo>
                    <a:pt x="5079860" y="466471"/>
                  </a:moveTo>
                  <a:lnTo>
                    <a:pt x="5079606" y="465988"/>
                  </a:lnTo>
                  <a:lnTo>
                    <a:pt x="5078692" y="465683"/>
                  </a:lnTo>
                  <a:lnTo>
                    <a:pt x="5078196" y="465924"/>
                  </a:lnTo>
                  <a:lnTo>
                    <a:pt x="5077892" y="466852"/>
                  </a:lnTo>
                  <a:lnTo>
                    <a:pt x="5078158" y="467360"/>
                  </a:lnTo>
                  <a:lnTo>
                    <a:pt x="5079060" y="467652"/>
                  </a:lnTo>
                  <a:lnTo>
                    <a:pt x="5079568" y="467398"/>
                  </a:lnTo>
                  <a:lnTo>
                    <a:pt x="5079860" y="466471"/>
                  </a:lnTo>
                  <a:close/>
                </a:path>
                <a:path w="5307965" h="1044575">
                  <a:moveTo>
                    <a:pt x="5092878" y="947534"/>
                  </a:moveTo>
                  <a:lnTo>
                    <a:pt x="5089830" y="941603"/>
                  </a:lnTo>
                  <a:lnTo>
                    <a:pt x="5078742" y="938009"/>
                  </a:lnTo>
                  <a:lnTo>
                    <a:pt x="5072786" y="941006"/>
                  </a:lnTo>
                  <a:lnTo>
                    <a:pt x="5069179" y="952119"/>
                  </a:lnTo>
                  <a:lnTo>
                    <a:pt x="5072227" y="958062"/>
                  </a:lnTo>
                  <a:lnTo>
                    <a:pt x="5083314" y="961669"/>
                  </a:lnTo>
                  <a:lnTo>
                    <a:pt x="5089271" y="958646"/>
                  </a:lnTo>
                  <a:lnTo>
                    <a:pt x="5092878" y="947534"/>
                  </a:lnTo>
                  <a:close/>
                </a:path>
                <a:path w="5307965" h="1044575">
                  <a:moveTo>
                    <a:pt x="5117058" y="764260"/>
                  </a:moveTo>
                  <a:lnTo>
                    <a:pt x="5116868" y="763930"/>
                  </a:lnTo>
                  <a:lnTo>
                    <a:pt x="5116271" y="763739"/>
                  </a:lnTo>
                  <a:lnTo>
                    <a:pt x="5115915" y="763892"/>
                  </a:lnTo>
                  <a:lnTo>
                    <a:pt x="5115712" y="764514"/>
                  </a:lnTo>
                  <a:lnTo>
                    <a:pt x="5115903" y="764844"/>
                  </a:lnTo>
                  <a:lnTo>
                    <a:pt x="5116512" y="765035"/>
                  </a:lnTo>
                  <a:lnTo>
                    <a:pt x="5116855" y="764882"/>
                  </a:lnTo>
                  <a:lnTo>
                    <a:pt x="5117058" y="764260"/>
                  </a:lnTo>
                  <a:close/>
                </a:path>
                <a:path w="5307965" h="1044575">
                  <a:moveTo>
                    <a:pt x="5170462" y="886040"/>
                  </a:moveTo>
                  <a:lnTo>
                    <a:pt x="5170195" y="885545"/>
                  </a:lnTo>
                  <a:lnTo>
                    <a:pt x="5169281" y="885253"/>
                  </a:lnTo>
                  <a:lnTo>
                    <a:pt x="5168773" y="885494"/>
                  </a:lnTo>
                  <a:lnTo>
                    <a:pt x="5168468" y="886409"/>
                  </a:lnTo>
                  <a:lnTo>
                    <a:pt x="5168747" y="886929"/>
                  </a:lnTo>
                  <a:lnTo>
                    <a:pt x="5169649" y="887222"/>
                  </a:lnTo>
                  <a:lnTo>
                    <a:pt x="5170170" y="886968"/>
                  </a:lnTo>
                  <a:lnTo>
                    <a:pt x="5170462" y="886040"/>
                  </a:lnTo>
                  <a:close/>
                </a:path>
                <a:path w="5307965" h="1044575">
                  <a:moveTo>
                    <a:pt x="5217909" y="1010246"/>
                  </a:moveTo>
                  <a:lnTo>
                    <a:pt x="5217592" y="1009586"/>
                  </a:lnTo>
                  <a:lnTo>
                    <a:pt x="5216334" y="1009180"/>
                  </a:lnTo>
                  <a:lnTo>
                    <a:pt x="5215687" y="1009523"/>
                  </a:lnTo>
                  <a:lnTo>
                    <a:pt x="5215280" y="1010767"/>
                  </a:lnTo>
                  <a:lnTo>
                    <a:pt x="5215610" y="1011415"/>
                  </a:lnTo>
                  <a:lnTo>
                    <a:pt x="5216855" y="1011821"/>
                  </a:lnTo>
                  <a:lnTo>
                    <a:pt x="5217515" y="1011504"/>
                  </a:lnTo>
                  <a:lnTo>
                    <a:pt x="5217909" y="1010246"/>
                  </a:lnTo>
                  <a:close/>
                </a:path>
                <a:path w="5307965" h="1044575">
                  <a:moveTo>
                    <a:pt x="5258663" y="822515"/>
                  </a:moveTo>
                  <a:lnTo>
                    <a:pt x="5258409" y="822032"/>
                  </a:lnTo>
                  <a:lnTo>
                    <a:pt x="5257482" y="821728"/>
                  </a:lnTo>
                  <a:lnTo>
                    <a:pt x="5256987" y="821969"/>
                  </a:lnTo>
                  <a:lnTo>
                    <a:pt x="5256695" y="822896"/>
                  </a:lnTo>
                  <a:lnTo>
                    <a:pt x="5256949" y="823404"/>
                  </a:lnTo>
                  <a:lnTo>
                    <a:pt x="5257863" y="823696"/>
                  </a:lnTo>
                  <a:lnTo>
                    <a:pt x="5258371" y="823442"/>
                  </a:lnTo>
                  <a:lnTo>
                    <a:pt x="5258663" y="822515"/>
                  </a:lnTo>
                  <a:close/>
                </a:path>
                <a:path w="5307965" h="1044575">
                  <a:moveTo>
                    <a:pt x="5307698" y="946200"/>
                  </a:moveTo>
                  <a:lnTo>
                    <a:pt x="5307266" y="945375"/>
                  </a:lnTo>
                  <a:lnTo>
                    <a:pt x="5305730" y="944867"/>
                  </a:lnTo>
                  <a:lnTo>
                    <a:pt x="5304904" y="945299"/>
                  </a:lnTo>
                  <a:lnTo>
                    <a:pt x="5304396" y="946835"/>
                  </a:lnTo>
                  <a:lnTo>
                    <a:pt x="5304815" y="947661"/>
                  </a:lnTo>
                  <a:lnTo>
                    <a:pt x="5306352" y="948169"/>
                  </a:lnTo>
                  <a:lnTo>
                    <a:pt x="5307190" y="947750"/>
                  </a:lnTo>
                  <a:lnTo>
                    <a:pt x="5307698" y="946200"/>
                  </a:lnTo>
                  <a:close/>
                </a:path>
              </a:pathLst>
            </a:custGeom>
            <a:solidFill>
              <a:srgbClr val="FFFFFF">
                <a:alpha val="22999"/>
              </a:srgbClr>
            </a:solidFill>
          </p:spPr>
          <p:txBody>
            <a:bodyPr wrap="square" lIns="0" tIns="0" rIns="0" bIns="0" rtlCol="0"/>
            <a:lstStyle/>
            <a:p>
              <a:endParaRPr/>
            </a:p>
          </p:txBody>
        </p:sp>
        <p:sp>
          <p:nvSpPr>
            <p:cNvPr id="9" name="object 9"/>
            <p:cNvSpPr/>
            <p:nvPr/>
          </p:nvSpPr>
          <p:spPr>
            <a:xfrm>
              <a:off x="5006645" y="300227"/>
              <a:ext cx="5461000" cy="711835"/>
            </a:xfrm>
            <a:custGeom>
              <a:avLst/>
              <a:gdLst/>
              <a:ahLst/>
              <a:cxnLst/>
              <a:rect l="l" t="t" r="r" b="b"/>
              <a:pathLst>
                <a:path w="5461000" h="711835">
                  <a:moveTo>
                    <a:pt x="520" y="343103"/>
                  </a:moveTo>
                  <a:lnTo>
                    <a:pt x="419" y="342785"/>
                  </a:lnTo>
                  <a:lnTo>
                    <a:pt x="177" y="342696"/>
                  </a:lnTo>
                  <a:lnTo>
                    <a:pt x="0" y="342785"/>
                  </a:lnTo>
                  <a:lnTo>
                    <a:pt x="0" y="343242"/>
                  </a:lnTo>
                  <a:lnTo>
                    <a:pt x="292" y="343344"/>
                  </a:lnTo>
                  <a:lnTo>
                    <a:pt x="520" y="343103"/>
                  </a:lnTo>
                  <a:close/>
                </a:path>
                <a:path w="5461000" h="711835">
                  <a:moveTo>
                    <a:pt x="62966" y="225615"/>
                  </a:moveTo>
                  <a:lnTo>
                    <a:pt x="62877" y="225437"/>
                  </a:lnTo>
                  <a:lnTo>
                    <a:pt x="62572" y="225336"/>
                  </a:lnTo>
                  <a:lnTo>
                    <a:pt x="62407" y="225437"/>
                  </a:lnTo>
                  <a:lnTo>
                    <a:pt x="62306" y="225742"/>
                  </a:lnTo>
                  <a:lnTo>
                    <a:pt x="62382" y="225894"/>
                  </a:lnTo>
                  <a:lnTo>
                    <a:pt x="62699" y="225996"/>
                  </a:lnTo>
                  <a:lnTo>
                    <a:pt x="62865" y="225920"/>
                  </a:lnTo>
                  <a:lnTo>
                    <a:pt x="62966" y="225615"/>
                  </a:lnTo>
                  <a:close/>
                </a:path>
                <a:path w="5461000" h="711835">
                  <a:moveTo>
                    <a:pt x="131406" y="111188"/>
                  </a:moveTo>
                  <a:lnTo>
                    <a:pt x="131165" y="110655"/>
                  </a:lnTo>
                  <a:lnTo>
                    <a:pt x="130238" y="110363"/>
                  </a:lnTo>
                  <a:lnTo>
                    <a:pt x="129743" y="110642"/>
                  </a:lnTo>
                  <a:lnTo>
                    <a:pt x="129438" y="111569"/>
                  </a:lnTo>
                  <a:lnTo>
                    <a:pt x="129692" y="112052"/>
                  </a:lnTo>
                  <a:lnTo>
                    <a:pt x="130606" y="112356"/>
                  </a:lnTo>
                  <a:lnTo>
                    <a:pt x="131114" y="112115"/>
                  </a:lnTo>
                  <a:lnTo>
                    <a:pt x="131406" y="111188"/>
                  </a:lnTo>
                  <a:close/>
                </a:path>
                <a:path w="5461000" h="711835">
                  <a:moveTo>
                    <a:pt x="203771" y="254"/>
                  </a:moveTo>
                  <a:lnTo>
                    <a:pt x="203695" y="101"/>
                  </a:lnTo>
                  <a:lnTo>
                    <a:pt x="203390" y="0"/>
                  </a:lnTo>
                  <a:lnTo>
                    <a:pt x="203225" y="76"/>
                  </a:lnTo>
                  <a:lnTo>
                    <a:pt x="203111" y="406"/>
                  </a:lnTo>
                  <a:lnTo>
                    <a:pt x="203212" y="571"/>
                  </a:lnTo>
                  <a:lnTo>
                    <a:pt x="203517" y="673"/>
                  </a:lnTo>
                  <a:lnTo>
                    <a:pt x="203720" y="419"/>
                  </a:lnTo>
                  <a:lnTo>
                    <a:pt x="203771" y="254"/>
                  </a:lnTo>
                  <a:close/>
                </a:path>
                <a:path w="5461000" h="711835">
                  <a:moveTo>
                    <a:pt x="5326621" y="583793"/>
                  </a:moveTo>
                  <a:lnTo>
                    <a:pt x="5326202" y="582968"/>
                  </a:lnTo>
                  <a:lnTo>
                    <a:pt x="5324665" y="582472"/>
                  </a:lnTo>
                  <a:lnTo>
                    <a:pt x="5323827" y="582891"/>
                  </a:lnTo>
                  <a:lnTo>
                    <a:pt x="5323319" y="584441"/>
                  </a:lnTo>
                  <a:lnTo>
                    <a:pt x="5323764" y="585241"/>
                  </a:lnTo>
                  <a:lnTo>
                    <a:pt x="5325300" y="585749"/>
                  </a:lnTo>
                  <a:lnTo>
                    <a:pt x="5326113" y="585343"/>
                  </a:lnTo>
                  <a:lnTo>
                    <a:pt x="5326621" y="583793"/>
                  </a:lnTo>
                  <a:close/>
                </a:path>
                <a:path w="5461000" h="711835">
                  <a:moveTo>
                    <a:pt x="5370855" y="709180"/>
                  </a:moveTo>
                  <a:lnTo>
                    <a:pt x="5370334" y="708190"/>
                  </a:lnTo>
                  <a:lnTo>
                    <a:pt x="5368493" y="707593"/>
                  </a:lnTo>
                  <a:lnTo>
                    <a:pt x="5367515" y="708101"/>
                  </a:lnTo>
                  <a:lnTo>
                    <a:pt x="5366918" y="709930"/>
                  </a:lnTo>
                  <a:lnTo>
                    <a:pt x="5367401" y="710933"/>
                  </a:lnTo>
                  <a:lnTo>
                    <a:pt x="5369255" y="711530"/>
                  </a:lnTo>
                  <a:lnTo>
                    <a:pt x="5370258" y="711009"/>
                  </a:lnTo>
                  <a:lnTo>
                    <a:pt x="5370855" y="709180"/>
                  </a:lnTo>
                  <a:close/>
                </a:path>
                <a:path w="5461000" h="711835">
                  <a:moveTo>
                    <a:pt x="5414861" y="520141"/>
                  </a:moveTo>
                  <a:lnTo>
                    <a:pt x="5414594" y="519645"/>
                  </a:lnTo>
                  <a:lnTo>
                    <a:pt x="5413680" y="519353"/>
                  </a:lnTo>
                  <a:lnTo>
                    <a:pt x="5413184" y="519595"/>
                  </a:lnTo>
                  <a:lnTo>
                    <a:pt x="5412879" y="520509"/>
                  </a:lnTo>
                  <a:lnTo>
                    <a:pt x="5413146" y="521004"/>
                  </a:lnTo>
                  <a:lnTo>
                    <a:pt x="5414061" y="521296"/>
                  </a:lnTo>
                  <a:lnTo>
                    <a:pt x="5414556" y="521055"/>
                  </a:lnTo>
                  <a:lnTo>
                    <a:pt x="5414861" y="520141"/>
                  </a:lnTo>
                  <a:close/>
                </a:path>
                <a:path w="5461000" h="711835">
                  <a:moveTo>
                    <a:pt x="5460682" y="645020"/>
                  </a:moveTo>
                  <a:lnTo>
                    <a:pt x="5460250" y="644169"/>
                  </a:lnTo>
                  <a:lnTo>
                    <a:pt x="5458701" y="643674"/>
                  </a:lnTo>
                  <a:lnTo>
                    <a:pt x="5457876" y="644105"/>
                  </a:lnTo>
                  <a:lnTo>
                    <a:pt x="5457380" y="645642"/>
                  </a:lnTo>
                  <a:lnTo>
                    <a:pt x="5457799" y="646468"/>
                  </a:lnTo>
                  <a:lnTo>
                    <a:pt x="5459349" y="646963"/>
                  </a:lnTo>
                  <a:lnTo>
                    <a:pt x="5460174" y="646544"/>
                  </a:lnTo>
                  <a:lnTo>
                    <a:pt x="5460682" y="645020"/>
                  </a:lnTo>
                  <a:close/>
                </a:path>
              </a:pathLst>
            </a:custGeom>
            <a:solidFill>
              <a:srgbClr val="FFFFFF">
                <a:alpha val="22999"/>
              </a:srgbClr>
            </a:solidFill>
          </p:spPr>
          <p:txBody>
            <a:bodyPr wrap="square" lIns="0" tIns="0" rIns="0" bIns="0" rtlCol="0"/>
            <a:lstStyle/>
            <a:p>
              <a:endParaRPr/>
            </a:p>
          </p:txBody>
        </p:sp>
      </p:grpSp>
      <p:grpSp>
        <p:nvGrpSpPr>
          <p:cNvPr id="10" name="object 10"/>
          <p:cNvGrpSpPr/>
          <p:nvPr/>
        </p:nvGrpSpPr>
        <p:grpSpPr>
          <a:xfrm>
            <a:off x="2020582" y="1765401"/>
            <a:ext cx="1368425" cy="1696720"/>
            <a:chOff x="2020582" y="1765401"/>
            <a:chExt cx="1368425" cy="1696720"/>
          </a:xfrm>
        </p:grpSpPr>
        <p:sp>
          <p:nvSpPr>
            <p:cNvPr id="11" name="object 11"/>
            <p:cNvSpPr/>
            <p:nvPr/>
          </p:nvSpPr>
          <p:spPr>
            <a:xfrm>
              <a:off x="2675826" y="1796033"/>
              <a:ext cx="632460" cy="792480"/>
            </a:xfrm>
            <a:custGeom>
              <a:avLst/>
              <a:gdLst/>
              <a:ahLst/>
              <a:cxnLst/>
              <a:rect l="l" t="t" r="r" b="b"/>
              <a:pathLst>
                <a:path w="632460" h="792480">
                  <a:moveTo>
                    <a:pt x="18897" y="180454"/>
                  </a:moveTo>
                  <a:lnTo>
                    <a:pt x="17373" y="170878"/>
                  </a:lnTo>
                  <a:lnTo>
                    <a:pt x="12877" y="167589"/>
                  </a:lnTo>
                  <a:lnTo>
                    <a:pt x="3276" y="169113"/>
                  </a:lnTo>
                  <a:lnTo>
                    <a:pt x="0" y="173634"/>
                  </a:lnTo>
                  <a:lnTo>
                    <a:pt x="1511" y="183210"/>
                  </a:lnTo>
                  <a:lnTo>
                    <a:pt x="6019" y="186499"/>
                  </a:lnTo>
                  <a:lnTo>
                    <a:pt x="15633" y="184975"/>
                  </a:lnTo>
                  <a:lnTo>
                    <a:pt x="18897" y="180454"/>
                  </a:lnTo>
                  <a:close/>
                </a:path>
                <a:path w="632460" h="792480">
                  <a:moveTo>
                    <a:pt x="60299" y="7315"/>
                  </a:moveTo>
                  <a:lnTo>
                    <a:pt x="59436" y="1866"/>
                  </a:lnTo>
                  <a:lnTo>
                    <a:pt x="56896" y="0"/>
                  </a:lnTo>
                  <a:lnTo>
                    <a:pt x="51447" y="863"/>
                  </a:lnTo>
                  <a:lnTo>
                    <a:pt x="49593" y="3429"/>
                  </a:lnTo>
                  <a:lnTo>
                    <a:pt x="50457" y="8877"/>
                  </a:lnTo>
                  <a:lnTo>
                    <a:pt x="53009" y="10718"/>
                  </a:lnTo>
                  <a:lnTo>
                    <a:pt x="58458" y="9855"/>
                  </a:lnTo>
                  <a:lnTo>
                    <a:pt x="60299" y="7315"/>
                  </a:lnTo>
                  <a:close/>
                </a:path>
                <a:path w="632460" h="792480">
                  <a:moveTo>
                    <a:pt x="113322" y="132346"/>
                  </a:moveTo>
                  <a:lnTo>
                    <a:pt x="111798" y="122758"/>
                  </a:lnTo>
                  <a:lnTo>
                    <a:pt x="107276" y="119481"/>
                  </a:lnTo>
                  <a:lnTo>
                    <a:pt x="97688" y="120992"/>
                  </a:lnTo>
                  <a:lnTo>
                    <a:pt x="94424" y="125514"/>
                  </a:lnTo>
                  <a:lnTo>
                    <a:pt x="95948" y="135089"/>
                  </a:lnTo>
                  <a:lnTo>
                    <a:pt x="100444" y="138366"/>
                  </a:lnTo>
                  <a:lnTo>
                    <a:pt x="110032" y="136842"/>
                  </a:lnTo>
                  <a:lnTo>
                    <a:pt x="113322" y="132346"/>
                  </a:lnTo>
                  <a:close/>
                </a:path>
                <a:path w="632460" h="792480">
                  <a:moveTo>
                    <a:pt x="164236" y="250558"/>
                  </a:moveTo>
                  <a:lnTo>
                    <a:pt x="163626" y="246697"/>
                  </a:lnTo>
                  <a:lnTo>
                    <a:pt x="161823" y="245402"/>
                  </a:lnTo>
                  <a:lnTo>
                    <a:pt x="157975" y="245999"/>
                  </a:lnTo>
                  <a:lnTo>
                    <a:pt x="156679" y="247802"/>
                  </a:lnTo>
                  <a:lnTo>
                    <a:pt x="157289" y="251663"/>
                  </a:lnTo>
                  <a:lnTo>
                    <a:pt x="159080" y="252958"/>
                  </a:lnTo>
                  <a:lnTo>
                    <a:pt x="162915" y="252349"/>
                  </a:lnTo>
                  <a:lnTo>
                    <a:pt x="164236" y="250558"/>
                  </a:lnTo>
                  <a:close/>
                </a:path>
                <a:path w="632460" h="792480">
                  <a:moveTo>
                    <a:pt x="201155" y="81864"/>
                  </a:moveTo>
                  <a:lnTo>
                    <a:pt x="200698" y="78994"/>
                  </a:lnTo>
                  <a:lnTo>
                    <a:pt x="199339" y="78003"/>
                  </a:lnTo>
                  <a:lnTo>
                    <a:pt x="196469" y="78447"/>
                  </a:lnTo>
                  <a:lnTo>
                    <a:pt x="195478" y="79819"/>
                  </a:lnTo>
                  <a:lnTo>
                    <a:pt x="195935" y="82689"/>
                  </a:lnTo>
                  <a:lnTo>
                    <a:pt x="197307" y="83680"/>
                  </a:lnTo>
                  <a:lnTo>
                    <a:pt x="200177" y="83235"/>
                  </a:lnTo>
                  <a:lnTo>
                    <a:pt x="201155" y="81864"/>
                  </a:lnTo>
                  <a:close/>
                </a:path>
                <a:path w="632460" h="792480">
                  <a:moveTo>
                    <a:pt x="255651" y="201510"/>
                  </a:moveTo>
                  <a:lnTo>
                    <a:pt x="255498" y="200571"/>
                  </a:lnTo>
                  <a:lnTo>
                    <a:pt x="255054" y="200240"/>
                  </a:lnTo>
                  <a:lnTo>
                    <a:pt x="254088" y="200393"/>
                  </a:lnTo>
                  <a:lnTo>
                    <a:pt x="253771" y="200837"/>
                  </a:lnTo>
                  <a:lnTo>
                    <a:pt x="253923" y="201790"/>
                  </a:lnTo>
                  <a:lnTo>
                    <a:pt x="254368" y="202145"/>
                  </a:lnTo>
                  <a:lnTo>
                    <a:pt x="255333" y="201993"/>
                  </a:lnTo>
                  <a:lnTo>
                    <a:pt x="255651" y="201510"/>
                  </a:lnTo>
                  <a:close/>
                </a:path>
                <a:path w="632460" h="792480">
                  <a:moveTo>
                    <a:pt x="293408" y="32943"/>
                  </a:moveTo>
                  <a:lnTo>
                    <a:pt x="293306" y="32296"/>
                  </a:lnTo>
                  <a:lnTo>
                    <a:pt x="292989" y="32080"/>
                  </a:lnTo>
                  <a:lnTo>
                    <a:pt x="292366" y="32169"/>
                  </a:lnTo>
                  <a:lnTo>
                    <a:pt x="292138" y="32486"/>
                  </a:lnTo>
                  <a:lnTo>
                    <a:pt x="292239" y="33134"/>
                  </a:lnTo>
                  <a:lnTo>
                    <a:pt x="292557" y="33337"/>
                  </a:lnTo>
                  <a:lnTo>
                    <a:pt x="293179" y="33235"/>
                  </a:lnTo>
                  <a:lnTo>
                    <a:pt x="293408" y="32943"/>
                  </a:lnTo>
                  <a:close/>
                </a:path>
                <a:path w="632460" h="792480">
                  <a:moveTo>
                    <a:pt x="304495" y="481012"/>
                  </a:moveTo>
                  <a:lnTo>
                    <a:pt x="303072" y="472071"/>
                  </a:lnTo>
                  <a:lnTo>
                    <a:pt x="298869" y="469023"/>
                  </a:lnTo>
                  <a:lnTo>
                    <a:pt x="289902" y="470446"/>
                  </a:lnTo>
                  <a:lnTo>
                    <a:pt x="286854" y="474649"/>
                  </a:lnTo>
                  <a:lnTo>
                    <a:pt x="288277" y="483577"/>
                  </a:lnTo>
                  <a:lnTo>
                    <a:pt x="292468" y="486664"/>
                  </a:lnTo>
                  <a:lnTo>
                    <a:pt x="301434" y="485241"/>
                  </a:lnTo>
                  <a:lnTo>
                    <a:pt x="304495" y="481012"/>
                  </a:lnTo>
                  <a:close/>
                </a:path>
                <a:path w="632460" h="792480">
                  <a:moveTo>
                    <a:pt x="320497" y="318096"/>
                  </a:moveTo>
                  <a:lnTo>
                    <a:pt x="320243" y="316496"/>
                  </a:lnTo>
                  <a:lnTo>
                    <a:pt x="319493" y="315950"/>
                  </a:lnTo>
                  <a:lnTo>
                    <a:pt x="317893" y="316204"/>
                  </a:lnTo>
                  <a:lnTo>
                    <a:pt x="317334" y="316953"/>
                  </a:lnTo>
                  <a:lnTo>
                    <a:pt x="317588" y="318554"/>
                  </a:lnTo>
                  <a:lnTo>
                    <a:pt x="318350" y="319100"/>
                  </a:lnTo>
                  <a:lnTo>
                    <a:pt x="319951" y="318846"/>
                  </a:lnTo>
                  <a:lnTo>
                    <a:pt x="320497" y="318096"/>
                  </a:lnTo>
                  <a:close/>
                </a:path>
                <a:path w="632460" h="792480">
                  <a:moveTo>
                    <a:pt x="349224" y="153111"/>
                  </a:moveTo>
                  <a:lnTo>
                    <a:pt x="349199" y="152920"/>
                  </a:lnTo>
                  <a:lnTo>
                    <a:pt x="349046" y="152844"/>
                  </a:lnTo>
                  <a:lnTo>
                    <a:pt x="348729" y="152882"/>
                  </a:lnTo>
                  <a:lnTo>
                    <a:pt x="348615" y="153009"/>
                  </a:lnTo>
                  <a:lnTo>
                    <a:pt x="348678" y="153352"/>
                  </a:lnTo>
                  <a:lnTo>
                    <a:pt x="348818" y="153454"/>
                  </a:lnTo>
                  <a:lnTo>
                    <a:pt x="349135" y="153403"/>
                  </a:lnTo>
                  <a:lnTo>
                    <a:pt x="349224" y="153111"/>
                  </a:lnTo>
                  <a:close/>
                </a:path>
                <a:path w="632460" h="792480">
                  <a:moveTo>
                    <a:pt x="391299" y="429590"/>
                  </a:moveTo>
                  <a:lnTo>
                    <a:pt x="391198" y="428967"/>
                  </a:lnTo>
                  <a:lnTo>
                    <a:pt x="390893" y="428764"/>
                  </a:lnTo>
                  <a:lnTo>
                    <a:pt x="390258" y="428866"/>
                  </a:lnTo>
                  <a:lnTo>
                    <a:pt x="390029" y="429158"/>
                  </a:lnTo>
                  <a:lnTo>
                    <a:pt x="390131" y="429780"/>
                  </a:lnTo>
                  <a:lnTo>
                    <a:pt x="390448" y="429996"/>
                  </a:lnTo>
                  <a:lnTo>
                    <a:pt x="391071" y="429895"/>
                  </a:lnTo>
                  <a:lnTo>
                    <a:pt x="391299" y="429590"/>
                  </a:lnTo>
                  <a:close/>
                </a:path>
                <a:path w="632460" h="792480">
                  <a:moveTo>
                    <a:pt x="413981" y="269595"/>
                  </a:moveTo>
                  <a:lnTo>
                    <a:pt x="413880" y="268973"/>
                  </a:lnTo>
                  <a:lnTo>
                    <a:pt x="413588" y="268744"/>
                  </a:lnTo>
                  <a:lnTo>
                    <a:pt x="412940" y="268859"/>
                  </a:lnTo>
                  <a:lnTo>
                    <a:pt x="412737" y="269151"/>
                  </a:lnTo>
                  <a:lnTo>
                    <a:pt x="412838" y="269773"/>
                  </a:lnTo>
                  <a:lnTo>
                    <a:pt x="413118" y="269989"/>
                  </a:lnTo>
                  <a:lnTo>
                    <a:pt x="413766" y="269875"/>
                  </a:lnTo>
                  <a:lnTo>
                    <a:pt x="413981" y="269595"/>
                  </a:lnTo>
                  <a:close/>
                </a:path>
                <a:path w="632460" h="792480">
                  <a:moveTo>
                    <a:pt x="443484" y="105105"/>
                  </a:moveTo>
                  <a:lnTo>
                    <a:pt x="443458" y="104914"/>
                  </a:lnTo>
                  <a:lnTo>
                    <a:pt x="443306" y="104838"/>
                  </a:lnTo>
                  <a:lnTo>
                    <a:pt x="443141" y="104851"/>
                  </a:lnTo>
                  <a:lnTo>
                    <a:pt x="442988" y="104876"/>
                  </a:lnTo>
                  <a:lnTo>
                    <a:pt x="442861" y="105016"/>
                  </a:lnTo>
                  <a:lnTo>
                    <a:pt x="442912" y="105346"/>
                  </a:lnTo>
                  <a:lnTo>
                    <a:pt x="443077" y="105448"/>
                  </a:lnTo>
                  <a:lnTo>
                    <a:pt x="443395" y="105397"/>
                  </a:lnTo>
                  <a:lnTo>
                    <a:pt x="443484" y="105105"/>
                  </a:lnTo>
                  <a:close/>
                </a:path>
                <a:path w="632460" h="792480">
                  <a:moveTo>
                    <a:pt x="466674" y="690702"/>
                  </a:moveTo>
                  <a:lnTo>
                    <a:pt x="465353" y="682396"/>
                  </a:lnTo>
                  <a:lnTo>
                    <a:pt x="461454" y="679577"/>
                  </a:lnTo>
                  <a:lnTo>
                    <a:pt x="453136" y="680885"/>
                  </a:lnTo>
                  <a:lnTo>
                    <a:pt x="450291" y="684784"/>
                  </a:lnTo>
                  <a:lnTo>
                    <a:pt x="451612" y="693089"/>
                  </a:lnTo>
                  <a:lnTo>
                    <a:pt x="455510" y="695934"/>
                  </a:lnTo>
                  <a:lnTo>
                    <a:pt x="463842" y="694626"/>
                  </a:lnTo>
                  <a:lnTo>
                    <a:pt x="466674" y="690702"/>
                  </a:lnTo>
                  <a:close/>
                </a:path>
                <a:path w="632460" h="792480">
                  <a:moveTo>
                    <a:pt x="471246" y="536816"/>
                  </a:moveTo>
                  <a:lnTo>
                    <a:pt x="470992" y="535241"/>
                  </a:lnTo>
                  <a:lnTo>
                    <a:pt x="470242" y="534670"/>
                  </a:lnTo>
                  <a:lnTo>
                    <a:pt x="468642" y="534924"/>
                  </a:lnTo>
                  <a:lnTo>
                    <a:pt x="468109" y="535686"/>
                  </a:lnTo>
                  <a:lnTo>
                    <a:pt x="468350" y="537273"/>
                  </a:lnTo>
                  <a:lnTo>
                    <a:pt x="469099" y="537819"/>
                  </a:lnTo>
                  <a:lnTo>
                    <a:pt x="470700" y="537565"/>
                  </a:lnTo>
                  <a:lnTo>
                    <a:pt x="471246" y="536816"/>
                  </a:lnTo>
                  <a:close/>
                </a:path>
                <a:path w="632460" h="792480">
                  <a:moveTo>
                    <a:pt x="486054" y="380961"/>
                  </a:moveTo>
                  <a:lnTo>
                    <a:pt x="486003" y="380631"/>
                  </a:lnTo>
                  <a:lnTo>
                    <a:pt x="485863" y="380530"/>
                  </a:lnTo>
                  <a:lnTo>
                    <a:pt x="485521" y="380568"/>
                  </a:lnTo>
                  <a:lnTo>
                    <a:pt x="485444" y="380720"/>
                  </a:lnTo>
                  <a:lnTo>
                    <a:pt x="485495" y="381050"/>
                  </a:lnTo>
                  <a:lnTo>
                    <a:pt x="485952" y="381088"/>
                  </a:lnTo>
                  <a:lnTo>
                    <a:pt x="486054" y="380961"/>
                  </a:lnTo>
                  <a:close/>
                </a:path>
                <a:path w="632460" h="792480">
                  <a:moveTo>
                    <a:pt x="508165" y="221335"/>
                  </a:moveTo>
                  <a:lnTo>
                    <a:pt x="508114" y="221043"/>
                  </a:lnTo>
                  <a:lnTo>
                    <a:pt x="507974" y="220929"/>
                  </a:lnTo>
                  <a:lnTo>
                    <a:pt x="507796" y="220941"/>
                  </a:lnTo>
                  <a:lnTo>
                    <a:pt x="507657" y="220967"/>
                  </a:lnTo>
                  <a:lnTo>
                    <a:pt x="507555" y="221284"/>
                  </a:lnTo>
                  <a:lnTo>
                    <a:pt x="507580" y="221437"/>
                  </a:lnTo>
                  <a:lnTo>
                    <a:pt x="507746" y="221538"/>
                  </a:lnTo>
                  <a:lnTo>
                    <a:pt x="508063" y="221488"/>
                  </a:lnTo>
                  <a:lnTo>
                    <a:pt x="508165" y="221335"/>
                  </a:lnTo>
                  <a:close/>
                </a:path>
                <a:path w="632460" h="792480">
                  <a:moveTo>
                    <a:pt x="537718" y="57048"/>
                  </a:moveTo>
                  <a:lnTo>
                    <a:pt x="537692" y="56908"/>
                  </a:lnTo>
                  <a:lnTo>
                    <a:pt x="537540" y="56807"/>
                  </a:lnTo>
                  <a:lnTo>
                    <a:pt x="537387" y="56819"/>
                  </a:lnTo>
                  <a:lnTo>
                    <a:pt x="537222" y="56857"/>
                  </a:lnTo>
                  <a:lnTo>
                    <a:pt x="537108" y="56997"/>
                  </a:lnTo>
                  <a:lnTo>
                    <a:pt x="537159" y="57327"/>
                  </a:lnTo>
                  <a:lnTo>
                    <a:pt x="537311" y="57442"/>
                  </a:lnTo>
                  <a:lnTo>
                    <a:pt x="537489" y="57404"/>
                  </a:lnTo>
                  <a:lnTo>
                    <a:pt x="537629" y="57391"/>
                  </a:lnTo>
                  <a:lnTo>
                    <a:pt x="537718" y="57048"/>
                  </a:lnTo>
                  <a:close/>
                </a:path>
                <a:path w="632460" h="792480">
                  <a:moveTo>
                    <a:pt x="556704" y="787260"/>
                  </a:moveTo>
                  <a:lnTo>
                    <a:pt x="555536" y="779881"/>
                  </a:lnTo>
                  <a:lnTo>
                    <a:pt x="552094" y="777379"/>
                  </a:lnTo>
                  <a:lnTo>
                    <a:pt x="544715" y="778535"/>
                  </a:lnTo>
                  <a:lnTo>
                    <a:pt x="542213" y="781989"/>
                  </a:lnTo>
                  <a:lnTo>
                    <a:pt x="543382" y="789368"/>
                  </a:lnTo>
                  <a:lnTo>
                    <a:pt x="546836" y="791883"/>
                  </a:lnTo>
                  <a:lnTo>
                    <a:pt x="554202" y="790714"/>
                  </a:lnTo>
                  <a:lnTo>
                    <a:pt x="556704" y="787260"/>
                  </a:lnTo>
                  <a:close/>
                </a:path>
                <a:path w="632460" h="792480">
                  <a:moveTo>
                    <a:pt x="557136" y="638225"/>
                  </a:moveTo>
                  <a:lnTo>
                    <a:pt x="556882" y="636625"/>
                  </a:lnTo>
                  <a:lnTo>
                    <a:pt x="556133" y="636092"/>
                  </a:lnTo>
                  <a:lnTo>
                    <a:pt x="554532" y="636346"/>
                  </a:lnTo>
                  <a:lnTo>
                    <a:pt x="553986" y="637082"/>
                  </a:lnTo>
                  <a:lnTo>
                    <a:pt x="554240" y="638683"/>
                  </a:lnTo>
                  <a:lnTo>
                    <a:pt x="554990" y="639229"/>
                  </a:lnTo>
                  <a:lnTo>
                    <a:pt x="556590" y="638975"/>
                  </a:lnTo>
                  <a:lnTo>
                    <a:pt x="557136" y="638225"/>
                  </a:lnTo>
                  <a:close/>
                </a:path>
                <a:path w="632460" h="792480">
                  <a:moveTo>
                    <a:pt x="566661" y="487299"/>
                  </a:moveTo>
                  <a:lnTo>
                    <a:pt x="566508" y="486359"/>
                  </a:lnTo>
                  <a:lnTo>
                    <a:pt x="566051" y="486029"/>
                  </a:lnTo>
                  <a:lnTo>
                    <a:pt x="565086" y="486181"/>
                  </a:lnTo>
                  <a:lnTo>
                    <a:pt x="564756" y="486638"/>
                  </a:lnTo>
                  <a:lnTo>
                    <a:pt x="564908" y="487578"/>
                  </a:lnTo>
                  <a:lnTo>
                    <a:pt x="565353" y="487883"/>
                  </a:lnTo>
                  <a:lnTo>
                    <a:pt x="566318" y="487730"/>
                  </a:lnTo>
                  <a:lnTo>
                    <a:pt x="566661" y="487299"/>
                  </a:lnTo>
                  <a:close/>
                </a:path>
                <a:path w="632460" h="792480">
                  <a:moveTo>
                    <a:pt x="581215" y="332384"/>
                  </a:moveTo>
                  <a:lnTo>
                    <a:pt x="581164" y="332041"/>
                  </a:lnTo>
                  <a:lnTo>
                    <a:pt x="581025" y="331927"/>
                  </a:lnTo>
                  <a:lnTo>
                    <a:pt x="580694" y="331965"/>
                  </a:lnTo>
                  <a:lnTo>
                    <a:pt x="580580" y="332143"/>
                  </a:lnTo>
                  <a:lnTo>
                    <a:pt x="580631" y="332473"/>
                  </a:lnTo>
                  <a:lnTo>
                    <a:pt x="580783" y="332549"/>
                  </a:lnTo>
                  <a:lnTo>
                    <a:pt x="581126" y="332498"/>
                  </a:lnTo>
                  <a:close/>
                </a:path>
                <a:path w="632460" h="792480">
                  <a:moveTo>
                    <a:pt x="602627" y="172999"/>
                  </a:moveTo>
                  <a:lnTo>
                    <a:pt x="602602" y="172859"/>
                  </a:lnTo>
                  <a:lnTo>
                    <a:pt x="602449" y="172732"/>
                  </a:lnTo>
                  <a:lnTo>
                    <a:pt x="602297" y="172745"/>
                  </a:lnTo>
                  <a:lnTo>
                    <a:pt x="602145" y="172770"/>
                  </a:lnTo>
                  <a:lnTo>
                    <a:pt x="602030" y="172948"/>
                  </a:lnTo>
                  <a:lnTo>
                    <a:pt x="602081" y="173266"/>
                  </a:lnTo>
                  <a:lnTo>
                    <a:pt x="602234" y="173355"/>
                  </a:lnTo>
                  <a:lnTo>
                    <a:pt x="602386" y="173329"/>
                  </a:lnTo>
                  <a:lnTo>
                    <a:pt x="602538" y="173316"/>
                  </a:lnTo>
                  <a:lnTo>
                    <a:pt x="602627" y="172999"/>
                  </a:lnTo>
                  <a:close/>
                </a:path>
                <a:path w="632460" h="792480">
                  <a:moveTo>
                    <a:pt x="632294" y="9321"/>
                  </a:moveTo>
                  <a:lnTo>
                    <a:pt x="632193" y="8686"/>
                  </a:lnTo>
                  <a:lnTo>
                    <a:pt x="631888" y="8458"/>
                  </a:lnTo>
                  <a:lnTo>
                    <a:pt x="631253" y="8547"/>
                  </a:lnTo>
                  <a:lnTo>
                    <a:pt x="631037" y="8864"/>
                  </a:lnTo>
                  <a:lnTo>
                    <a:pt x="631139" y="9512"/>
                  </a:lnTo>
                  <a:lnTo>
                    <a:pt x="631444" y="9740"/>
                  </a:lnTo>
                  <a:lnTo>
                    <a:pt x="632079" y="9639"/>
                  </a:lnTo>
                  <a:lnTo>
                    <a:pt x="632294" y="9321"/>
                  </a:lnTo>
                  <a:close/>
                </a:path>
              </a:pathLst>
            </a:custGeom>
            <a:solidFill>
              <a:srgbClr val="FFFFFF">
                <a:alpha val="22999"/>
              </a:srgbClr>
            </a:solidFill>
          </p:spPr>
          <p:txBody>
            <a:bodyPr wrap="square" lIns="0" tIns="0" rIns="0" bIns="0" rtlCol="0"/>
            <a:lstStyle/>
            <a:p>
              <a:endParaRPr/>
            </a:p>
          </p:txBody>
        </p:sp>
        <p:sp>
          <p:nvSpPr>
            <p:cNvPr id="12" name="object 12"/>
            <p:cNvSpPr/>
            <p:nvPr/>
          </p:nvSpPr>
          <p:spPr>
            <a:xfrm>
              <a:off x="2045893" y="1765401"/>
              <a:ext cx="1342974" cy="1656041"/>
            </a:xfrm>
            <a:prstGeom prst="rect">
              <a:avLst/>
            </a:prstGeom>
            <a:blipFill>
              <a:blip r:embed="rId3" cstate="print"/>
              <a:stretch>
                <a:fillRect/>
              </a:stretch>
            </a:blipFill>
          </p:spPr>
          <p:txBody>
            <a:bodyPr wrap="square" lIns="0" tIns="0" rIns="0" bIns="0" rtlCol="0"/>
            <a:lstStyle/>
            <a:p>
              <a:endParaRPr/>
            </a:p>
          </p:txBody>
        </p:sp>
        <p:sp>
          <p:nvSpPr>
            <p:cNvPr id="13" name="object 13"/>
            <p:cNvSpPr/>
            <p:nvPr/>
          </p:nvSpPr>
          <p:spPr>
            <a:xfrm>
              <a:off x="2020582" y="2014257"/>
              <a:ext cx="1118235" cy="1447800"/>
            </a:xfrm>
            <a:custGeom>
              <a:avLst/>
              <a:gdLst/>
              <a:ahLst/>
              <a:cxnLst/>
              <a:rect l="l" t="t" r="r" b="b"/>
              <a:pathLst>
                <a:path w="1118235" h="1447800">
                  <a:moveTo>
                    <a:pt x="596" y="266"/>
                  </a:moveTo>
                  <a:lnTo>
                    <a:pt x="571" y="127"/>
                  </a:lnTo>
                  <a:lnTo>
                    <a:pt x="457" y="0"/>
                  </a:lnTo>
                  <a:lnTo>
                    <a:pt x="266" y="12"/>
                  </a:lnTo>
                  <a:lnTo>
                    <a:pt x="114" y="38"/>
                  </a:lnTo>
                  <a:lnTo>
                    <a:pt x="0" y="215"/>
                  </a:lnTo>
                  <a:lnTo>
                    <a:pt x="50" y="533"/>
                  </a:lnTo>
                  <a:lnTo>
                    <a:pt x="203" y="622"/>
                  </a:lnTo>
                  <a:lnTo>
                    <a:pt x="546" y="571"/>
                  </a:lnTo>
                  <a:lnTo>
                    <a:pt x="596" y="266"/>
                  </a:lnTo>
                  <a:close/>
                </a:path>
                <a:path w="1118235" h="1447800">
                  <a:moveTo>
                    <a:pt x="1117663" y="1447520"/>
                  </a:moveTo>
                  <a:lnTo>
                    <a:pt x="1117612" y="1447190"/>
                  </a:lnTo>
                  <a:lnTo>
                    <a:pt x="1117473" y="1447088"/>
                  </a:lnTo>
                  <a:lnTo>
                    <a:pt x="1117155" y="1447139"/>
                  </a:lnTo>
                  <a:lnTo>
                    <a:pt x="1117041" y="1447279"/>
                  </a:lnTo>
                  <a:lnTo>
                    <a:pt x="1117092" y="1447609"/>
                  </a:lnTo>
                  <a:lnTo>
                    <a:pt x="1117244" y="1447711"/>
                  </a:lnTo>
                  <a:lnTo>
                    <a:pt x="1117561" y="1447660"/>
                  </a:lnTo>
                  <a:lnTo>
                    <a:pt x="1117663" y="1447520"/>
                  </a:lnTo>
                  <a:close/>
                </a:path>
              </a:pathLst>
            </a:custGeom>
            <a:solidFill>
              <a:srgbClr val="FFFFFF">
                <a:alpha val="22999"/>
              </a:srgbClr>
            </a:solidFill>
          </p:spPr>
          <p:txBody>
            <a:bodyPr wrap="square" lIns="0" tIns="0" rIns="0" bIns="0" rtlCol="0"/>
            <a:lstStyle/>
            <a:p>
              <a:endParaRPr/>
            </a:p>
          </p:txBody>
        </p:sp>
      </p:grpSp>
      <p:sp>
        <p:nvSpPr>
          <p:cNvPr id="14" name="object 14"/>
          <p:cNvSpPr txBox="1"/>
          <p:nvPr/>
        </p:nvSpPr>
        <p:spPr>
          <a:xfrm>
            <a:off x="4449216" y="381000"/>
            <a:ext cx="1753235" cy="330200"/>
          </a:xfrm>
          <a:prstGeom prst="rect">
            <a:avLst/>
          </a:prstGeom>
        </p:spPr>
        <p:txBody>
          <a:bodyPr vert="horz" wrap="square" lIns="0" tIns="12700" rIns="0" bIns="0" rtlCol="0">
            <a:spAutoFit/>
          </a:bodyPr>
          <a:lstStyle/>
          <a:p>
            <a:pPr marL="12700">
              <a:lnSpc>
                <a:spcPct val="100000"/>
              </a:lnSpc>
              <a:spcBef>
                <a:spcPts val="100"/>
              </a:spcBef>
            </a:pPr>
            <a:r>
              <a:rPr sz="2000" b="1" spc="-5" dirty="0">
                <a:solidFill>
                  <a:srgbClr val="FFFFFF"/>
                </a:solidFill>
                <a:latin typeface="TeXGyreAdventor"/>
                <a:cs typeface="TeXGyreAdventor"/>
              </a:rPr>
              <a:t>ACCOUNTING</a:t>
            </a:r>
            <a:endParaRPr sz="2000">
              <a:latin typeface="TeXGyreAdventor"/>
              <a:cs typeface="TeXGyreAdventor"/>
            </a:endParaRPr>
          </a:p>
        </p:txBody>
      </p:sp>
      <p:sp>
        <p:nvSpPr>
          <p:cNvPr id="15" name="object 15"/>
          <p:cNvSpPr txBox="1"/>
          <p:nvPr/>
        </p:nvSpPr>
        <p:spPr>
          <a:xfrm>
            <a:off x="3014636" y="1867420"/>
            <a:ext cx="5913464" cy="320601"/>
          </a:xfrm>
          <a:prstGeom prst="rect">
            <a:avLst/>
          </a:prstGeom>
        </p:spPr>
        <p:txBody>
          <a:bodyPr vert="horz" wrap="square" lIns="0" tIns="12700" rIns="0" bIns="0" rtlCol="0">
            <a:spAutoFit/>
          </a:bodyPr>
          <a:lstStyle/>
          <a:p>
            <a:pPr marL="12700">
              <a:lnSpc>
                <a:spcPct val="100000"/>
              </a:lnSpc>
              <a:spcBef>
                <a:spcPts val="100"/>
              </a:spcBef>
            </a:pPr>
            <a:r>
              <a:rPr sz="2000" b="1" spc="-5" dirty="0">
                <a:solidFill>
                  <a:srgbClr val="2587C8"/>
                </a:solidFill>
                <a:latin typeface="TeXGyreAdventor"/>
                <a:cs typeface="TeXGyreAdventor"/>
              </a:rPr>
              <a:t>ACCOUNTING, </a:t>
            </a:r>
            <a:r>
              <a:rPr sz="2000" b="1" dirty="0">
                <a:solidFill>
                  <a:srgbClr val="2587C8"/>
                </a:solidFill>
                <a:latin typeface="TeXGyreAdventor"/>
                <a:cs typeface="TeXGyreAdventor"/>
              </a:rPr>
              <a:t>TAX</a:t>
            </a:r>
            <a:r>
              <a:rPr sz="2000" b="1" spc="-30" dirty="0">
                <a:solidFill>
                  <a:srgbClr val="2587C8"/>
                </a:solidFill>
                <a:latin typeface="TeXGyreAdventor"/>
                <a:cs typeface="TeXGyreAdventor"/>
              </a:rPr>
              <a:t> </a:t>
            </a:r>
            <a:r>
              <a:rPr sz="2000" b="1" spc="-5" dirty="0">
                <a:solidFill>
                  <a:srgbClr val="2587C8"/>
                </a:solidFill>
                <a:latin typeface="TeXGyreAdventor"/>
                <a:cs typeface="TeXGyreAdventor"/>
              </a:rPr>
              <a:t>AND</a:t>
            </a:r>
            <a:r>
              <a:rPr lang="fr-FR" sz="2000" b="1" spc="-5" dirty="0">
                <a:solidFill>
                  <a:srgbClr val="2587C8"/>
                </a:solidFill>
                <a:latin typeface="TeXGyreAdventor"/>
                <a:cs typeface="TeXGyreAdventor"/>
              </a:rPr>
              <a:t> PAYROLL SERVICES</a:t>
            </a:r>
            <a:endParaRPr sz="2000" dirty="0">
              <a:latin typeface="TeXGyreAdventor"/>
              <a:cs typeface="TeXGyreAdventor"/>
            </a:endParaRPr>
          </a:p>
        </p:txBody>
      </p:sp>
      <p:sp>
        <p:nvSpPr>
          <p:cNvPr id="17" name="object 17"/>
          <p:cNvSpPr txBox="1"/>
          <p:nvPr/>
        </p:nvSpPr>
        <p:spPr>
          <a:xfrm>
            <a:off x="3608971" y="7186955"/>
            <a:ext cx="3474720" cy="223520"/>
          </a:xfrm>
          <a:prstGeom prst="rect">
            <a:avLst/>
          </a:prstGeom>
        </p:spPr>
        <p:txBody>
          <a:bodyPr vert="horz" wrap="square" lIns="0" tIns="12700" rIns="0" bIns="0" rtlCol="0">
            <a:spAutoFit/>
          </a:bodyPr>
          <a:lstStyle/>
          <a:p>
            <a:pPr marL="12700">
              <a:lnSpc>
                <a:spcPct val="100000"/>
              </a:lnSpc>
              <a:spcBef>
                <a:spcPts val="100"/>
              </a:spcBef>
            </a:pPr>
            <a:r>
              <a:rPr sz="1300" spc="5" dirty="0">
                <a:solidFill>
                  <a:srgbClr val="6D6E71"/>
                </a:solidFill>
                <a:latin typeface="Verdana"/>
                <a:cs typeface="Verdana"/>
              </a:rPr>
              <a:t>COMPLIANCE</a:t>
            </a:r>
            <a:r>
              <a:rPr sz="1300" spc="-125" dirty="0">
                <a:solidFill>
                  <a:srgbClr val="6D6E71"/>
                </a:solidFill>
                <a:latin typeface="Verdana"/>
                <a:cs typeface="Verdana"/>
              </a:rPr>
              <a:t> </a:t>
            </a:r>
            <a:r>
              <a:rPr sz="1800" spc="104" baseline="4629" dirty="0">
                <a:solidFill>
                  <a:srgbClr val="6D6E71"/>
                </a:solidFill>
                <a:latin typeface="Verdana"/>
                <a:cs typeface="Verdana"/>
              </a:rPr>
              <a:t>•</a:t>
            </a:r>
            <a:r>
              <a:rPr sz="1800" spc="-127" baseline="4629" dirty="0">
                <a:solidFill>
                  <a:srgbClr val="6D6E71"/>
                </a:solidFill>
                <a:latin typeface="Verdana"/>
                <a:cs typeface="Verdana"/>
              </a:rPr>
              <a:t> </a:t>
            </a:r>
            <a:r>
              <a:rPr sz="1300" spc="-20" dirty="0">
                <a:solidFill>
                  <a:srgbClr val="6D6E71"/>
                </a:solidFill>
                <a:latin typeface="Verdana"/>
                <a:cs typeface="Verdana"/>
              </a:rPr>
              <a:t>CONTROL</a:t>
            </a:r>
            <a:r>
              <a:rPr sz="1300" spc="-120" dirty="0">
                <a:solidFill>
                  <a:srgbClr val="6D6E71"/>
                </a:solidFill>
                <a:latin typeface="Verdana"/>
                <a:cs typeface="Verdana"/>
              </a:rPr>
              <a:t> </a:t>
            </a:r>
            <a:r>
              <a:rPr sz="1800" spc="104" baseline="4629" dirty="0">
                <a:solidFill>
                  <a:srgbClr val="6D6E71"/>
                </a:solidFill>
                <a:latin typeface="Verdana"/>
                <a:cs typeface="Verdana"/>
              </a:rPr>
              <a:t>•</a:t>
            </a:r>
            <a:r>
              <a:rPr sz="1800" spc="-127" baseline="4629" dirty="0">
                <a:solidFill>
                  <a:srgbClr val="6D6E71"/>
                </a:solidFill>
                <a:latin typeface="Verdana"/>
                <a:cs typeface="Verdana"/>
              </a:rPr>
              <a:t> </a:t>
            </a:r>
            <a:r>
              <a:rPr sz="1300" spc="-5" dirty="0">
                <a:solidFill>
                  <a:srgbClr val="6D6E71"/>
                </a:solidFill>
                <a:latin typeface="Verdana"/>
                <a:cs typeface="Verdana"/>
              </a:rPr>
              <a:t>MANAGEMENT</a:t>
            </a:r>
            <a:endParaRPr sz="1300">
              <a:latin typeface="Verdana"/>
              <a:cs typeface="Verdana"/>
            </a:endParaRPr>
          </a:p>
        </p:txBody>
      </p:sp>
      <p:grpSp>
        <p:nvGrpSpPr>
          <p:cNvPr id="20" name="object 20"/>
          <p:cNvGrpSpPr/>
          <p:nvPr/>
        </p:nvGrpSpPr>
        <p:grpSpPr>
          <a:xfrm>
            <a:off x="5245392" y="6943038"/>
            <a:ext cx="201295" cy="201295"/>
            <a:chOff x="5245392" y="6943038"/>
            <a:chExt cx="201295" cy="201295"/>
          </a:xfrm>
        </p:grpSpPr>
        <p:sp>
          <p:nvSpPr>
            <p:cNvPr id="21" name="object 21"/>
            <p:cNvSpPr/>
            <p:nvPr/>
          </p:nvSpPr>
          <p:spPr>
            <a:xfrm>
              <a:off x="5245392" y="6943038"/>
              <a:ext cx="201218" cy="201193"/>
            </a:xfrm>
            <a:prstGeom prst="rect">
              <a:avLst/>
            </a:prstGeom>
            <a:blipFill>
              <a:blip r:embed="rId4" cstate="print"/>
              <a:stretch>
                <a:fillRect/>
              </a:stretch>
            </a:blipFill>
          </p:spPr>
          <p:txBody>
            <a:bodyPr wrap="square" lIns="0" tIns="0" rIns="0" bIns="0" rtlCol="0"/>
            <a:lstStyle/>
            <a:p>
              <a:endParaRPr/>
            </a:p>
          </p:txBody>
        </p:sp>
        <p:sp>
          <p:nvSpPr>
            <p:cNvPr id="22" name="object 22"/>
            <p:cNvSpPr/>
            <p:nvPr/>
          </p:nvSpPr>
          <p:spPr>
            <a:xfrm>
              <a:off x="5248227" y="7009472"/>
              <a:ext cx="145415" cy="20320"/>
            </a:xfrm>
            <a:custGeom>
              <a:avLst/>
              <a:gdLst/>
              <a:ahLst/>
              <a:cxnLst/>
              <a:rect l="l" t="t" r="r" b="b"/>
              <a:pathLst>
                <a:path w="145414" h="20320">
                  <a:moveTo>
                    <a:pt x="145119" y="0"/>
                  </a:moveTo>
                  <a:lnTo>
                    <a:pt x="4063" y="0"/>
                  </a:lnTo>
                  <a:lnTo>
                    <a:pt x="0" y="20129"/>
                  </a:lnTo>
                  <a:lnTo>
                    <a:pt x="145119" y="20129"/>
                  </a:lnTo>
                  <a:lnTo>
                    <a:pt x="145119" y="0"/>
                  </a:lnTo>
                  <a:close/>
                </a:path>
              </a:pathLst>
            </a:custGeom>
            <a:solidFill>
              <a:srgbClr val="EFEEED"/>
            </a:solidFill>
          </p:spPr>
          <p:txBody>
            <a:bodyPr wrap="square" lIns="0" tIns="0" rIns="0" bIns="0" rtlCol="0"/>
            <a:lstStyle/>
            <a:p>
              <a:endParaRPr/>
            </a:p>
          </p:txBody>
        </p:sp>
        <p:sp>
          <p:nvSpPr>
            <p:cNvPr id="23" name="object 23"/>
            <p:cNvSpPr/>
            <p:nvPr/>
          </p:nvSpPr>
          <p:spPr>
            <a:xfrm>
              <a:off x="5250459" y="7075296"/>
              <a:ext cx="191071" cy="19342"/>
            </a:xfrm>
            <a:prstGeom prst="rect">
              <a:avLst/>
            </a:prstGeom>
            <a:blipFill>
              <a:blip r:embed="rId5" cstate="print"/>
              <a:stretch>
                <a:fillRect/>
              </a:stretch>
            </a:blipFill>
          </p:spPr>
          <p:txBody>
            <a:bodyPr wrap="square" lIns="0" tIns="0" rIns="0" bIns="0" rtlCol="0"/>
            <a:lstStyle/>
            <a:p>
              <a:endParaRPr/>
            </a:p>
          </p:txBody>
        </p:sp>
        <p:sp>
          <p:nvSpPr>
            <p:cNvPr id="24" name="object 24"/>
            <p:cNvSpPr/>
            <p:nvPr/>
          </p:nvSpPr>
          <p:spPr>
            <a:xfrm>
              <a:off x="5360835" y="6958215"/>
              <a:ext cx="54737" cy="136423"/>
            </a:xfrm>
            <a:prstGeom prst="rect">
              <a:avLst/>
            </a:prstGeom>
            <a:blipFill>
              <a:blip r:embed="rId6" cstate="print"/>
              <a:stretch>
                <a:fillRect/>
              </a:stretch>
            </a:blipFill>
          </p:spPr>
          <p:txBody>
            <a:bodyPr wrap="square" lIns="0" tIns="0" rIns="0" bIns="0" rtlCol="0"/>
            <a:lstStyle/>
            <a:p>
              <a:endParaRPr/>
            </a:p>
          </p:txBody>
        </p:sp>
      </p:grpSp>
      <p:grpSp>
        <p:nvGrpSpPr>
          <p:cNvPr id="25" name="object 25"/>
          <p:cNvGrpSpPr/>
          <p:nvPr/>
        </p:nvGrpSpPr>
        <p:grpSpPr>
          <a:xfrm>
            <a:off x="3564001" y="2181225"/>
            <a:ext cx="3564254" cy="201295"/>
            <a:chOff x="3564001" y="2637497"/>
            <a:chExt cx="3564254" cy="201295"/>
          </a:xfrm>
        </p:grpSpPr>
        <p:sp>
          <p:nvSpPr>
            <p:cNvPr id="26" name="object 26"/>
            <p:cNvSpPr/>
            <p:nvPr/>
          </p:nvSpPr>
          <p:spPr>
            <a:xfrm>
              <a:off x="3564001" y="2734932"/>
              <a:ext cx="3564254" cy="0"/>
            </a:xfrm>
            <a:custGeom>
              <a:avLst/>
              <a:gdLst/>
              <a:ahLst/>
              <a:cxnLst/>
              <a:rect l="l" t="t" r="r" b="b"/>
              <a:pathLst>
                <a:path w="3564254">
                  <a:moveTo>
                    <a:pt x="3564001" y="0"/>
                  </a:moveTo>
                  <a:lnTo>
                    <a:pt x="0" y="0"/>
                  </a:lnTo>
                </a:path>
              </a:pathLst>
            </a:custGeom>
            <a:ln w="6350">
              <a:solidFill>
                <a:srgbClr val="C0C0C0"/>
              </a:solidFill>
            </a:ln>
          </p:spPr>
          <p:txBody>
            <a:bodyPr wrap="square" lIns="0" tIns="0" rIns="0" bIns="0" rtlCol="0"/>
            <a:lstStyle/>
            <a:p>
              <a:endParaRPr/>
            </a:p>
          </p:txBody>
        </p:sp>
        <p:sp>
          <p:nvSpPr>
            <p:cNvPr id="27" name="object 27"/>
            <p:cNvSpPr/>
            <p:nvPr/>
          </p:nvSpPr>
          <p:spPr>
            <a:xfrm>
              <a:off x="5245392" y="2637497"/>
              <a:ext cx="201218" cy="201218"/>
            </a:xfrm>
            <a:prstGeom prst="rect">
              <a:avLst/>
            </a:prstGeom>
            <a:blipFill>
              <a:blip r:embed="rId7" cstate="print"/>
              <a:stretch>
                <a:fillRect/>
              </a:stretch>
            </a:blipFill>
          </p:spPr>
          <p:txBody>
            <a:bodyPr wrap="square" lIns="0" tIns="0" rIns="0" bIns="0" rtlCol="0"/>
            <a:lstStyle/>
            <a:p>
              <a:endParaRPr/>
            </a:p>
          </p:txBody>
        </p:sp>
        <p:sp>
          <p:nvSpPr>
            <p:cNvPr id="28" name="object 28"/>
            <p:cNvSpPr/>
            <p:nvPr/>
          </p:nvSpPr>
          <p:spPr>
            <a:xfrm>
              <a:off x="5248225" y="2703944"/>
              <a:ext cx="145415" cy="20320"/>
            </a:xfrm>
            <a:custGeom>
              <a:avLst/>
              <a:gdLst/>
              <a:ahLst/>
              <a:cxnLst/>
              <a:rect l="l" t="t" r="r" b="b"/>
              <a:pathLst>
                <a:path w="145414" h="20319">
                  <a:moveTo>
                    <a:pt x="145122" y="0"/>
                  </a:moveTo>
                  <a:lnTo>
                    <a:pt x="4063" y="0"/>
                  </a:lnTo>
                  <a:lnTo>
                    <a:pt x="0" y="20129"/>
                  </a:lnTo>
                  <a:lnTo>
                    <a:pt x="145122" y="20129"/>
                  </a:lnTo>
                  <a:lnTo>
                    <a:pt x="145122" y="0"/>
                  </a:lnTo>
                  <a:close/>
                </a:path>
              </a:pathLst>
            </a:custGeom>
            <a:solidFill>
              <a:srgbClr val="EFEEED"/>
            </a:solidFill>
          </p:spPr>
          <p:txBody>
            <a:bodyPr wrap="square" lIns="0" tIns="0" rIns="0" bIns="0" rtlCol="0"/>
            <a:lstStyle/>
            <a:p>
              <a:endParaRPr/>
            </a:p>
          </p:txBody>
        </p:sp>
        <p:sp>
          <p:nvSpPr>
            <p:cNvPr id="29" name="object 29"/>
            <p:cNvSpPr/>
            <p:nvPr/>
          </p:nvSpPr>
          <p:spPr>
            <a:xfrm>
              <a:off x="5250459" y="2769755"/>
              <a:ext cx="191071" cy="19354"/>
            </a:xfrm>
            <a:prstGeom prst="rect">
              <a:avLst/>
            </a:prstGeom>
            <a:blipFill>
              <a:blip r:embed="rId8" cstate="print"/>
              <a:stretch>
                <a:fillRect/>
              </a:stretch>
            </a:blipFill>
          </p:spPr>
          <p:txBody>
            <a:bodyPr wrap="square" lIns="0" tIns="0" rIns="0" bIns="0" rtlCol="0"/>
            <a:lstStyle/>
            <a:p>
              <a:endParaRPr/>
            </a:p>
          </p:txBody>
        </p:sp>
        <p:sp>
          <p:nvSpPr>
            <p:cNvPr id="30" name="object 30"/>
            <p:cNvSpPr/>
            <p:nvPr/>
          </p:nvSpPr>
          <p:spPr>
            <a:xfrm>
              <a:off x="5360835" y="2652687"/>
              <a:ext cx="54737" cy="136423"/>
            </a:xfrm>
            <a:prstGeom prst="rect">
              <a:avLst/>
            </a:prstGeom>
            <a:blipFill>
              <a:blip r:embed="rId9" cstate="print"/>
              <a:stretch>
                <a:fillRect/>
              </a:stretch>
            </a:blipFill>
          </p:spPr>
          <p:txBody>
            <a:bodyPr wrap="square" lIns="0" tIns="0" rIns="0" bIns="0" rtlCol="0"/>
            <a:lstStyle/>
            <a:p>
              <a:endParaRPr/>
            </a:p>
          </p:txBody>
        </p:sp>
      </p:grpSp>
      <p:grpSp>
        <p:nvGrpSpPr>
          <p:cNvPr id="47" name="object 47"/>
          <p:cNvGrpSpPr/>
          <p:nvPr/>
        </p:nvGrpSpPr>
        <p:grpSpPr>
          <a:xfrm>
            <a:off x="5014531" y="1197432"/>
            <a:ext cx="652145" cy="652145"/>
            <a:chOff x="5014531" y="1197432"/>
            <a:chExt cx="652145" cy="652145"/>
          </a:xfrm>
        </p:grpSpPr>
        <p:sp>
          <p:nvSpPr>
            <p:cNvPr id="48" name="object 48"/>
            <p:cNvSpPr/>
            <p:nvPr/>
          </p:nvSpPr>
          <p:spPr>
            <a:xfrm>
              <a:off x="5020881" y="1203782"/>
              <a:ext cx="639445" cy="639445"/>
            </a:xfrm>
            <a:custGeom>
              <a:avLst/>
              <a:gdLst/>
              <a:ahLst/>
              <a:cxnLst/>
              <a:rect l="l" t="t" r="r" b="b"/>
              <a:pathLst>
                <a:path w="639445" h="639444">
                  <a:moveTo>
                    <a:pt x="319519" y="639038"/>
                  </a:moveTo>
                  <a:lnTo>
                    <a:pt x="366735" y="635574"/>
                  </a:lnTo>
                  <a:lnTo>
                    <a:pt x="411801" y="625510"/>
                  </a:lnTo>
                  <a:lnTo>
                    <a:pt x="454220" y="609341"/>
                  </a:lnTo>
                  <a:lnTo>
                    <a:pt x="493501" y="587562"/>
                  </a:lnTo>
                  <a:lnTo>
                    <a:pt x="529147" y="560666"/>
                  </a:lnTo>
                  <a:lnTo>
                    <a:pt x="560666" y="529147"/>
                  </a:lnTo>
                  <a:lnTo>
                    <a:pt x="587562" y="493501"/>
                  </a:lnTo>
                  <a:lnTo>
                    <a:pt x="609341" y="454220"/>
                  </a:lnTo>
                  <a:lnTo>
                    <a:pt x="625510" y="411801"/>
                  </a:lnTo>
                  <a:lnTo>
                    <a:pt x="635574" y="366735"/>
                  </a:lnTo>
                  <a:lnTo>
                    <a:pt x="639038" y="319519"/>
                  </a:lnTo>
                  <a:lnTo>
                    <a:pt x="635574" y="272302"/>
                  </a:lnTo>
                  <a:lnTo>
                    <a:pt x="625510" y="227237"/>
                  </a:lnTo>
                  <a:lnTo>
                    <a:pt x="609341" y="184817"/>
                  </a:lnTo>
                  <a:lnTo>
                    <a:pt x="587562" y="145537"/>
                  </a:lnTo>
                  <a:lnTo>
                    <a:pt x="560666" y="109890"/>
                  </a:lnTo>
                  <a:lnTo>
                    <a:pt x="529147" y="78372"/>
                  </a:lnTo>
                  <a:lnTo>
                    <a:pt x="493501" y="51476"/>
                  </a:lnTo>
                  <a:lnTo>
                    <a:pt x="454220" y="29696"/>
                  </a:lnTo>
                  <a:lnTo>
                    <a:pt x="411801" y="13528"/>
                  </a:lnTo>
                  <a:lnTo>
                    <a:pt x="366735" y="3464"/>
                  </a:lnTo>
                  <a:lnTo>
                    <a:pt x="319519" y="0"/>
                  </a:lnTo>
                  <a:lnTo>
                    <a:pt x="272302" y="3464"/>
                  </a:lnTo>
                  <a:lnTo>
                    <a:pt x="227237" y="13528"/>
                  </a:lnTo>
                  <a:lnTo>
                    <a:pt x="184817" y="29696"/>
                  </a:lnTo>
                  <a:lnTo>
                    <a:pt x="145537" y="51476"/>
                  </a:lnTo>
                  <a:lnTo>
                    <a:pt x="109890" y="78372"/>
                  </a:lnTo>
                  <a:lnTo>
                    <a:pt x="78372" y="109890"/>
                  </a:lnTo>
                  <a:lnTo>
                    <a:pt x="51476" y="145537"/>
                  </a:lnTo>
                  <a:lnTo>
                    <a:pt x="29696" y="184817"/>
                  </a:lnTo>
                  <a:lnTo>
                    <a:pt x="13528" y="227237"/>
                  </a:lnTo>
                  <a:lnTo>
                    <a:pt x="3464" y="272302"/>
                  </a:lnTo>
                  <a:lnTo>
                    <a:pt x="0" y="319519"/>
                  </a:lnTo>
                  <a:lnTo>
                    <a:pt x="3464" y="366735"/>
                  </a:lnTo>
                  <a:lnTo>
                    <a:pt x="13528" y="411801"/>
                  </a:lnTo>
                  <a:lnTo>
                    <a:pt x="29696" y="454220"/>
                  </a:lnTo>
                  <a:lnTo>
                    <a:pt x="51476" y="493501"/>
                  </a:lnTo>
                  <a:lnTo>
                    <a:pt x="78372" y="529147"/>
                  </a:lnTo>
                  <a:lnTo>
                    <a:pt x="109890" y="560666"/>
                  </a:lnTo>
                  <a:lnTo>
                    <a:pt x="145537" y="587562"/>
                  </a:lnTo>
                  <a:lnTo>
                    <a:pt x="184817" y="609341"/>
                  </a:lnTo>
                  <a:lnTo>
                    <a:pt x="227237" y="625510"/>
                  </a:lnTo>
                  <a:lnTo>
                    <a:pt x="272302" y="635574"/>
                  </a:lnTo>
                  <a:lnTo>
                    <a:pt x="319519" y="639038"/>
                  </a:lnTo>
                  <a:close/>
                </a:path>
              </a:pathLst>
            </a:custGeom>
            <a:ln w="12700">
              <a:solidFill>
                <a:srgbClr val="2684C6"/>
              </a:solidFill>
            </a:ln>
          </p:spPr>
          <p:txBody>
            <a:bodyPr wrap="square" lIns="0" tIns="0" rIns="0" bIns="0" rtlCol="0"/>
            <a:lstStyle/>
            <a:p>
              <a:endParaRPr/>
            </a:p>
          </p:txBody>
        </p:sp>
        <p:sp>
          <p:nvSpPr>
            <p:cNvPr id="49" name="object 49"/>
            <p:cNvSpPr/>
            <p:nvPr/>
          </p:nvSpPr>
          <p:spPr>
            <a:xfrm>
              <a:off x="5332945" y="1516024"/>
              <a:ext cx="242366" cy="242290"/>
            </a:xfrm>
            <a:prstGeom prst="rect">
              <a:avLst/>
            </a:prstGeom>
            <a:blipFill>
              <a:blip r:embed="rId10" cstate="print"/>
              <a:stretch>
                <a:fillRect/>
              </a:stretch>
            </a:blipFill>
          </p:spPr>
          <p:txBody>
            <a:bodyPr wrap="square" lIns="0" tIns="0" rIns="0" bIns="0" rtlCol="0"/>
            <a:lstStyle/>
            <a:p>
              <a:endParaRPr/>
            </a:p>
          </p:txBody>
        </p:sp>
        <p:sp>
          <p:nvSpPr>
            <p:cNvPr id="50" name="object 50"/>
            <p:cNvSpPr/>
            <p:nvPr/>
          </p:nvSpPr>
          <p:spPr>
            <a:xfrm>
              <a:off x="5332945" y="1516024"/>
              <a:ext cx="242570" cy="242570"/>
            </a:xfrm>
            <a:custGeom>
              <a:avLst/>
              <a:gdLst/>
              <a:ahLst/>
              <a:cxnLst/>
              <a:rect l="l" t="t" r="r" b="b"/>
              <a:pathLst>
                <a:path w="242570" h="242569">
                  <a:moveTo>
                    <a:pt x="0" y="117284"/>
                  </a:moveTo>
                  <a:lnTo>
                    <a:pt x="11635" y="69442"/>
                  </a:lnTo>
                  <a:lnTo>
                    <a:pt x="39055" y="32157"/>
                  </a:lnTo>
                  <a:lnTo>
                    <a:pt x="77691" y="8115"/>
                  </a:lnTo>
                  <a:lnTo>
                    <a:pt x="122974" y="0"/>
                  </a:lnTo>
                  <a:lnTo>
                    <a:pt x="171879" y="10967"/>
                  </a:lnTo>
                  <a:lnTo>
                    <a:pt x="210788" y="39228"/>
                  </a:lnTo>
                  <a:lnTo>
                    <a:pt x="235638" y="80308"/>
                  </a:lnTo>
                  <a:lnTo>
                    <a:pt x="242366" y="129730"/>
                  </a:lnTo>
                  <a:lnTo>
                    <a:pt x="229878" y="175616"/>
                  </a:lnTo>
                  <a:lnTo>
                    <a:pt x="202077" y="211847"/>
                  </a:lnTo>
                  <a:lnTo>
                    <a:pt x="162915" y="235159"/>
                  </a:lnTo>
                  <a:lnTo>
                    <a:pt x="116344" y="242290"/>
                  </a:lnTo>
                  <a:lnTo>
                    <a:pt x="69421" y="230827"/>
                  </a:lnTo>
                  <a:lnTo>
                    <a:pt x="32154" y="203419"/>
                  </a:lnTo>
                  <a:lnTo>
                    <a:pt x="7897" y="164195"/>
                  </a:lnTo>
                  <a:lnTo>
                    <a:pt x="0" y="117284"/>
                  </a:lnTo>
                  <a:close/>
                </a:path>
              </a:pathLst>
            </a:custGeom>
            <a:ln w="12700">
              <a:solidFill>
                <a:srgbClr val="2684C6"/>
              </a:solidFill>
            </a:ln>
          </p:spPr>
          <p:txBody>
            <a:bodyPr wrap="square" lIns="0" tIns="0" rIns="0" bIns="0" rtlCol="0"/>
            <a:lstStyle/>
            <a:p>
              <a:endParaRPr/>
            </a:p>
          </p:txBody>
        </p:sp>
        <p:sp>
          <p:nvSpPr>
            <p:cNvPr id="51" name="object 51"/>
            <p:cNvSpPr/>
            <p:nvPr/>
          </p:nvSpPr>
          <p:spPr>
            <a:xfrm>
              <a:off x="5105184" y="1288173"/>
              <a:ext cx="462064" cy="462089"/>
            </a:xfrm>
            <a:prstGeom prst="rect">
              <a:avLst/>
            </a:prstGeom>
            <a:blipFill>
              <a:blip r:embed="rId11" cstate="print"/>
              <a:stretch>
                <a:fillRect/>
              </a:stretch>
            </a:blipFill>
          </p:spPr>
          <p:txBody>
            <a:bodyPr wrap="square" lIns="0" tIns="0" rIns="0" bIns="0" rtlCol="0"/>
            <a:lstStyle/>
            <a:p>
              <a:endParaRPr/>
            </a:p>
          </p:txBody>
        </p:sp>
        <p:sp>
          <p:nvSpPr>
            <p:cNvPr id="52" name="object 52"/>
            <p:cNvSpPr/>
            <p:nvPr/>
          </p:nvSpPr>
          <p:spPr>
            <a:xfrm>
              <a:off x="5105184" y="1288173"/>
              <a:ext cx="243204" cy="242570"/>
            </a:xfrm>
            <a:custGeom>
              <a:avLst/>
              <a:gdLst/>
              <a:ahLst/>
              <a:cxnLst/>
              <a:rect l="l" t="t" r="r" b="b"/>
              <a:pathLst>
                <a:path w="243204" h="242569">
                  <a:moveTo>
                    <a:pt x="121323" y="242468"/>
                  </a:moveTo>
                  <a:lnTo>
                    <a:pt x="74443" y="233085"/>
                  </a:lnTo>
                  <a:lnTo>
                    <a:pt x="35891" y="207270"/>
                  </a:lnTo>
                  <a:lnTo>
                    <a:pt x="9725" y="169034"/>
                  </a:lnTo>
                  <a:lnTo>
                    <a:pt x="0" y="122389"/>
                  </a:lnTo>
                  <a:lnTo>
                    <a:pt x="9287" y="74646"/>
                  </a:lnTo>
                  <a:lnTo>
                    <a:pt x="34986" y="35834"/>
                  </a:lnTo>
                  <a:lnTo>
                    <a:pt x="73400" y="9702"/>
                  </a:lnTo>
                  <a:lnTo>
                    <a:pt x="120827" y="0"/>
                  </a:lnTo>
                  <a:lnTo>
                    <a:pt x="168029" y="9362"/>
                  </a:lnTo>
                  <a:lnTo>
                    <a:pt x="206717" y="35285"/>
                  </a:lnTo>
                  <a:lnTo>
                    <a:pt x="232909" y="73807"/>
                  </a:lnTo>
                  <a:lnTo>
                    <a:pt x="242620" y="120967"/>
                  </a:lnTo>
                  <a:lnTo>
                    <a:pt x="233176" y="168084"/>
                  </a:lnTo>
                  <a:lnTo>
                    <a:pt x="207194" y="206663"/>
                  </a:lnTo>
                  <a:lnTo>
                    <a:pt x="168600" y="232770"/>
                  </a:lnTo>
                  <a:lnTo>
                    <a:pt x="121323" y="242468"/>
                  </a:lnTo>
                  <a:close/>
                </a:path>
              </a:pathLst>
            </a:custGeom>
            <a:ln w="12700">
              <a:solidFill>
                <a:srgbClr val="2684C6"/>
              </a:solidFill>
            </a:ln>
          </p:spPr>
          <p:txBody>
            <a:bodyPr wrap="square" lIns="0" tIns="0" rIns="0" bIns="0" rtlCol="0"/>
            <a:lstStyle/>
            <a:p>
              <a:endParaRPr/>
            </a:p>
          </p:txBody>
        </p:sp>
        <p:sp>
          <p:nvSpPr>
            <p:cNvPr id="53" name="object 53"/>
            <p:cNvSpPr/>
            <p:nvPr/>
          </p:nvSpPr>
          <p:spPr>
            <a:xfrm>
              <a:off x="5113464" y="1296466"/>
              <a:ext cx="225742" cy="225640"/>
            </a:xfrm>
            <a:prstGeom prst="rect">
              <a:avLst/>
            </a:prstGeom>
            <a:blipFill>
              <a:blip r:embed="rId12" cstate="print"/>
              <a:stretch>
                <a:fillRect/>
              </a:stretch>
            </a:blipFill>
          </p:spPr>
          <p:txBody>
            <a:bodyPr wrap="square" lIns="0" tIns="0" rIns="0" bIns="0" rtlCol="0"/>
            <a:lstStyle/>
            <a:p>
              <a:endParaRPr/>
            </a:p>
          </p:txBody>
        </p:sp>
        <p:sp>
          <p:nvSpPr>
            <p:cNvPr id="54" name="object 54"/>
            <p:cNvSpPr/>
            <p:nvPr/>
          </p:nvSpPr>
          <p:spPr>
            <a:xfrm>
              <a:off x="5108740" y="1292174"/>
              <a:ext cx="463550" cy="464184"/>
            </a:xfrm>
            <a:custGeom>
              <a:avLst/>
              <a:gdLst/>
              <a:ahLst/>
              <a:cxnLst/>
              <a:rect l="l" t="t" r="r" b="b"/>
              <a:pathLst>
                <a:path w="463550" h="464185">
                  <a:moveTo>
                    <a:pt x="454456" y="0"/>
                  </a:moveTo>
                  <a:lnTo>
                    <a:pt x="0" y="454469"/>
                  </a:lnTo>
                  <a:lnTo>
                    <a:pt x="8889" y="463676"/>
                  </a:lnTo>
                  <a:lnTo>
                    <a:pt x="463321" y="9194"/>
                  </a:lnTo>
                  <a:lnTo>
                    <a:pt x="454456" y="0"/>
                  </a:lnTo>
                  <a:close/>
                </a:path>
              </a:pathLst>
            </a:custGeom>
            <a:solidFill>
              <a:srgbClr val="2684C6"/>
            </a:solidFill>
          </p:spPr>
          <p:txBody>
            <a:bodyPr wrap="square" lIns="0" tIns="0" rIns="0" bIns="0" rtlCol="0"/>
            <a:lstStyle/>
            <a:p>
              <a:endParaRPr/>
            </a:p>
          </p:txBody>
        </p:sp>
        <p:sp>
          <p:nvSpPr>
            <p:cNvPr id="55" name="object 55"/>
            <p:cNvSpPr/>
            <p:nvPr/>
          </p:nvSpPr>
          <p:spPr>
            <a:xfrm>
              <a:off x="5108740" y="1292174"/>
              <a:ext cx="463550" cy="464184"/>
            </a:xfrm>
            <a:custGeom>
              <a:avLst/>
              <a:gdLst/>
              <a:ahLst/>
              <a:cxnLst/>
              <a:rect l="l" t="t" r="r" b="b"/>
              <a:pathLst>
                <a:path w="463550" h="464185">
                  <a:moveTo>
                    <a:pt x="8889" y="463676"/>
                  </a:moveTo>
                  <a:lnTo>
                    <a:pt x="5702" y="460374"/>
                  </a:lnTo>
                  <a:lnTo>
                    <a:pt x="2590" y="457149"/>
                  </a:lnTo>
                  <a:lnTo>
                    <a:pt x="0" y="454469"/>
                  </a:lnTo>
                  <a:lnTo>
                    <a:pt x="34962" y="419506"/>
                  </a:lnTo>
                  <a:lnTo>
                    <a:pt x="69926" y="384541"/>
                  </a:lnTo>
                  <a:lnTo>
                    <a:pt x="104892" y="349575"/>
                  </a:lnTo>
                  <a:lnTo>
                    <a:pt x="139858" y="314608"/>
                  </a:lnTo>
                  <a:lnTo>
                    <a:pt x="174824" y="279640"/>
                  </a:lnTo>
                  <a:lnTo>
                    <a:pt x="209789" y="244674"/>
                  </a:lnTo>
                  <a:lnTo>
                    <a:pt x="244752" y="209709"/>
                  </a:lnTo>
                  <a:lnTo>
                    <a:pt x="279713" y="174747"/>
                  </a:lnTo>
                  <a:lnTo>
                    <a:pt x="314671" y="139788"/>
                  </a:lnTo>
                  <a:lnTo>
                    <a:pt x="349625" y="104833"/>
                  </a:lnTo>
                  <a:lnTo>
                    <a:pt x="384574" y="69882"/>
                  </a:lnTo>
                  <a:lnTo>
                    <a:pt x="419518" y="34938"/>
                  </a:lnTo>
                  <a:lnTo>
                    <a:pt x="454456" y="0"/>
                  </a:lnTo>
                  <a:lnTo>
                    <a:pt x="456857" y="2489"/>
                  </a:lnTo>
                  <a:lnTo>
                    <a:pt x="460171" y="5930"/>
                  </a:lnTo>
                  <a:lnTo>
                    <a:pt x="463321" y="9194"/>
                  </a:lnTo>
                  <a:lnTo>
                    <a:pt x="428471" y="44048"/>
                  </a:lnTo>
                  <a:lnTo>
                    <a:pt x="393602" y="78920"/>
                  </a:lnTo>
                  <a:lnTo>
                    <a:pt x="358716" y="113810"/>
                  </a:lnTo>
                  <a:lnTo>
                    <a:pt x="323811" y="148719"/>
                  </a:lnTo>
                  <a:lnTo>
                    <a:pt x="288889" y="183646"/>
                  </a:lnTo>
                  <a:lnTo>
                    <a:pt x="253948" y="218590"/>
                  </a:lnTo>
                  <a:lnTo>
                    <a:pt x="218991" y="253552"/>
                  </a:lnTo>
                  <a:lnTo>
                    <a:pt x="184016" y="288531"/>
                  </a:lnTo>
                  <a:lnTo>
                    <a:pt x="149024" y="323527"/>
                  </a:lnTo>
                  <a:lnTo>
                    <a:pt x="114016" y="358540"/>
                  </a:lnTo>
                  <a:lnTo>
                    <a:pt x="78990" y="393569"/>
                  </a:lnTo>
                  <a:lnTo>
                    <a:pt x="43948" y="428615"/>
                  </a:lnTo>
                  <a:lnTo>
                    <a:pt x="8889" y="463676"/>
                  </a:lnTo>
                  <a:close/>
                </a:path>
              </a:pathLst>
            </a:custGeom>
            <a:ln w="12700">
              <a:solidFill>
                <a:srgbClr val="2684C6"/>
              </a:solidFill>
            </a:ln>
          </p:spPr>
          <p:txBody>
            <a:bodyPr wrap="square" lIns="0" tIns="0" rIns="0" bIns="0" rtlCol="0"/>
            <a:lstStyle/>
            <a:p>
              <a:endParaRPr/>
            </a:p>
          </p:txBody>
        </p:sp>
      </p:grpSp>
      <p:sp>
        <p:nvSpPr>
          <p:cNvPr id="72" name="ZoneTexte 71">
            <a:extLst>
              <a:ext uri="{FF2B5EF4-FFF2-40B4-BE49-F238E27FC236}">
                <a16:creationId xmlns:a16="http://schemas.microsoft.com/office/drawing/2014/main" id="{2A2B2301-385A-4555-841A-59F0E3ED289D}"/>
              </a:ext>
            </a:extLst>
          </p:cNvPr>
          <p:cNvSpPr txBox="1"/>
          <p:nvPr/>
        </p:nvSpPr>
        <p:spPr>
          <a:xfrm>
            <a:off x="2826511" y="3097391"/>
            <a:ext cx="2758745" cy="2970044"/>
          </a:xfrm>
          <a:prstGeom prst="rect">
            <a:avLst/>
          </a:prstGeom>
          <a:noFill/>
        </p:spPr>
        <p:txBody>
          <a:bodyPr wrap="square" rtlCol="0">
            <a:spAutoFit/>
          </a:bodyPr>
          <a:lstStyle/>
          <a:p>
            <a:r>
              <a:rPr lang="en-US" sz="1100" dirty="0">
                <a:solidFill>
                  <a:srgbClr val="6D6E71"/>
                </a:solidFill>
                <a:latin typeface="Verdana" panose="020B0604030504040204" pitchFamily="34" charset="0"/>
                <a:ea typeface="Verdana" panose="020B0604030504040204" pitchFamily="34" charset="0"/>
              </a:rPr>
              <a:t>SAB FORMALITIES and DMH EP, an accounting firm with 60 employees, have set up </a:t>
            </a:r>
            <a:r>
              <a:rPr lang="en-US" sz="1100" b="1" dirty="0">
                <a:solidFill>
                  <a:srgbClr val="6D6E71"/>
                </a:solidFill>
                <a:latin typeface="Verdana" panose="020B0604030504040204" pitchFamily="34" charset="0"/>
                <a:ea typeface="Verdana" panose="020B0604030504040204" pitchFamily="34" charset="0"/>
              </a:rPr>
              <a:t>SAB ADVISORY</a:t>
            </a:r>
            <a:r>
              <a:rPr lang="en-US" sz="1100" dirty="0">
                <a:solidFill>
                  <a:srgbClr val="6D6E71"/>
                </a:solidFill>
                <a:latin typeface="Verdana" panose="020B0604030504040204" pitchFamily="34" charset="0"/>
                <a:ea typeface="Verdana" panose="020B0604030504040204" pitchFamily="34" charset="0"/>
              </a:rPr>
              <a:t>, a joint venture dedicated to the clients registered through SAB Formalities who need accounting and tax assistance, and possibly payroll services.</a:t>
            </a:r>
          </a:p>
          <a:p>
            <a:r>
              <a:rPr lang="en-US" sz="1100" dirty="0">
                <a:solidFill>
                  <a:srgbClr val="6D6E71"/>
                </a:solidFill>
                <a:latin typeface="Verdana" panose="020B0604030504040204" pitchFamily="34" charset="0"/>
                <a:ea typeface="Verdana" panose="020B0604030504040204" pitchFamily="34" charset="0"/>
              </a:rPr>
              <a:t>SAB ADVISORY’s team is dedicated to international clients. Our 10 team members are fluent in English and receive regular trainings to keep abreast the latest regulations.</a:t>
            </a:r>
          </a:p>
          <a:p>
            <a:r>
              <a:rPr lang="en-US" sz="1100" dirty="0">
                <a:solidFill>
                  <a:srgbClr val="6D6E71"/>
                </a:solidFill>
                <a:latin typeface="Verdana" panose="020B0604030504040204" pitchFamily="34" charset="0"/>
                <a:ea typeface="Verdana" panose="020B0604030504040204" pitchFamily="34" charset="0"/>
              </a:rPr>
              <a:t>They are open-minded, responsive and they know the expectations of foreign clients. They strive for high quality work and professionalism.</a:t>
            </a:r>
          </a:p>
        </p:txBody>
      </p:sp>
      <p:grpSp>
        <p:nvGrpSpPr>
          <p:cNvPr id="75" name="object 25">
            <a:extLst>
              <a:ext uri="{FF2B5EF4-FFF2-40B4-BE49-F238E27FC236}">
                <a16:creationId xmlns:a16="http://schemas.microsoft.com/office/drawing/2014/main" id="{0E8E3A05-BBAF-4E25-A27D-0FB497BFF3EC}"/>
              </a:ext>
            </a:extLst>
          </p:cNvPr>
          <p:cNvGrpSpPr/>
          <p:nvPr/>
        </p:nvGrpSpPr>
        <p:grpSpPr>
          <a:xfrm>
            <a:off x="5651500" y="2469967"/>
            <a:ext cx="2801989" cy="168458"/>
            <a:chOff x="3564001" y="2637497"/>
            <a:chExt cx="3564254" cy="201295"/>
          </a:xfrm>
        </p:grpSpPr>
        <p:sp>
          <p:nvSpPr>
            <p:cNvPr id="76" name="object 26">
              <a:extLst>
                <a:ext uri="{FF2B5EF4-FFF2-40B4-BE49-F238E27FC236}">
                  <a16:creationId xmlns:a16="http://schemas.microsoft.com/office/drawing/2014/main" id="{4BA215EC-6AF7-4765-8C3C-46B1642B54FA}"/>
                </a:ext>
              </a:extLst>
            </p:cNvPr>
            <p:cNvSpPr/>
            <p:nvPr/>
          </p:nvSpPr>
          <p:spPr>
            <a:xfrm>
              <a:off x="3564001" y="2734932"/>
              <a:ext cx="3564254" cy="0"/>
            </a:xfrm>
            <a:custGeom>
              <a:avLst/>
              <a:gdLst/>
              <a:ahLst/>
              <a:cxnLst/>
              <a:rect l="l" t="t" r="r" b="b"/>
              <a:pathLst>
                <a:path w="3564254">
                  <a:moveTo>
                    <a:pt x="3564001" y="0"/>
                  </a:moveTo>
                  <a:lnTo>
                    <a:pt x="0" y="0"/>
                  </a:lnTo>
                </a:path>
              </a:pathLst>
            </a:custGeom>
            <a:ln w="6350">
              <a:solidFill>
                <a:srgbClr val="C0C0C0"/>
              </a:solidFill>
            </a:ln>
          </p:spPr>
          <p:txBody>
            <a:bodyPr wrap="square" lIns="0" tIns="0" rIns="0" bIns="0" rtlCol="0"/>
            <a:lstStyle/>
            <a:p>
              <a:endParaRPr/>
            </a:p>
          </p:txBody>
        </p:sp>
        <p:sp>
          <p:nvSpPr>
            <p:cNvPr id="77" name="object 27">
              <a:extLst>
                <a:ext uri="{FF2B5EF4-FFF2-40B4-BE49-F238E27FC236}">
                  <a16:creationId xmlns:a16="http://schemas.microsoft.com/office/drawing/2014/main" id="{11E7364E-EB6C-4E29-8A93-6EE4A55277BD}"/>
                </a:ext>
              </a:extLst>
            </p:cNvPr>
            <p:cNvSpPr/>
            <p:nvPr/>
          </p:nvSpPr>
          <p:spPr>
            <a:xfrm>
              <a:off x="5245392" y="2637497"/>
              <a:ext cx="201218" cy="201218"/>
            </a:xfrm>
            <a:prstGeom prst="rect">
              <a:avLst/>
            </a:prstGeom>
            <a:blipFill>
              <a:blip r:embed="rId7" cstate="print"/>
              <a:stretch>
                <a:fillRect/>
              </a:stretch>
            </a:blipFill>
          </p:spPr>
          <p:txBody>
            <a:bodyPr wrap="square" lIns="0" tIns="0" rIns="0" bIns="0" rtlCol="0"/>
            <a:lstStyle/>
            <a:p>
              <a:endParaRPr/>
            </a:p>
          </p:txBody>
        </p:sp>
        <p:sp>
          <p:nvSpPr>
            <p:cNvPr id="78" name="object 28">
              <a:extLst>
                <a:ext uri="{FF2B5EF4-FFF2-40B4-BE49-F238E27FC236}">
                  <a16:creationId xmlns:a16="http://schemas.microsoft.com/office/drawing/2014/main" id="{F287F448-4AB3-425F-A109-450BBE35D782}"/>
                </a:ext>
              </a:extLst>
            </p:cNvPr>
            <p:cNvSpPr/>
            <p:nvPr/>
          </p:nvSpPr>
          <p:spPr>
            <a:xfrm>
              <a:off x="5248225" y="2703944"/>
              <a:ext cx="145415" cy="20320"/>
            </a:xfrm>
            <a:custGeom>
              <a:avLst/>
              <a:gdLst/>
              <a:ahLst/>
              <a:cxnLst/>
              <a:rect l="l" t="t" r="r" b="b"/>
              <a:pathLst>
                <a:path w="145414" h="20319">
                  <a:moveTo>
                    <a:pt x="145122" y="0"/>
                  </a:moveTo>
                  <a:lnTo>
                    <a:pt x="4063" y="0"/>
                  </a:lnTo>
                  <a:lnTo>
                    <a:pt x="0" y="20129"/>
                  </a:lnTo>
                  <a:lnTo>
                    <a:pt x="145122" y="20129"/>
                  </a:lnTo>
                  <a:lnTo>
                    <a:pt x="145122" y="0"/>
                  </a:lnTo>
                  <a:close/>
                </a:path>
              </a:pathLst>
            </a:custGeom>
            <a:solidFill>
              <a:srgbClr val="EFEEED"/>
            </a:solidFill>
          </p:spPr>
          <p:txBody>
            <a:bodyPr wrap="square" lIns="0" tIns="0" rIns="0" bIns="0" rtlCol="0"/>
            <a:lstStyle/>
            <a:p>
              <a:endParaRPr/>
            </a:p>
          </p:txBody>
        </p:sp>
        <p:sp>
          <p:nvSpPr>
            <p:cNvPr id="79" name="object 29">
              <a:extLst>
                <a:ext uri="{FF2B5EF4-FFF2-40B4-BE49-F238E27FC236}">
                  <a16:creationId xmlns:a16="http://schemas.microsoft.com/office/drawing/2014/main" id="{D23BFF76-9FE3-497E-AD0B-E399C19B364B}"/>
                </a:ext>
              </a:extLst>
            </p:cNvPr>
            <p:cNvSpPr/>
            <p:nvPr/>
          </p:nvSpPr>
          <p:spPr>
            <a:xfrm>
              <a:off x="5250459" y="2769755"/>
              <a:ext cx="191071" cy="19354"/>
            </a:xfrm>
            <a:prstGeom prst="rect">
              <a:avLst/>
            </a:prstGeom>
            <a:blipFill>
              <a:blip r:embed="rId8" cstate="print"/>
              <a:stretch>
                <a:fillRect/>
              </a:stretch>
            </a:blipFill>
          </p:spPr>
          <p:txBody>
            <a:bodyPr wrap="square" lIns="0" tIns="0" rIns="0" bIns="0" rtlCol="0"/>
            <a:lstStyle/>
            <a:p>
              <a:endParaRPr/>
            </a:p>
          </p:txBody>
        </p:sp>
        <p:sp>
          <p:nvSpPr>
            <p:cNvPr id="80" name="object 30">
              <a:extLst>
                <a:ext uri="{FF2B5EF4-FFF2-40B4-BE49-F238E27FC236}">
                  <a16:creationId xmlns:a16="http://schemas.microsoft.com/office/drawing/2014/main" id="{BB7AD76D-24D6-4C1D-B088-C7359FFAFBF1}"/>
                </a:ext>
              </a:extLst>
            </p:cNvPr>
            <p:cNvSpPr/>
            <p:nvPr/>
          </p:nvSpPr>
          <p:spPr>
            <a:xfrm>
              <a:off x="5360835" y="2652687"/>
              <a:ext cx="54737" cy="136423"/>
            </a:xfrm>
            <a:prstGeom prst="rect">
              <a:avLst/>
            </a:prstGeom>
            <a:blipFill>
              <a:blip r:embed="rId9" cstate="print"/>
              <a:stretch>
                <a:fillRect/>
              </a:stretch>
            </a:blipFill>
          </p:spPr>
          <p:txBody>
            <a:bodyPr wrap="square" lIns="0" tIns="0" rIns="0" bIns="0" rtlCol="0"/>
            <a:lstStyle/>
            <a:p>
              <a:endParaRPr/>
            </a:p>
          </p:txBody>
        </p:sp>
      </p:grpSp>
      <p:grpSp>
        <p:nvGrpSpPr>
          <p:cNvPr id="87" name="object 25">
            <a:extLst>
              <a:ext uri="{FF2B5EF4-FFF2-40B4-BE49-F238E27FC236}">
                <a16:creationId xmlns:a16="http://schemas.microsoft.com/office/drawing/2014/main" id="{6A8F436A-9736-4666-8A08-58A12B4C068B}"/>
              </a:ext>
            </a:extLst>
          </p:cNvPr>
          <p:cNvGrpSpPr/>
          <p:nvPr/>
        </p:nvGrpSpPr>
        <p:grpSpPr>
          <a:xfrm>
            <a:off x="5706092" y="4504312"/>
            <a:ext cx="2801989" cy="168458"/>
            <a:chOff x="3564001" y="2637497"/>
            <a:chExt cx="3564254" cy="201295"/>
          </a:xfrm>
        </p:grpSpPr>
        <p:sp>
          <p:nvSpPr>
            <p:cNvPr id="88" name="object 26">
              <a:extLst>
                <a:ext uri="{FF2B5EF4-FFF2-40B4-BE49-F238E27FC236}">
                  <a16:creationId xmlns:a16="http://schemas.microsoft.com/office/drawing/2014/main" id="{FEAA5DB2-A412-442C-BB08-B0B27E96C3AC}"/>
                </a:ext>
              </a:extLst>
            </p:cNvPr>
            <p:cNvSpPr/>
            <p:nvPr/>
          </p:nvSpPr>
          <p:spPr>
            <a:xfrm>
              <a:off x="3564001" y="2734932"/>
              <a:ext cx="3564254" cy="0"/>
            </a:xfrm>
            <a:custGeom>
              <a:avLst/>
              <a:gdLst/>
              <a:ahLst/>
              <a:cxnLst/>
              <a:rect l="l" t="t" r="r" b="b"/>
              <a:pathLst>
                <a:path w="3564254">
                  <a:moveTo>
                    <a:pt x="3564001" y="0"/>
                  </a:moveTo>
                  <a:lnTo>
                    <a:pt x="0" y="0"/>
                  </a:lnTo>
                </a:path>
              </a:pathLst>
            </a:custGeom>
            <a:ln w="6350">
              <a:solidFill>
                <a:srgbClr val="C0C0C0"/>
              </a:solidFill>
            </a:ln>
          </p:spPr>
          <p:txBody>
            <a:bodyPr wrap="square" lIns="0" tIns="0" rIns="0" bIns="0" rtlCol="0"/>
            <a:lstStyle/>
            <a:p>
              <a:endParaRPr/>
            </a:p>
          </p:txBody>
        </p:sp>
        <p:sp>
          <p:nvSpPr>
            <p:cNvPr id="89" name="object 27">
              <a:extLst>
                <a:ext uri="{FF2B5EF4-FFF2-40B4-BE49-F238E27FC236}">
                  <a16:creationId xmlns:a16="http://schemas.microsoft.com/office/drawing/2014/main" id="{BB0F8C04-F6AE-45FF-ABDA-B8804348DE06}"/>
                </a:ext>
              </a:extLst>
            </p:cNvPr>
            <p:cNvSpPr/>
            <p:nvPr/>
          </p:nvSpPr>
          <p:spPr>
            <a:xfrm>
              <a:off x="5245392" y="2637497"/>
              <a:ext cx="201218" cy="201218"/>
            </a:xfrm>
            <a:prstGeom prst="rect">
              <a:avLst/>
            </a:prstGeom>
            <a:blipFill>
              <a:blip r:embed="rId7" cstate="print"/>
              <a:stretch>
                <a:fillRect/>
              </a:stretch>
            </a:blipFill>
          </p:spPr>
          <p:txBody>
            <a:bodyPr wrap="square" lIns="0" tIns="0" rIns="0" bIns="0" rtlCol="0"/>
            <a:lstStyle/>
            <a:p>
              <a:endParaRPr/>
            </a:p>
          </p:txBody>
        </p:sp>
        <p:sp>
          <p:nvSpPr>
            <p:cNvPr id="90" name="object 28">
              <a:extLst>
                <a:ext uri="{FF2B5EF4-FFF2-40B4-BE49-F238E27FC236}">
                  <a16:creationId xmlns:a16="http://schemas.microsoft.com/office/drawing/2014/main" id="{949428DE-4C10-4115-9968-094831614C8C}"/>
                </a:ext>
              </a:extLst>
            </p:cNvPr>
            <p:cNvSpPr/>
            <p:nvPr/>
          </p:nvSpPr>
          <p:spPr>
            <a:xfrm>
              <a:off x="5248225" y="2703944"/>
              <a:ext cx="145415" cy="20320"/>
            </a:xfrm>
            <a:custGeom>
              <a:avLst/>
              <a:gdLst/>
              <a:ahLst/>
              <a:cxnLst/>
              <a:rect l="l" t="t" r="r" b="b"/>
              <a:pathLst>
                <a:path w="145414" h="20319">
                  <a:moveTo>
                    <a:pt x="145122" y="0"/>
                  </a:moveTo>
                  <a:lnTo>
                    <a:pt x="4063" y="0"/>
                  </a:lnTo>
                  <a:lnTo>
                    <a:pt x="0" y="20129"/>
                  </a:lnTo>
                  <a:lnTo>
                    <a:pt x="145122" y="20129"/>
                  </a:lnTo>
                  <a:lnTo>
                    <a:pt x="145122" y="0"/>
                  </a:lnTo>
                  <a:close/>
                </a:path>
              </a:pathLst>
            </a:custGeom>
            <a:solidFill>
              <a:srgbClr val="EFEEED"/>
            </a:solidFill>
          </p:spPr>
          <p:txBody>
            <a:bodyPr wrap="square" lIns="0" tIns="0" rIns="0" bIns="0" rtlCol="0"/>
            <a:lstStyle/>
            <a:p>
              <a:endParaRPr/>
            </a:p>
          </p:txBody>
        </p:sp>
        <p:sp>
          <p:nvSpPr>
            <p:cNvPr id="91" name="object 29">
              <a:extLst>
                <a:ext uri="{FF2B5EF4-FFF2-40B4-BE49-F238E27FC236}">
                  <a16:creationId xmlns:a16="http://schemas.microsoft.com/office/drawing/2014/main" id="{96D9D470-E1D8-4F59-A31D-028B7AFDF4E3}"/>
                </a:ext>
              </a:extLst>
            </p:cNvPr>
            <p:cNvSpPr/>
            <p:nvPr/>
          </p:nvSpPr>
          <p:spPr>
            <a:xfrm>
              <a:off x="5250459" y="2769755"/>
              <a:ext cx="191071" cy="19354"/>
            </a:xfrm>
            <a:prstGeom prst="rect">
              <a:avLst/>
            </a:prstGeom>
            <a:blipFill>
              <a:blip r:embed="rId8" cstate="print"/>
              <a:stretch>
                <a:fillRect/>
              </a:stretch>
            </a:blipFill>
          </p:spPr>
          <p:txBody>
            <a:bodyPr wrap="square" lIns="0" tIns="0" rIns="0" bIns="0" rtlCol="0"/>
            <a:lstStyle/>
            <a:p>
              <a:endParaRPr/>
            </a:p>
          </p:txBody>
        </p:sp>
        <p:sp>
          <p:nvSpPr>
            <p:cNvPr id="92" name="object 30">
              <a:extLst>
                <a:ext uri="{FF2B5EF4-FFF2-40B4-BE49-F238E27FC236}">
                  <a16:creationId xmlns:a16="http://schemas.microsoft.com/office/drawing/2014/main" id="{3DC106F2-A4B2-4DF7-B329-71D21C2D887D}"/>
                </a:ext>
              </a:extLst>
            </p:cNvPr>
            <p:cNvSpPr/>
            <p:nvPr/>
          </p:nvSpPr>
          <p:spPr>
            <a:xfrm>
              <a:off x="5360835" y="2652687"/>
              <a:ext cx="54737" cy="136423"/>
            </a:xfrm>
            <a:prstGeom prst="rect">
              <a:avLst/>
            </a:prstGeom>
            <a:blipFill>
              <a:blip r:embed="rId9" cstate="print"/>
              <a:stretch>
                <a:fillRect/>
              </a:stretch>
            </a:blipFill>
          </p:spPr>
          <p:txBody>
            <a:bodyPr wrap="square" lIns="0" tIns="0" rIns="0" bIns="0" rtlCol="0"/>
            <a:lstStyle/>
            <a:p>
              <a:endParaRPr/>
            </a:p>
          </p:txBody>
        </p:sp>
      </p:grpSp>
      <p:grpSp>
        <p:nvGrpSpPr>
          <p:cNvPr id="93" name="object 25">
            <a:extLst>
              <a:ext uri="{FF2B5EF4-FFF2-40B4-BE49-F238E27FC236}">
                <a16:creationId xmlns:a16="http://schemas.microsoft.com/office/drawing/2014/main" id="{2B521898-4A3C-4690-865E-4EEAC8FE51CB}"/>
              </a:ext>
            </a:extLst>
          </p:cNvPr>
          <p:cNvGrpSpPr/>
          <p:nvPr/>
        </p:nvGrpSpPr>
        <p:grpSpPr>
          <a:xfrm>
            <a:off x="7579099" y="4924425"/>
            <a:ext cx="2801989" cy="168458"/>
            <a:chOff x="3564001" y="2637497"/>
            <a:chExt cx="3564254" cy="201295"/>
          </a:xfrm>
        </p:grpSpPr>
        <p:sp>
          <p:nvSpPr>
            <p:cNvPr id="94" name="object 26">
              <a:extLst>
                <a:ext uri="{FF2B5EF4-FFF2-40B4-BE49-F238E27FC236}">
                  <a16:creationId xmlns:a16="http://schemas.microsoft.com/office/drawing/2014/main" id="{BDA34C81-D7F5-462C-BE86-AA79DB755FAD}"/>
                </a:ext>
              </a:extLst>
            </p:cNvPr>
            <p:cNvSpPr/>
            <p:nvPr/>
          </p:nvSpPr>
          <p:spPr>
            <a:xfrm>
              <a:off x="3564001" y="2734932"/>
              <a:ext cx="3564254" cy="0"/>
            </a:xfrm>
            <a:custGeom>
              <a:avLst/>
              <a:gdLst/>
              <a:ahLst/>
              <a:cxnLst/>
              <a:rect l="l" t="t" r="r" b="b"/>
              <a:pathLst>
                <a:path w="3564254">
                  <a:moveTo>
                    <a:pt x="3564001" y="0"/>
                  </a:moveTo>
                  <a:lnTo>
                    <a:pt x="0" y="0"/>
                  </a:lnTo>
                </a:path>
              </a:pathLst>
            </a:custGeom>
            <a:ln w="6350">
              <a:solidFill>
                <a:srgbClr val="C0C0C0"/>
              </a:solidFill>
            </a:ln>
          </p:spPr>
          <p:txBody>
            <a:bodyPr wrap="square" lIns="0" tIns="0" rIns="0" bIns="0" rtlCol="0"/>
            <a:lstStyle/>
            <a:p>
              <a:endParaRPr/>
            </a:p>
          </p:txBody>
        </p:sp>
        <p:sp>
          <p:nvSpPr>
            <p:cNvPr id="95" name="object 27">
              <a:extLst>
                <a:ext uri="{FF2B5EF4-FFF2-40B4-BE49-F238E27FC236}">
                  <a16:creationId xmlns:a16="http://schemas.microsoft.com/office/drawing/2014/main" id="{4E91EA0A-1939-4262-A099-57D008B9486B}"/>
                </a:ext>
              </a:extLst>
            </p:cNvPr>
            <p:cNvSpPr/>
            <p:nvPr/>
          </p:nvSpPr>
          <p:spPr>
            <a:xfrm>
              <a:off x="5245392" y="2637497"/>
              <a:ext cx="201218" cy="201218"/>
            </a:xfrm>
            <a:prstGeom prst="rect">
              <a:avLst/>
            </a:prstGeom>
            <a:blipFill>
              <a:blip r:embed="rId7" cstate="print"/>
              <a:stretch>
                <a:fillRect/>
              </a:stretch>
            </a:blipFill>
          </p:spPr>
          <p:txBody>
            <a:bodyPr wrap="square" lIns="0" tIns="0" rIns="0" bIns="0" rtlCol="0"/>
            <a:lstStyle/>
            <a:p>
              <a:endParaRPr/>
            </a:p>
          </p:txBody>
        </p:sp>
        <p:sp>
          <p:nvSpPr>
            <p:cNvPr id="96" name="object 28">
              <a:extLst>
                <a:ext uri="{FF2B5EF4-FFF2-40B4-BE49-F238E27FC236}">
                  <a16:creationId xmlns:a16="http://schemas.microsoft.com/office/drawing/2014/main" id="{B93F51F8-C8CE-4CA5-92F0-85D9BA271A8D}"/>
                </a:ext>
              </a:extLst>
            </p:cNvPr>
            <p:cNvSpPr/>
            <p:nvPr/>
          </p:nvSpPr>
          <p:spPr>
            <a:xfrm>
              <a:off x="5248225" y="2703944"/>
              <a:ext cx="145415" cy="20320"/>
            </a:xfrm>
            <a:custGeom>
              <a:avLst/>
              <a:gdLst/>
              <a:ahLst/>
              <a:cxnLst/>
              <a:rect l="l" t="t" r="r" b="b"/>
              <a:pathLst>
                <a:path w="145414" h="20319">
                  <a:moveTo>
                    <a:pt x="145122" y="0"/>
                  </a:moveTo>
                  <a:lnTo>
                    <a:pt x="4063" y="0"/>
                  </a:lnTo>
                  <a:lnTo>
                    <a:pt x="0" y="20129"/>
                  </a:lnTo>
                  <a:lnTo>
                    <a:pt x="145122" y="20129"/>
                  </a:lnTo>
                  <a:lnTo>
                    <a:pt x="145122" y="0"/>
                  </a:lnTo>
                  <a:close/>
                </a:path>
              </a:pathLst>
            </a:custGeom>
            <a:solidFill>
              <a:srgbClr val="EFEEED"/>
            </a:solidFill>
          </p:spPr>
          <p:txBody>
            <a:bodyPr wrap="square" lIns="0" tIns="0" rIns="0" bIns="0" rtlCol="0"/>
            <a:lstStyle/>
            <a:p>
              <a:endParaRPr/>
            </a:p>
          </p:txBody>
        </p:sp>
        <p:sp>
          <p:nvSpPr>
            <p:cNvPr id="97" name="object 29">
              <a:extLst>
                <a:ext uri="{FF2B5EF4-FFF2-40B4-BE49-F238E27FC236}">
                  <a16:creationId xmlns:a16="http://schemas.microsoft.com/office/drawing/2014/main" id="{CD3A5119-CC8D-48BA-A2A4-939853B4767C}"/>
                </a:ext>
              </a:extLst>
            </p:cNvPr>
            <p:cNvSpPr/>
            <p:nvPr/>
          </p:nvSpPr>
          <p:spPr>
            <a:xfrm>
              <a:off x="5250459" y="2769755"/>
              <a:ext cx="191071" cy="19354"/>
            </a:xfrm>
            <a:prstGeom prst="rect">
              <a:avLst/>
            </a:prstGeom>
            <a:blipFill>
              <a:blip r:embed="rId8" cstate="print"/>
              <a:stretch>
                <a:fillRect/>
              </a:stretch>
            </a:blipFill>
          </p:spPr>
          <p:txBody>
            <a:bodyPr wrap="square" lIns="0" tIns="0" rIns="0" bIns="0" rtlCol="0"/>
            <a:lstStyle/>
            <a:p>
              <a:endParaRPr/>
            </a:p>
          </p:txBody>
        </p:sp>
        <p:sp>
          <p:nvSpPr>
            <p:cNvPr id="98" name="object 30">
              <a:extLst>
                <a:ext uri="{FF2B5EF4-FFF2-40B4-BE49-F238E27FC236}">
                  <a16:creationId xmlns:a16="http://schemas.microsoft.com/office/drawing/2014/main" id="{2E68E359-4CA7-48C9-BD41-BCF5CDC37A95}"/>
                </a:ext>
              </a:extLst>
            </p:cNvPr>
            <p:cNvSpPr/>
            <p:nvPr/>
          </p:nvSpPr>
          <p:spPr>
            <a:xfrm>
              <a:off x="5360835" y="2652687"/>
              <a:ext cx="54737" cy="136423"/>
            </a:xfrm>
            <a:prstGeom prst="rect">
              <a:avLst/>
            </a:prstGeom>
            <a:blipFill>
              <a:blip r:embed="rId9" cstate="print"/>
              <a:stretch>
                <a:fillRect/>
              </a:stretch>
            </a:blipFill>
          </p:spPr>
          <p:txBody>
            <a:bodyPr wrap="square" lIns="0" tIns="0" rIns="0" bIns="0" rtlCol="0"/>
            <a:lstStyle/>
            <a:p>
              <a:endParaRPr/>
            </a:p>
          </p:txBody>
        </p:sp>
      </p:grpSp>
      <p:grpSp>
        <p:nvGrpSpPr>
          <p:cNvPr id="99" name="object 25">
            <a:extLst>
              <a:ext uri="{FF2B5EF4-FFF2-40B4-BE49-F238E27FC236}">
                <a16:creationId xmlns:a16="http://schemas.microsoft.com/office/drawing/2014/main" id="{72BBD540-FC1B-4C46-8C7E-7586749BF638}"/>
              </a:ext>
            </a:extLst>
          </p:cNvPr>
          <p:cNvGrpSpPr/>
          <p:nvPr/>
        </p:nvGrpSpPr>
        <p:grpSpPr>
          <a:xfrm>
            <a:off x="7633691" y="6533419"/>
            <a:ext cx="2801989" cy="168458"/>
            <a:chOff x="3564001" y="2637497"/>
            <a:chExt cx="3564254" cy="201295"/>
          </a:xfrm>
        </p:grpSpPr>
        <p:sp>
          <p:nvSpPr>
            <p:cNvPr id="100" name="object 26">
              <a:extLst>
                <a:ext uri="{FF2B5EF4-FFF2-40B4-BE49-F238E27FC236}">
                  <a16:creationId xmlns:a16="http://schemas.microsoft.com/office/drawing/2014/main" id="{6E51AE32-49D4-479E-8725-8AC515409CE9}"/>
                </a:ext>
              </a:extLst>
            </p:cNvPr>
            <p:cNvSpPr/>
            <p:nvPr/>
          </p:nvSpPr>
          <p:spPr>
            <a:xfrm>
              <a:off x="3564001" y="2734932"/>
              <a:ext cx="3564254" cy="0"/>
            </a:xfrm>
            <a:custGeom>
              <a:avLst/>
              <a:gdLst/>
              <a:ahLst/>
              <a:cxnLst/>
              <a:rect l="l" t="t" r="r" b="b"/>
              <a:pathLst>
                <a:path w="3564254">
                  <a:moveTo>
                    <a:pt x="3564001" y="0"/>
                  </a:moveTo>
                  <a:lnTo>
                    <a:pt x="0" y="0"/>
                  </a:lnTo>
                </a:path>
              </a:pathLst>
            </a:custGeom>
            <a:ln w="6350">
              <a:solidFill>
                <a:srgbClr val="C0C0C0"/>
              </a:solidFill>
            </a:ln>
          </p:spPr>
          <p:txBody>
            <a:bodyPr wrap="square" lIns="0" tIns="0" rIns="0" bIns="0" rtlCol="0"/>
            <a:lstStyle/>
            <a:p>
              <a:endParaRPr/>
            </a:p>
          </p:txBody>
        </p:sp>
        <p:sp>
          <p:nvSpPr>
            <p:cNvPr id="101" name="object 27">
              <a:extLst>
                <a:ext uri="{FF2B5EF4-FFF2-40B4-BE49-F238E27FC236}">
                  <a16:creationId xmlns:a16="http://schemas.microsoft.com/office/drawing/2014/main" id="{88299352-015B-45DF-A2FF-B22A427DA2AB}"/>
                </a:ext>
              </a:extLst>
            </p:cNvPr>
            <p:cNvSpPr/>
            <p:nvPr/>
          </p:nvSpPr>
          <p:spPr>
            <a:xfrm>
              <a:off x="5245392" y="2637497"/>
              <a:ext cx="201218" cy="201218"/>
            </a:xfrm>
            <a:prstGeom prst="rect">
              <a:avLst/>
            </a:prstGeom>
            <a:blipFill>
              <a:blip r:embed="rId7" cstate="print"/>
              <a:stretch>
                <a:fillRect/>
              </a:stretch>
            </a:blipFill>
          </p:spPr>
          <p:txBody>
            <a:bodyPr wrap="square" lIns="0" tIns="0" rIns="0" bIns="0" rtlCol="0"/>
            <a:lstStyle/>
            <a:p>
              <a:endParaRPr/>
            </a:p>
          </p:txBody>
        </p:sp>
        <p:sp>
          <p:nvSpPr>
            <p:cNvPr id="102" name="object 28">
              <a:extLst>
                <a:ext uri="{FF2B5EF4-FFF2-40B4-BE49-F238E27FC236}">
                  <a16:creationId xmlns:a16="http://schemas.microsoft.com/office/drawing/2014/main" id="{7409A236-CE2C-47B0-9CC4-34A748775E46}"/>
                </a:ext>
              </a:extLst>
            </p:cNvPr>
            <p:cNvSpPr/>
            <p:nvPr/>
          </p:nvSpPr>
          <p:spPr>
            <a:xfrm>
              <a:off x="5248225" y="2703944"/>
              <a:ext cx="145415" cy="20320"/>
            </a:xfrm>
            <a:custGeom>
              <a:avLst/>
              <a:gdLst/>
              <a:ahLst/>
              <a:cxnLst/>
              <a:rect l="l" t="t" r="r" b="b"/>
              <a:pathLst>
                <a:path w="145414" h="20319">
                  <a:moveTo>
                    <a:pt x="145122" y="0"/>
                  </a:moveTo>
                  <a:lnTo>
                    <a:pt x="4063" y="0"/>
                  </a:lnTo>
                  <a:lnTo>
                    <a:pt x="0" y="20129"/>
                  </a:lnTo>
                  <a:lnTo>
                    <a:pt x="145122" y="20129"/>
                  </a:lnTo>
                  <a:lnTo>
                    <a:pt x="145122" y="0"/>
                  </a:lnTo>
                  <a:close/>
                </a:path>
              </a:pathLst>
            </a:custGeom>
            <a:solidFill>
              <a:srgbClr val="EFEEED"/>
            </a:solidFill>
          </p:spPr>
          <p:txBody>
            <a:bodyPr wrap="square" lIns="0" tIns="0" rIns="0" bIns="0" rtlCol="0"/>
            <a:lstStyle/>
            <a:p>
              <a:endParaRPr/>
            </a:p>
          </p:txBody>
        </p:sp>
        <p:sp>
          <p:nvSpPr>
            <p:cNvPr id="103" name="object 29">
              <a:extLst>
                <a:ext uri="{FF2B5EF4-FFF2-40B4-BE49-F238E27FC236}">
                  <a16:creationId xmlns:a16="http://schemas.microsoft.com/office/drawing/2014/main" id="{8C50CC1D-3E68-4B96-BBC6-4462008E9A36}"/>
                </a:ext>
              </a:extLst>
            </p:cNvPr>
            <p:cNvSpPr/>
            <p:nvPr/>
          </p:nvSpPr>
          <p:spPr>
            <a:xfrm>
              <a:off x="5250459" y="2769755"/>
              <a:ext cx="191071" cy="19354"/>
            </a:xfrm>
            <a:prstGeom prst="rect">
              <a:avLst/>
            </a:prstGeom>
            <a:blipFill>
              <a:blip r:embed="rId8" cstate="print"/>
              <a:stretch>
                <a:fillRect/>
              </a:stretch>
            </a:blipFill>
          </p:spPr>
          <p:txBody>
            <a:bodyPr wrap="square" lIns="0" tIns="0" rIns="0" bIns="0" rtlCol="0"/>
            <a:lstStyle/>
            <a:p>
              <a:endParaRPr/>
            </a:p>
          </p:txBody>
        </p:sp>
        <p:sp>
          <p:nvSpPr>
            <p:cNvPr id="104" name="object 30">
              <a:extLst>
                <a:ext uri="{FF2B5EF4-FFF2-40B4-BE49-F238E27FC236}">
                  <a16:creationId xmlns:a16="http://schemas.microsoft.com/office/drawing/2014/main" id="{C11A2973-12CD-48FD-B59D-938AE94BBD1D}"/>
                </a:ext>
              </a:extLst>
            </p:cNvPr>
            <p:cNvSpPr/>
            <p:nvPr/>
          </p:nvSpPr>
          <p:spPr>
            <a:xfrm>
              <a:off x="5360835" y="2652687"/>
              <a:ext cx="54737" cy="136423"/>
            </a:xfrm>
            <a:prstGeom prst="rect">
              <a:avLst/>
            </a:prstGeom>
            <a:blipFill>
              <a:blip r:embed="rId9" cstate="print"/>
              <a:stretch>
                <a:fillRect/>
              </a:stretch>
            </a:blipFill>
          </p:spPr>
          <p:txBody>
            <a:bodyPr wrap="square" lIns="0" tIns="0" rIns="0" bIns="0" rtlCol="0"/>
            <a:lstStyle/>
            <a:p>
              <a:endParaRPr/>
            </a:p>
          </p:txBody>
        </p:sp>
      </p:grpSp>
      <p:sp>
        <p:nvSpPr>
          <p:cNvPr id="105" name="ZoneTexte 104">
            <a:extLst>
              <a:ext uri="{FF2B5EF4-FFF2-40B4-BE49-F238E27FC236}">
                <a16:creationId xmlns:a16="http://schemas.microsoft.com/office/drawing/2014/main" id="{3A01B6F8-AFC8-4990-99B6-C5E23FB52A74}"/>
              </a:ext>
            </a:extLst>
          </p:cNvPr>
          <p:cNvSpPr txBox="1"/>
          <p:nvPr/>
        </p:nvSpPr>
        <p:spPr>
          <a:xfrm>
            <a:off x="5620833" y="2629430"/>
            <a:ext cx="3012492" cy="1938992"/>
          </a:xfrm>
          <a:prstGeom prst="rect">
            <a:avLst/>
          </a:prstGeom>
          <a:noFill/>
        </p:spPr>
        <p:txBody>
          <a:bodyPr wrap="square" rtlCol="0">
            <a:spAutoFit/>
          </a:bodyPr>
          <a:lstStyle/>
          <a:p>
            <a:r>
              <a:rPr lang="en-US" sz="1000" dirty="0">
                <a:solidFill>
                  <a:srgbClr val="6D6E71"/>
                </a:solidFill>
                <a:latin typeface="Verdana" panose="020B0604030504040204" pitchFamily="34" charset="0"/>
                <a:ea typeface="Verdana" panose="020B0604030504040204" pitchFamily="34" charset="0"/>
              </a:rPr>
              <a:t>David HAIUN – Partner</a:t>
            </a:r>
          </a:p>
          <a:p>
            <a:r>
              <a:rPr lang="en-US" sz="1000" dirty="0">
                <a:solidFill>
                  <a:srgbClr val="6D6E71"/>
                </a:solidFill>
                <a:latin typeface="Verdana" panose="020B0604030504040204" pitchFamily="34" charset="0"/>
                <a:ea typeface="Verdana" panose="020B0604030504040204" pitchFamily="34" charset="0"/>
              </a:rPr>
              <a:t>FINANCIAL ADVISOR &amp; ACCOUNTANT &amp; AUDITOR</a:t>
            </a:r>
          </a:p>
          <a:p>
            <a:r>
              <a:rPr lang="en-US" sz="1000" dirty="0">
                <a:solidFill>
                  <a:srgbClr val="6D6E71"/>
                </a:solidFill>
                <a:latin typeface="Verdana" panose="020B0604030504040204" pitchFamily="34" charset="0"/>
                <a:ea typeface="Verdana" panose="020B0604030504040204" pitchFamily="34" charset="0"/>
              </a:rPr>
              <a:t>David graduated with a Master of Science from Columbia University. He spent 15 years in finance at leading institutions such as Lehman Brothers, Credit Suisse, BNP Paribas and Lutetia Capital. His career spans the US, UK and European markets, where he developed strong expertise in corporate finance, capital markets and private equity.</a:t>
            </a:r>
          </a:p>
        </p:txBody>
      </p:sp>
      <p:sp>
        <p:nvSpPr>
          <p:cNvPr id="106" name="ZoneTexte 105">
            <a:extLst>
              <a:ext uri="{FF2B5EF4-FFF2-40B4-BE49-F238E27FC236}">
                <a16:creationId xmlns:a16="http://schemas.microsoft.com/office/drawing/2014/main" id="{4D47B6C0-D3FB-45CD-93CC-FE192EC03277}"/>
              </a:ext>
            </a:extLst>
          </p:cNvPr>
          <p:cNvSpPr txBox="1"/>
          <p:nvPr/>
        </p:nvSpPr>
        <p:spPr>
          <a:xfrm>
            <a:off x="7679087" y="5070929"/>
            <a:ext cx="2820381" cy="1477328"/>
          </a:xfrm>
          <a:prstGeom prst="rect">
            <a:avLst/>
          </a:prstGeom>
          <a:noFill/>
        </p:spPr>
        <p:txBody>
          <a:bodyPr wrap="square" rtlCol="0">
            <a:spAutoFit/>
          </a:bodyPr>
          <a:lstStyle/>
          <a:p>
            <a:r>
              <a:rPr lang="en-US" sz="1000" dirty="0">
                <a:solidFill>
                  <a:srgbClr val="6D6E71"/>
                </a:solidFill>
                <a:latin typeface="Verdana" panose="020B0604030504040204" pitchFamily="34" charset="0"/>
                <a:ea typeface="Verdana" panose="020B0604030504040204" pitchFamily="34" charset="0"/>
              </a:rPr>
              <a:t>Moshé HAIUN – Partner</a:t>
            </a:r>
          </a:p>
          <a:p>
            <a:r>
              <a:rPr lang="en-US" sz="1000" dirty="0">
                <a:solidFill>
                  <a:srgbClr val="6D6E71"/>
                </a:solidFill>
                <a:latin typeface="Verdana" panose="020B0604030504040204" pitchFamily="34" charset="0"/>
                <a:ea typeface="Verdana" panose="020B0604030504040204" pitchFamily="34" charset="0"/>
              </a:rPr>
              <a:t>REGISTERED CHARTERED ACCOUNTANT AND AUDITOR</a:t>
            </a:r>
          </a:p>
          <a:p>
            <a:r>
              <a:rPr lang="en-US" sz="1000" dirty="0">
                <a:solidFill>
                  <a:srgbClr val="6D6E71"/>
                </a:solidFill>
                <a:latin typeface="Verdana" panose="020B0604030504040204" pitchFamily="34" charset="0"/>
                <a:ea typeface="Verdana" panose="020B0604030504040204" pitchFamily="34" charset="0"/>
              </a:rPr>
              <a:t>Moshe has over 13 years of experience assisting International and French companies.</a:t>
            </a:r>
          </a:p>
          <a:p>
            <a:r>
              <a:rPr lang="en-US" sz="1000" dirty="0">
                <a:solidFill>
                  <a:srgbClr val="6D6E71"/>
                </a:solidFill>
                <a:latin typeface="Verdana" panose="020B0604030504040204" pitchFamily="34" charset="0"/>
                <a:ea typeface="Verdana" panose="020B0604030504040204" pitchFamily="34" charset="0"/>
              </a:rPr>
              <a:t>He is also independent expert for the valuation of companies and share subscription warrants or promises.</a:t>
            </a:r>
          </a:p>
        </p:txBody>
      </p:sp>
      <p:grpSp>
        <p:nvGrpSpPr>
          <p:cNvPr id="107" name="object 11">
            <a:extLst>
              <a:ext uri="{FF2B5EF4-FFF2-40B4-BE49-F238E27FC236}">
                <a16:creationId xmlns:a16="http://schemas.microsoft.com/office/drawing/2014/main" id="{8A88507D-83A5-45C4-83DB-C86EA7130FF0}"/>
              </a:ext>
            </a:extLst>
          </p:cNvPr>
          <p:cNvGrpSpPr/>
          <p:nvPr/>
        </p:nvGrpSpPr>
        <p:grpSpPr>
          <a:xfrm>
            <a:off x="165100" y="2628265"/>
            <a:ext cx="1197610" cy="1305560"/>
            <a:chOff x="2081682" y="1999907"/>
            <a:chExt cx="1197610" cy="1305560"/>
          </a:xfrm>
        </p:grpSpPr>
        <p:sp>
          <p:nvSpPr>
            <p:cNvPr id="108" name="object 12">
              <a:extLst>
                <a:ext uri="{FF2B5EF4-FFF2-40B4-BE49-F238E27FC236}">
                  <a16:creationId xmlns:a16="http://schemas.microsoft.com/office/drawing/2014/main" id="{B1DD7D23-0CBB-4603-9CDB-BAAF37653CAB}"/>
                </a:ext>
              </a:extLst>
            </p:cNvPr>
            <p:cNvSpPr/>
            <p:nvPr/>
          </p:nvSpPr>
          <p:spPr>
            <a:xfrm>
              <a:off x="2962681" y="2111984"/>
              <a:ext cx="33655" cy="170815"/>
            </a:xfrm>
            <a:custGeom>
              <a:avLst/>
              <a:gdLst/>
              <a:ahLst/>
              <a:cxnLst/>
              <a:rect l="l" t="t" r="r" b="b"/>
              <a:pathLst>
                <a:path w="33655" h="170814">
                  <a:moveTo>
                    <a:pt x="17640" y="165061"/>
                  </a:moveTo>
                  <a:lnTo>
                    <a:pt x="16217" y="156121"/>
                  </a:lnTo>
                  <a:lnTo>
                    <a:pt x="12014" y="153073"/>
                  </a:lnTo>
                  <a:lnTo>
                    <a:pt x="3048" y="154495"/>
                  </a:lnTo>
                  <a:lnTo>
                    <a:pt x="0" y="158699"/>
                  </a:lnTo>
                  <a:lnTo>
                    <a:pt x="1422" y="167627"/>
                  </a:lnTo>
                  <a:lnTo>
                    <a:pt x="5613" y="170713"/>
                  </a:lnTo>
                  <a:lnTo>
                    <a:pt x="14579" y="169291"/>
                  </a:lnTo>
                  <a:lnTo>
                    <a:pt x="17640" y="165061"/>
                  </a:lnTo>
                  <a:close/>
                </a:path>
                <a:path w="33655" h="170814">
                  <a:moveTo>
                    <a:pt x="33642" y="2146"/>
                  </a:moveTo>
                  <a:lnTo>
                    <a:pt x="33388" y="546"/>
                  </a:lnTo>
                  <a:lnTo>
                    <a:pt x="32639" y="0"/>
                  </a:lnTo>
                  <a:lnTo>
                    <a:pt x="31038" y="254"/>
                  </a:lnTo>
                  <a:lnTo>
                    <a:pt x="30480" y="1003"/>
                  </a:lnTo>
                  <a:lnTo>
                    <a:pt x="30734" y="2603"/>
                  </a:lnTo>
                  <a:lnTo>
                    <a:pt x="31496" y="3149"/>
                  </a:lnTo>
                  <a:lnTo>
                    <a:pt x="33096" y="2895"/>
                  </a:lnTo>
                  <a:lnTo>
                    <a:pt x="33642" y="2146"/>
                  </a:lnTo>
                  <a:close/>
                </a:path>
              </a:pathLst>
            </a:custGeom>
            <a:solidFill>
              <a:srgbClr val="FFFFFF">
                <a:alpha val="22999"/>
              </a:srgbClr>
            </a:solidFill>
          </p:spPr>
          <p:txBody>
            <a:bodyPr wrap="square" lIns="0" tIns="0" rIns="0" bIns="0" rtlCol="0"/>
            <a:lstStyle/>
            <a:p>
              <a:endParaRPr/>
            </a:p>
          </p:txBody>
        </p:sp>
        <p:sp>
          <p:nvSpPr>
            <p:cNvPr id="109" name="object 13">
              <a:extLst>
                <a:ext uri="{FF2B5EF4-FFF2-40B4-BE49-F238E27FC236}">
                  <a16:creationId xmlns:a16="http://schemas.microsoft.com/office/drawing/2014/main" id="{1EA3AF8F-C058-44C2-ADAA-9DD5F6E2B0CC}"/>
                </a:ext>
              </a:extLst>
            </p:cNvPr>
            <p:cNvSpPr/>
            <p:nvPr/>
          </p:nvSpPr>
          <p:spPr>
            <a:xfrm>
              <a:off x="2186698" y="1999907"/>
              <a:ext cx="1092009" cy="1270253"/>
            </a:xfrm>
            <a:prstGeom prst="rect">
              <a:avLst/>
            </a:prstGeom>
            <a:blipFill>
              <a:blip r:embed="rId13" cstate="print"/>
              <a:stretch>
                <a:fillRect/>
              </a:stretch>
            </a:blipFill>
          </p:spPr>
          <p:txBody>
            <a:bodyPr wrap="square" lIns="0" tIns="0" rIns="0" bIns="0" rtlCol="0"/>
            <a:lstStyle/>
            <a:p>
              <a:endParaRPr/>
            </a:p>
          </p:txBody>
        </p:sp>
        <p:sp>
          <p:nvSpPr>
            <p:cNvPr id="110" name="object 14">
              <a:extLst>
                <a:ext uri="{FF2B5EF4-FFF2-40B4-BE49-F238E27FC236}">
                  <a16:creationId xmlns:a16="http://schemas.microsoft.com/office/drawing/2014/main" id="{D8C832F7-D0E8-47BF-BEF3-C90BF9145FF2}"/>
                </a:ext>
              </a:extLst>
            </p:cNvPr>
            <p:cNvSpPr/>
            <p:nvPr/>
          </p:nvSpPr>
          <p:spPr>
            <a:xfrm>
              <a:off x="2081682" y="2087232"/>
              <a:ext cx="843280" cy="1217930"/>
            </a:xfrm>
            <a:custGeom>
              <a:avLst/>
              <a:gdLst/>
              <a:ahLst/>
              <a:cxnLst/>
              <a:rect l="l" t="t" r="r" b="b"/>
              <a:pathLst>
                <a:path w="843280" h="1217929">
                  <a:moveTo>
                    <a:pt x="1270" y="342341"/>
                  </a:moveTo>
                  <a:lnTo>
                    <a:pt x="1168" y="341680"/>
                  </a:lnTo>
                  <a:lnTo>
                    <a:pt x="876" y="341464"/>
                  </a:lnTo>
                  <a:lnTo>
                    <a:pt x="228" y="341566"/>
                  </a:lnTo>
                  <a:lnTo>
                    <a:pt x="0" y="341858"/>
                  </a:lnTo>
                  <a:lnTo>
                    <a:pt x="114" y="342531"/>
                  </a:lnTo>
                  <a:lnTo>
                    <a:pt x="406" y="342734"/>
                  </a:lnTo>
                  <a:lnTo>
                    <a:pt x="1066" y="342633"/>
                  </a:lnTo>
                  <a:lnTo>
                    <a:pt x="1270" y="342341"/>
                  </a:lnTo>
                  <a:close/>
                </a:path>
                <a:path w="843280" h="1217929">
                  <a:moveTo>
                    <a:pt x="37947" y="174510"/>
                  </a:moveTo>
                  <a:lnTo>
                    <a:pt x="37846" y="173888"/>
                  </a:lnTo>
                  <a:lnTo>
                    <a:pt x="37553" y="173672"/>
                  </a:lnTo>
                  <a:lnTo>
                    <a:pt x="36906" y="173774"/>
                  </a:lnTo>
                  <a:lnTo>
                    <a:pt x="36703" y="174066"/>
                  </a:lnTo>
                  <a:lnTo>
                    <a:pt x="36791" y="174688"/>
                  </a:lnTo>
                  <a:lnTo>
                    <a:pt x="37096" y="174942"/>
                  </a:lnTo>
                  <a:lnTo>
                    <a:pt x="37744" y="174840"/>
                  </a:lnTo>
                  <a:lnTo>
                    <a:pt x="37947" y="174510"/>
                  </a:lnTo>
                  <a:close/>
                </a:path>
                <a:path w="843280" h="1217929">
                  <a:moveTo>
                    <a:pt x="83870" y="5130"/>
                  </a:moveTo>
                  <a:lnTo>
                    <a:pt x="83261" y="1295"/>
                  </a:lnTo>
                  <a:lnTo>
                    <a:pt x="81445" y="0"/>
                  </a:lnTo>
                  <a:lnTo>
                    <a:pt x="77597" y="596"/>
                  </a:lnTo>
                  <a:lnTo>
                    <a:pt x="76288" y="2400"/>
                  </a:lnTo>
                  <a:lnTo>
                    <a:pt x="76898" y="6235"/>
                  </a:lnTo>
                  <a:lnTo>
                    <a:pt x="78701" y="7531"/>
                  </a:lnTo>
                  <a:lnTo>
                    <a:pt x="82537" y="6921"/>
                  </a:lnTo>
                  <a:lnTo>
                    <a:pt x="83870" y="5130"/>
                  </a:lnTo>
                  <a:close/>
                </a:path>
                <a:path w="843280" h="1217929">
                  <a:moveTo>
                    <a:pt x="95199" y="294220"/>
                  </a:moveTo>
                  <a:lnTo>
                    <a:pt x="95148" y="293890"/>
                  </a:lnTo>
                  <a:lnTo>
                    <a:pt x="94996" y="293789"/>
                  </a:lnTo>
                  <a:lnTo>
                    <a:pt x="94665" y="293827"/>
                  </a:lnTo>
                  <a:lnTo>
                    <a:pt x="94564" y="293979"/>
                  </a:lnTo>
                  <a:lnTo>
                    <a:pt x="94615" y="294309"/>
                  </a:lnTo>
                  <a:lnTo>
                    <a:pt x="94767" y="294411"/>
                  </a:lnTo>
                  <a:lnTo>
                    <a:pt x="95084" y="294360"/>
                  </a:lnTo>
                  <a:lnTo>
                    <a:pt x="95199" y="294220"/>
                  </a:lnTo>
                  <a:close/>
                </a:path>
                <a:path w="843280" h="1217929">
                  <a:moveTo>
                    <a:pt x="842810" y="1217206"/>
                  </a:moveTo>
                  <a:lnTo>
                    <a:pt x="842708" y="1216571"/>
                  </a:lnTo>
                  <a:lnTo>
                    <a:pt x="842416" y="1216355"/>
                  </a:lnTo>
                  <a:lnTo>
                    <a:pt x="841768" y="1216456"/>
                  </a:lnTo>
                  <a:lnTo>
                    <a:pt x="841552" y="1216748"/>
                  </a:lnTo>
                  <a:lnTo>
                    <a:pt x="841667" y="1217396"/>
                  </a:lnTo>
                  <a:lnTo>
                    <a:pt x="841946" y="1217612"/>
                  </a:lnTo>
                  <a:lnTo>
                    <a:pt x="842594" y="1217498"/>
                  </a:lnTo>
                  <a:lnTo>
                    <a:pt x="842810" y="1217206"/>
                  </a:lnTo>
                  <a:close/>
                </a:path>
              </a:pathLst>
            </a:custGeom>
            <a:solidFill>
              <a:srgbClr val="FFFFFF">
                <a:alpha val="22999"/>
              </a:srgbClr>
            </a:solidFill>
          </p:spPr>
          <p:txBody>
            <a:bodyPr wrap="square" lIns="0" tIns="0" rIns="0" bIns="0" rtlCol="0"/>
            <a:lstStyle/>
            <a:p>
              <a:endParaRPr/>
            </a:p>
          </p:txBody>
        </p:sp>
      </p:grpSp>
      <p:sp>
        <p:nvSpPr>
          <p:cNvPr id="111" name="object 10">
            <a:extLst>
              <a:ext uri="{FF2B5EF4-FFF2-40B4-BE49-F238E27FC236}">
                <a16:creationId xmlns:a16="http://schemas.microsoft.com/office/drawing/2014/main" id="{81267B3E-7732-45DC-ADD2-594B99E69593}"/>
              </a:ext>
            </a:extLst>
          </p:cNvPr>
          <p:cNvSpPr txBox="1"/>
          <p:nvPr/>
        </p:nvSpPr>
        <p:spPr>
          <a:xfrm>
            <a:off x="-1595652" y="435609"/>
            <a:ext cx="3102571" cy="7147468"/>
          </a:xfrm>
          <a:prstGeom prst="rect">
            <a:avLst/>
          </a:prstGeom>
        </p:spPr>
        <p:txBody>
          <a:bodyPr vert="horz" wrap="square" lIns="0" tIns="14604" rIns="0" bIns="0" rtlCol="0">
            <a:spAutoFit/>
          </a:bodyPr>
          <a:lstStyle/>
          <a:p>
            <a:pPr marL="12700">
              <a:lnSpc>
                <a:spcPct val="100000"/>
              </a:lnSpc>
              <a:spcBef>
                <a:spcPts val="114"/>
              </a:spcBef>
              <a:tabLst>
                <a:tab pos="8078470" algn="l"/>
              </a:tabLst>
            </a:pPr>
            <a:r>
              <a:rPr sz="46350" b="1" u="sng" spc="-1155" dirty="0">
                <a:solidFill>
                  <a:srgbClr val="6D6E71"/>
                </a:solidFill>
                <a:uFill>
                  <a:solidFill>
                    <a:srgbClr val="C0C0C0"/>
                  </a:solidFill>
                </a:uFill>
                <a:latin typeface="Times New Roman"/>
                <a:cs typeface="Times New Roman"/>
              </a:rPr>
              <a:t> </a:t>
            </a:r>
            <a:endParaRPr sz="46350" dirty="0">
              <a:latin typeface="Times New Roman"/>
              <a:cs typeface="Times New Roman"/>
            </a:endParaRPr>
          </a:p>
        </p:txBody>
      </p:sp>
      <p:grpSp>
        <p:nvGrpSpPr>
          <p:cNvPr id="112" name="object 11">
            <a:extLst>
              <a:ext uri="{FF2B5EF4-FFF2-40B4-BE49-F238E27FC236}">
                <a16:creationId xmlns:a16="http://schemas.microsoft.com/office/drawing/2014/main" id="{93FE83C0-4A40-4908-B8C7-2616B12DADE0}"/>
              </a:ext>
            </a:extLst>
          </p:cNvPr>
          <p:cNvGrpSpPr/>
          <p:nvPr/>
        </p:nvGrpSpPr>
        <p:grpSpPr>
          <a:xfrm>
            <a:off x="165100" y="2355289"/>
            <a:ext cx="1197610" cy="1305560"/>
            <a:chOff x="2081682" y="1999907"/>
            <a:chExt cx="1197610" cy="1305560"/>
          </a:xfrm>
        </p:grpSpPr>
        <p:sp>
          <p:nvSpPr>
            <p:cNvPr id="113" name="object 12">
              <a:extLst>
                <a:ext uri="{FF2B5EF4-FFF2-40B4-BE49-F238E27FC236}">
                  <a16:creationId xmlns:a16="http://schemas.microsoft.com/office/drawing/2014/main" id="{33573686-BD4A-4FC8-8E6C-DFC5B1AA1423}"/>
                </a:ext>
              </a:extLst>
            </p:cNvPr>
            <p:cNvSpPr/>
            <p:nvPr/>
          </p:nvSpPr>
          <p:spPr>
            <a:xfrm>
              <a:off x="2962681" y="2111984"/>
              <a:ext cx="33655" cy="170815"/>
            </a:xfrm>
            <a:custGeom>
              <a:avLst/>
              <a:gdLst/>
              <a:ahLst/>
              <a:cxnLst/>
              <a:rect l="l" t="t" r="r" b="b"/>
              <a:pathLst>
                <a:path w="33655" h="170814">
                  <a:moveTo>
                    <a:pt x="17640" y="165061"/>
                  </a:moveTo>
                  <a:lnTo>
                    <a:pt x="16217" y="156121"/>
                  </a:lnTo>
                  <a:lnTo>
                    <a:pt x="12014" y="153073"/>
                  </a:lnTo>
                  <a:lnTo>
                    <a:pt x="3048" y="154495"/>
                  </a:lnTo>
                  <a:lnTo>
                    <a:pt x="0" y="158699"/>
                  </a:lnTo>
                  <a:lnTo>
                    <a:pt x="1422" y="167627"/>
                  </a:lnTo>
                  <a:lnTo>
                    <a:pt x="5613" y="170713"/>
                  </a:lnTo>
                  <a:lnTo>
                    <a:pt x="14579" y="169291"/>
                  </a:lnTo>
                  <a:lnTo>
                    <a:pt x="17640" y="165061"/>
                  </a:lnTo>
                  <a:close/>
                </a:path>
                <a:path w="33655" h="170814">
                  <a:moveTo>
                    <a:pt x="33642" y="2146"/>
                  </a:moveTo>
                  <a:lnTo>
                    <a:pt x="33388" y="546"/>
                  </a:lnTo>
                  <a:lnTo>
                    <a:pt x="32639" y="0"/>
                  </a:lnTo>
                  <a:lnTo>
                    <a:pt x="31038" y="254"/>
                  </a:lnTo>
                  <a:lnTo>
                    <a:pt x="30480" y="1003"/>
                  </a:lnTo>
                  <a:lnTo>
                    <a:pt x="30734" y="2603"/>
                  </a:lnTo>
                  <a:lnTo>
                    <a:pt x="31496" y="3149"/>
                  </a:lnTo>
                  <a:lnTo>
                    <a:pt x="33096" y="2895"/>
                  </a:lnTo>
                  <a:lnTo>
                    <a:pt x="33642" y="2146"/>
                  </a:lnTo>
                  <a:close/>
                </a:path>
              </a:pathLst>
            </a:custGeom>
            <a:solidFill>
              <a:srgbClr val="FFFFFF">
                <a:alpha val="22999"/>
              </a:srgbClr>
            </a:solidFill>
          </p:spPr>
          <p:txBody>
            <a:bodyPr wrap="square" lIns="0" tIns="0" rIns="0" bIns="0" rtlCol="0"/>
            <a:lstStyle/>
            <a:p>
              <a:endParaRPr/>
            </a:p>
          </p:txBody>
        </p:sp>
        <p:sp>
          <p:nvSpPr>
            <p:cNvPr id="114" name="object 13">
              <a:extLst>
                <a:ext uri="{FF2B5EF4-FFF2-40B4-BE49-F238E27FC236}">
                  <a16:creationId xmlns:a16="http://schemas.microsoft.com/office/drawing/2014/main" id="{2317DBC1-BE62-45F6-8F7D-37274FD93805}"/>
                </a:ext>
              </a:extLst>
            </p:cNvPr>
            <p:cNvSpPr/>
            <p:nvPr/>
          </p:nvSpPr>
          <p:spPr>
            <a:xfrm>
              <a:off x="2186698" y="1999907"/>
              <a:ext cx="1092009" cy="1270253"/>
            </a:xfrm>
            <a:prstGeom prst="rect">
              <a:avLst/>
            </a:prstGeom>
            <a:blipFill>
              <a:blip r:embed="rId13" cstate="print"/>
              <a:stretch>
                <a:fillRect/>
              </a:stretch>
            </a:blipFill>
          </p:spPr>
          <p:txBody>
            <a:bodyPr wrap="square" lIns="0" tIns="0" rIns="0" bIns="0" rtlCol="0"/>
            <a:lstStyle/>
            <a:p>
              <a:endParaRPr/>
            </a:p>
          </p:txBody>
        </p:sp>
        <p:sp>
          <p:nvSpPr>
            <p:cNvPr id="115" name="object 14">
              <a:extLst>
                <a:ext uri="{FF2B5EF4-FFF2-40B4-BE49-F238E27FC236}">
                  <a16:creationId xmlns:a16="http://schemas.microsoft.com/office/drawing/2014/main" id="{5FCDE789-1480-4E85-BFF4-3E1A008903B5}"/>
                </a:ext>
              </a:extLst>
            </p:cNvPr>
            <p:cNvSpPr/>
            <p:nvPr/>
          </p:nvSpPr>
          <p:spPr>
            <a:xfrm>
              <a:off x="2081682" y="2087232"/>
              <a:ext cx="843280" cy="1217930"/>
            </a:xfrm>
            <a:custGeom>
              <a:avLst/>
              <a:gdLst/>
              <a:ahLst/>
              <a:cxnLst/>
              <a:rect l="l" t="t" r="r" b="b"/>
              <a:pathLst>
                <a:path w="843280" h="1217929">
                  <a:moveTo>
                    <a:pt x="1270" y="342341"/>
                  </a:moveTo>
                  <a:lnTo>
                    <a:pt x="1168" y="341680"/>
                  </a:lnTo>
                  <a:lnTo>
                    <a:pt x="876" y="341464"/>
                  </a:lnTo>
                  <a:lnTo>
                    <a:pt x="228" y="341566"/>
                  </a:lnTo>
                  <a:lnTo>
                    <a:pt x="0" y="341858"/>
                  </a:lnTo>
                  <a:lnTo>
                    <a:pt x="114" y="342531"/>
                  </a:lnTo>
                  <a:lnTo>
                    <a:pt x="406" y="342734"/>
                  </a:lnTo>
                  <a:lnTo>
                    <a:pt x="1066" y="342633"/>
                  </a:lnTo>
                  <a:lnTo>
                    <a:pt x="1270" y="342341"/>
                  </a:lnTo>
                  <a:close/>
                </a:path>
                <a:path w="843280" h="1217929">
                  <a:moveTo>
                    <a:pt x="37947" y="174510"/>
                  </a:moveTo>
                  <a:lnTo>
                    <a:pt x="37846" y="173888"/>
                  </a:lnTo>
                  <a:lnTo>
                    <a:pt x="37553" y="173672"/>
                  </a:lnTo>
                  <a:lnTo>
                    <a:pt x="36906" y="173774"/>
                  </a:lnTo>
                  <a:lnTo>
                    <a:pt x="36703" y="174066"/>
                  </a:lnTo>
                  <a:lnTo>
                    <a:pt x="36791" y="174688"/>
                  </a:lnTo>
                  <a:lnTo>
                    <a:pt x="37096" y="174942"/>
                  </a:lnTo>
                  <a:lnTo>
                    <a:pt x="37744" y="174840"/>
                  </a:lnTo>
                  <a:lnTo>
                    <a:pt x="37947" y="174510"/>
                  </a:lnTo>
                  <a:close/>
                </a:path>
                <a:path w="843280" h="1217929">
                  <a:moveTo>
                    <a:pt x="83870" y="5130"/>
                  </a:moveTo>
                  <a:lnTo>
                    <a:pt x="83261" y="1295"/>
                  </a:lnTo>
                  <a:lnTo>
                    <a:pt x="81445" y="0"/>
                  </a:lnTo>
                  <a:lnTo>
                    <a:pt x="77597" y="596"/>
                  </a:lnTo>
                  <a:lnTo>
                    <a:pt x="76288" y="2400"/>
                  </a:lnTo>
                  <a:lnTo>
                    <a:pt x="76898" y="6235"/>
                  </a:lnTo>
                  <a:lnTo>
                    <a:pt x="78701" y="7531"/>
                  </a:lnTo>
                  <a:lnTo>
                    <a:pt x="82537" y="6921"/>
                  </a:lnTo>
                  <a:lnTo>
                    <a:pt x="83870" y="5130"/>
                  </a:lnTo>
                  <a:close/>
                </a:path>
                <a:path w="843280" h="1217929">
                  <a:moveTo>
                    <a:pt x="95199" y="294220"/>
                  </a:moveTo>
                  <a:lnTo>
                    <a:pt x="95148" y="293890"/>
                  </a:lnTo>
                  <a:lnTo>
                    <a:pt x="94996" y="293789"/>
                  </a:lnTo>
                  <a:lnTo>
                    <a:pt x="94665" y="293827"/>
                  </a:lnTo>
                  <a:lnTo>
                    <a:pt x="94564" y="293979"/>
                  </a:lnTo>
                  <a:lnTo>
                    <a:pt x="94615" y="294309"/>
                  </a:lnTo>
                  <a:lnTo>
                    <a:pt x="94767" y="294411"/>
                  </a:lnTo>
                  <a:lnTo>
                    <a:pt x="95084" y="294360"/>
                  </a:lnTo>
                  <a:lnTo>
                    <a:pt x="95199" y="294220"/>
                  </a:lnTo>
                  <a:close/>
                </a:path>
                <a:path w="843280" h="1217929">
                  <a:moveTo>
                    <a:pt x="842810" y="1217206"/>
                  </a:moveTo>
                  <a:lnTo>
                    <a:pt x="842708" y="1216571"/>
                  </a:lnTo>
                  <a:lnTo>
                    <a:pt x="842416" y="1216355"/>
                  </a:lnTo>
                  <a:lnTo>
                    <a:pt x="841768" y="1216456"/>
                  </a:lnTo>
                  <a:lnTo>
                    <a:pt x="841552" y="1216748"/>
                  </a:lnTo>
                  <a:lnTo>
                    <a:pt x="841667" y="1217396"/>
                  </a:lnTo>
                  <a:lnTo>
                    <a:pt x="841946" y="1217612"/>
                  </a:lnTo>
                  <a:lnTo>
                    <a:pt x="842594" y="1217498"/>
                  </a:lnTo>
                  <a:lnTo>
                    <a:pt x="842810" y="1217206"/>
                  </a:lnTo>
                  <a:close/>
                </a:path>
              </a:pathLst>
            </a:custGeom>
            <a:solidFill>
              <a:srgbClr val="FFFFFF">
                <a:alpha val="22999"/>
              </a:srgbClr>
            </a:solidFill>
          </p:spPr>
          <p:txBody>
            <a:bodyPr wrap="square" lIns="0" tIns="0" rIns="0" bIns="0" rtlCol="0"/>
            <a:lstStyle/>
            <a:p>
              <a:endParaRPr/>
            </a:p>
          </p:txBody>
        </p:sp>
      </p:grpSp>
      <p:sp>
        <p:nvSpPr>
          <p:cNvPr id="116" name="ZoneTexte 115">
            <a:extLst>
              <a:ext uri="{FF2B5EF4-FFF2-40B4-BE49-F238E27FC236}">
                <a16:creationId xmlns:a16="http://schemas.microsoft.com/office/drawing/2014/main" id="{D95670F8-0965-4C07-911F-CFC4C11B2A9C}"/>
              </a:ext>
            </a:extLst>
          </p:cNvPr>
          <p:cNvSpPr txBox="1"/>
          <p:nvPr/>
        </p:nvSpPr>
        <p:spPr>
          <a:xfrm>
            <a:off x="942004" y="2307231"/>
            <a:ext cx="3287124" cy="769441"/>
          </a:xfrm>
          <a:prstGeom prst="rect">
            <a:avLst/>
          </a:prstGeom>
          <a:noFill/>
        </p:spPr>
        <p:txBody>
          <a:bodyPr wrap="square" rtlCol="0">
            <a:spAutoFit/>
          </a:bodyPr>
          <a:lstStyle/>
          <a:p>
            <a:r>
              <a:rPr lang="en-US" sz="1100" b="1" dirty="0">
                <a:solidFill>
                  <a:srgbClr val="6D6E71"/>
                </a:solidFill>
                <a:latin typeface="Verdana" panose="020B0604030504040204" pitchFamily="34" charset="0"/>
                <a:ea typeface="Verdana" panose="020B0604030504040204" pitchFamily="34" charset="0"/>
              </a:rPr>
              <a:t>SAB Formalities and DMH EP have united to provide an array of services to the French entities of our international clients.</a:t>
            </a:r>
          </a:p>
        </p:txBody>
      </p:sp>
      <p:pic>
        <p:nvPicPr>
          <p:cNvPr id="31" name="Image 30">
            <a:extLst>
              <a:ext uri="{FF2B5EF4-FFF2-40B4-BE49-F238E27FC236}">
                <a16:creationId xmlns:a16="http://schemas.microsoft.com/office/drawing/2014/main" id="{74445210-8C40-C5A2-DAD1-35310268FFC0}"/>
              </a:ext>
            </a:extLst>
          </p:cNvPr>
          <p:cNvPicPr>
            <a:picLocks noChangeAspect="1"/>
          </p:cNvPicPr>
          <p:nvPr/>
        </p:nvPicPr>
        <p:blipFill>
          <a:blip r:embed="rId14"/>
          <a:stretch>
            <a:fillRect/>
          </a:stretch>
        </p:blipFill>
        <p:spPr>
          <a:xfrm>
            <a:off x="5940796" y="4997038"/>
            <a:ext cx="1613903" cy="1631215"/>
          </a:xfrm>
          <a:prstGeom prst="rect">
            <a:avLst/>
          </a:prstGeom>
        </p:spPr>
      </p:pic>
      <p:pic>
        <p:nvPicPr>
          <p:cNvPr id="33" name="Image 32">
            <a:extLst>
              <a:ext uri="{FF2B5EF4-FFF2-40B4-BE49-F238E27FC236}">
                <a16:creationId xmlns:a16="http://schemas.microsoft.com/office/drawing/2014/main" id="{E6B6C753-6E0B-EF21-3160-1DD1D04B8175}"/>
              </a:ext>
            </a:extLst>
          </p:cNvPr>
          <p:cNvPicPr>
            <a:picLocks noChangeAspect="1"/>
          </p:cNvPicPr>
          <p:nvPr/>
        </p:nvPicPr>
        <p:blipFill>
          <a:blip r:embed="rId15"/>
          <a:stretch>
            <a:fillRect/>
          </a:stretch>
        </p:blipFill>
        <p:spPr>
          <a:xfrm>
            <a:off x="8802026" y="2553873"/>
            <a:ext cx="1382751" cy="159783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object 7">
            <a:extLst>
              <a:ext uri="{FF2B5EF4-FFF2-40B4-BE49-F238E27FC236}">
                <a16:creationId xmlns:a16="http://schemas.microsoft.com/office/drawing/2014/main" id="{0858B81C-E29D-4B93-AF8C-E7CE6916CA70}"/>
              </a:ext>
            </a:extLst>
          </p:cNvPr>
          <p:cNvSpPr txBox="1">
            <a:spLocks/>
          </p:cNvSpPr>
          <p:nvPr/>
        </p:nvSpPr>
        <p:spPr>
          <a:xfrm>
            <a:off x="0" y="381000"/>
            <a:ext cx="10693400" cy="320601"/>
          </a:xfrm>
          <a:prstGeom prst="rect">
            <a:avLst/>
          </a:prstGeom>
        </p:spPr>
        <p:txBody>
          <a:bodyPr vert="horz" wrap="square" lIns="0" tIns="12700" rIns="0" bIns="0" rtlCol="0">
            <a:spAutoFit/>
          </a:bodyPr>
          <a:lstStyle>
            <a:lvl1pPr>
              <a:defRPr sz="1800" b="0" i="1">
                <a:solidFill>
                  <a:schemeClr val="bg1"/>
                </a:solidFill>
                <a:latin typeface="TeXGyreAdventor"/>
                <a:ea typeface="+mj-ea"/>
                <a:cs typeface="TeXGyreAdventor"/>
              </a:defRPr>
            </a:lvl1pPr>
          </a:lstStyle>
          <a:p>
            <a:pPr marL="12700" algn="ctr">
              <a:spcBef>
                <a:spcPts val="100"/>
              </a:spcBef>
            </a:pPr>
            <a:r>
              <a:rPr lang="fr-FR" sz="2000" b="1" i="0" kern="0" spc="-10" dirty="0"/>
              <a:t>ACCOUNTING - OUR EXPERTISES</a:t>
            </a:r>
            <a:endParaRPr lang="fr-FR" sz="2000" kern="0" dirty="0"/>
          </a:p>
        </p:txBody>
      </p:sp>
      <p:grpSp>
        <p:nvGrpSpPr>
          <p:cNvPr id="49" name="object 11">
            <a:extLst>
              <a:ext uri="{FF2B5EF4-FFF2-40B4-BE49-F238E27FC236}">
                <a16:creationId xmlns:a16="http://schemas.microsoft.com/office/drawing/2014/main" id="{A700C48C-C681-4289-B387-93B0FDA2AD80}"/>
              </a:ext>
            </a:extLst>
          </p:cNvPr>
          <p:cNvGrpSpPr/>
          <p:nvPr/>
        </p:nvGrpSpPr>
        <p:grpSpPr>
          <a:xfrm>
            <a:off x="165100" y="2355289"/>
            <a:ext cx="1197610" cy="1305560"/>
            <a:chOff x="2081682" y="1999907"/>
            <a:chExt cx="1197610" cy="1305560"/>
          </a:xfrm>
        </p:grpSpPr>
        <p:sp>
          <p:nvSpPr>
            <p:cNvPr id="50" name="object 12">
              <a:extLst>
                <a:ext uri="{FF2B5EF4-FFF2-40B4-BE49-F238E27FC236}">
                  <a16:creationId xmlns:a16="http://schemas.microsoft.com/office/drawing/2014/main" id="{540AE3D6-61D0-4308-BB48-6D8D55DE21A3}"/>
                </a:ext>
              </a:extLst>
            </p:cNvPr>
            <p:cNvSpPr/>
            <p:nvPr/>
          </p:nvSpPr>
          <p:spPr>
            <a:xfrm>
              <a:off x="2962681" y="2111984"/>
              <a:ext cx="33655" cy="170815"/>
            </a:xfrm>
            <a:custGeom>
              <a:avLst/>
              <a:gdLst/>
              <a:ahLst/>
              <a:cxnLst/>
              <a:rect l="l" t="t" r="r" b="b"/>
              <a:pathLst>
                <a:path w="33655" h="170814">
                  <a:moveTo>
                    <a:pt x="17640" y="165061"/>
                  </a:moveTo>
                  <a:lnTo>
                    <a:pt x="16217" y="156121"/>
                  </a:lnTo>
                  <a:lnTo>
                    <a:pt x="12014" y="153073"/>
                  </a:lnTo>
                  <a:lnTo>
                    <a:pt x="3048" y="154495"/>
                  </a:lnTo>
                  <a:lnTo>
                    <a:pt x="0" y="158699"/>
                  </a:lnTo>
                  <a:lnTo>
                    <a:pt x="1422" y="167627"/>
                  </a:lnTo>
                  <a:lnTo>
                    <a:pt x="5613" y="170713"/>
                  </a:lnTo>
                  <a:lnTo>
                    <a:pt x="14579" y="169291"/>
                  </a:lnTo>
                  <a:lnTo>
                    <a:pt x="17640" y="165061"/>
                  </a:lnTo>
                  <a:close/>
                </a:path>
                <a:path w="33655" h="170814">
                  <a:moveTo>
                    <a:pt x="33642" y="2146"/>
                  </a:moveTo>
                  <a:lnTo>
                    <a:pt x="33388" y="546"/>
                  </a:lnTo>
                  <a:lnTo>
                    <a:pt x="32639" y="0"/>
                  </a:lnTo>
                  <a:lnTo>
                    <a:pt x="31038" y="254"/>
                  </a:lnTo>
                  <a:lnTo>
                    <a:pt x="30480" y="1003"/>
                  </a:lnTo>
                  <a:lnTo>
                    <a:pt x="30734" y="2603"/>
                  </a:lnTo>
                  <a:lnTo>
                    <a:pt x="31496" y="3149"/>
                  </a:lnTo>
                  <a:lnTo>
                    <a:pt x="33096" y="2895"/>
                  </a:lnTo>
                  <a:lnTo>
                    <a:pt x="33642" y="2146"/>
                  </a:lnTo>
                  <a:close/>
                </a:path>
              </a:pathLst>
            </a:custGeom>
            <a:solidFill>
              <a:srgbClr val="FFFFFF">
                <a:alpha val="22999"/>
              </a:srgbClr>
            </a:solidFill>
          </p:spPr>
          <p:txBody>
            <a:bodyPr wrap="square" lIns="0" tIns="0" rIns="0" bIns="0" rtlCol="0"/>
            <a:lstStyle/>
            <a:p>
              <a:endParaRPr/>
            </a:p>
          </p:txBody>
        </p:sp>
        <p:sp>
          <p:nvSpPr>
            <p:cNvPr id="51" name="object 13">
              <a:extLst>
                <a:ext uri="{FF2B5EF4-FFF2-40B4-BE49-F238E27FC236}">
                  <a16:creationId xmlns:a16="http://schemas.microsoft.com/office/drawing/2014/main" id="{5B714E2A-AE80-4E37-B0B9-2DB97AF8298C}"/>
                </a:ext>
              </a:extLst>
            </p:cNvPr>
            <p:cNvSpPr/>
            <p:nvPr/>
          </p:nvSpPr>
          <p:spPr>
            <a:xfrm>
              <a:off x="2186698" y="1999907"/>
              <a:ext cx="1092009" cy="1270253"/>
            </a:xfrm>
            <a:prstGeom prst="rect">
              <a:avLst/>
            </a:prstGeom>
            <a:blipFill>
              <a:blip r:embed="rId2" cstate="print"/>
              <a:stretch>
                <a:fillRect/>
              </a:stretch>
            </a:blipFill>
          </p:spPr>
          <p:txBody>
            <a:bodyPr wrap="square" lIns="0" tIns="0" rIns="0" bIns="0" rtlCol="0"/>
            <a:lstStyle/>
            <a:p>
              <a:endParaRPr/>
            </a:p>
          </p:txBody>
        </p:sp>
        <p:sp>
          <p:nvSpPr>
            <p:cNvPr id="52" name="object 14">
              <a:extLst>
                <a:ext uri="{FF2B5EF4-FFF2-40B4-BE49-F238E27FC236}">
                  <a16:creationId xmlns:a16="http://schemas.microsoft.com/office/drawing/2014/main" id="{07B2CC8D-0211-406A-88C1-60F4E0A19974}"/>
                </a:ext>
              </a:extLst>
            </p:cNvPr>
            <p:cNvSpPr/>
            <p:nvPr/>
          </p:nvSpPr>
          <p:spPr>
            <a:xfrm>
              <a:off x="2081682" y="2087232"/>
              <a:ext cx="843280" cy="1217930"/>
            </a:xfrm>
            <a:custGeom>
              <a:avLst/>
              <a:gdLst/>
              <a:ahLst/>
              <a:cxnLst/>
              <a:rect l="l" t="t" r="r" b="b"/>
              <a:pathLst>
                <a:path w="843280" h="1217929">
                  <a:moveTo>
                    <a:pt x="1270" y="342341"/>
                  </a:moveTo>
                  <a:lnTo>
                    <a:pt x="1168" y="341680"/>
                  </a:lnTo>
                  <a:lnTo>
                    <a:pt x="876" y="341464"/>
                  </a:lnTo>
                  <a:lnTo>
                    <a:pt x="228" y="341566"/>
                  </a:lnTo>
                  <a:lnTo>
                    <a:pt x="0" y="341858"/>
                  </a:lnTo>
                  <a:lnTo>
                    <a:pt x="114" y="342531"/>
                  </a:lnTo>
                  <a:lnTo>
                    <a:pt x="406" y="342734"/>
                  </a:lnTo>
                  <a:lnTo>
                    <a:pt x="1066" y="342633"/>
                  </a:lnTo>
                  <a:lnTo>
                    <a:pt x="1270" y="342341"/>
                  </a:lnTo>
                  <a:close/>
                </a:path>
                <a:path w="843280" h="1217929">
                  <a:moveTo>
                    <a:pt x="37947" y="174510"/>
                  </a:moveTo>
                  <a:lnTo>
                    <a:pt x="37846" y="173888"/>
                  </a:lnTo>
                  <a:lnTo>
                    <a:pt x="37553" y="173672"/>
                  </a:lnTo>
                  <a:lnTo>
                    <a:pt x="36906" y="173774"/>
                  </a:lnTo>
                  <a:lnTo>
                    <a:pt x="36703" y="174066"/>
                  </a:lnTo>
                  <a:lnTo>
                    <a:pt x="36791" y="174688"/>
                  </a:lnTo>
                  <a:lnTo>
                    <a:pt x="37096" y="174942"/>
                  </a:lnTo>
                  <a:lnTo>
                    <a:pt x="37744" y="174840"/>
                  </a:lnTo>
                  <a:lnTo>
                    <a:pt x="37947" y="174510"/>
                  </a:lnTo>
                  <a:close/>
                </a:path>
                <a:path w="843280" h="1217929">
                  <a:moveTo>
                    <a:pt x="83870" y="5130"/>
                  </a:moveTo>
                  <a:lnTo>
                    <a:pt x="83261" y="1295"/>
                  </a:lnTo>
                  <a:lnTo>
                    <a:pt x="81445" y="0"/>
                  </a:lnTo>
                  <a:lnTo>
                    <a:pt x="77597" y="596"/>
                  </a:lnTo>
                  <a:lnTo>
                    <a:pt x="76288" y="2400"/>
                  </a:lnTo>
                  <a:lnTo>
                    <a:pt x="76898" y="6235"/>
                  </a:lnTo>
                  <a:lnTo>
                    <a:pt x="78701" y="7531"/>
                  </a:lnTo>
                  <a:lnTo>
                    <a:pt x="82537" y="6921"/>
                  </a:lnTo>
                  <a:lnTo>
                    <a:pt x="83870" y="5130"/>
                  </a:lnTo>
                  <a:close/>
                </a:path>
                <a:path w="843280" h="1217929">
                  <a:moveTo>
                    <a:pt x="95199" y="294220"/>
                  </a:moveTo>
                  <a:lnTo>
                    <a:pt x="95148" y="293890"/>
                  </a:lnTo>
                  <a:lnTo>
                    <a:pt x="94996" y="293789"/>
                  </a:lnTo>
                  <a:lnTo>
                    <a:pt x="94665" y="293827"/>
                  </a:lnTo>
                  <a:lnTo>
                    <a:pt x="94564" y="293979"/>
                  </a:lnTo>
                  <a:lnTo>
                    <a:pt x="94615" y="294309"/>
                  </a:lnTo>
                  <a:lnTo>
                    <a:pt x="94767" y="294411"/>
                  </a:lnTo>
                  <a:lnTo>
                    <a:pt x="95084" y="294360"/>
                  </a:lnTo>
                  <a:lnTo>
                    <a:pt x="95199" y="294220"/>
                  </a:lnTo>
                  <a:close/>
                </a:path>
                <a:path w="843280" h="1217929">
                  <a:moveTo>
                    <a:pt x="842810" y="1217206"/>
                  </a:moveTo>
                  <a:lnTo>
                    <a:pt x="842708" y="1216571"/>
                  </a:lnTo>
                  <a:lnTo>
                    <a:pt x="842416" y="1216355"/>
                  </a:lnTo>
                  <a:lnTo>
                    <a:pt x="841768" y="1216456"/>
                  </a:lnTo>
                  <a:lnTo>
                    <a:pt x="841552" y="1216748"/>
                  </a:lnTo>
                  <a:lnTo>
                    <a:pt x="841667" y="1217396"/>
                  </a:lnTo>
                  <a:lnTo>
                    <a:pt x="841946" y="1217612"/>
                  </a:lnTo>
                  <a:lnTo>
                    <a:pt x="842594" y="1217498"/>
                  </a:lnTo>
                  <a:lnTo>
                    <a:pt x="842810" y="1217206"/>
                  </a:lnTo>
                  <a:close/>
                </a:path>
              </a:pathLst>
            </a:custGeom>
            <a:solidFill>
              <a:srgbClr val="FFFFFF">
                <a:alpha val="22999"/>
              </a:srgbClr>
            </a:solidFill>
          </p:spPr>
          <p:txBody>
            <a:bodyPr wrap="square" lIns="0" tIns="0" rIns="0" bIns="0" rtlCol="0"/>
            <a:lstStyle/>
            <a:p>
              <a:endParaRPr/>
            </a:p>
          </p:txBody>
        </p:sp>
      </p:grpSp>
      <p:grpSp>
        <p:nvGrpSpPr>
          <p:cNvPr id="62" name="object 42">
            <a:extLst>
              <a:ext uri="{FF2B5EF4-FFF2-40B4-BE49-F238E27FC236}">
                <a16:creationId xmlns:a16="http://schemas.microsoft.com/office/drawing/2014/main" id="{A50197F3-F012-493D-A99B-204966E98573}"/>
              </a:ext>
            </a:extLst>
          </p:cNvPr>
          <p:cNvGrpSpPr/>
          <p:nvPr/>
        </p:nvGrpSpPr>
        <p:grpSpPr>
          <a:xfrm>
            <a:off x="3535046" y="2360930"/>
            <a:ext cx="3564254" cy="201295"/>
            <a:chOff x="3569690" y="2559164"/>
            <a:chExt cx="3564254" cy="201295"/>
          </a:xfrm>
        </p:grpSpPr>
        <p:sp>
          <p:nvSpPr>
            <p:cNvPr id="63" name="object 43">
              <a:extLst>
                <a:ext uri="{FF2B5EF4-FFF2-40B4-BE49-F238E27FC236}">
                  <a16:creationId xmlns:a16="http://schemas.microsoft.com/office/drawing/2014/main" id="{619B68F4-5204-46C3-99A2-87FD501C08D6}"/>
                </a:ext>
              </a:extLst>
            </p:cNvPr>
            <p:cNvSpPr/>
            <p:nvPr/>
          </p:nvSpPr>
          <p:spPr>
            <a:xfrm>
              <a:off x="3569690" y="2656598"/>
              <a:ext cx="3564254" cy="0"/>
            </a:xfrm>
            <a:custGeom>
              <a:avLst/>
              <a:gdLst/>
              <a:ahLst/>
              <a:cxnLst/>
              <a:rect l="l" t="t" r="r" b="b"/>
              <a:pathLst>
                <a:path w="3564254">
                  <a:moveTo>
                    <a:pt x="3564001" y="0"/>
                  </a:moveTo>
                  <a:lnTo>
                    <a:pt x="0" y="0"/>
                  </a:lnTo>
                </a:path>
              </a:pathLst>
            </a:custGeom>
            <a:ln w="6350">
              <a:solidFill>
                <a:srgbClr val="C0C0C0"/>
              </a:solidFill>
            </a:ln>
          </p:spPr>
          <p:txBody>
            <a:bodyPr wrap="square" lIns="0" tIns="0" rIns="0" bIns="0" rtlCol="0"/>
            <a:lstStyle/>
            <a:p>
              <a:endParaRPr/>
            </a:p>
          </p:txBody>
        </p:sp>
        <p:sp>
          <p:nvSpPr>
            <p:cNvPr id="64" name="object 44">
              <a:extLst>
                <a:ext uri="{FF2B5EF4-FFF2-40B4-BE49-F238E27FC236}">
                  <a16:creationId xmlns:a16="http://schemas.microsoft.com/office/drawing/2014/main" id="{383093C4-A7F5-40AA-879E-142AD5B8920E}"/>
                </a:ext>
              </a:extLst>
            </p:cNvPr>
            <p:cNvSpPr/>
            <p:nvPr/>
          </p:nvSpPr>
          <p:spPr>
            <a:xfrm>
              <a:off x="5251081" y="2559164"/>
              <a:ext cx="201218" cy="201218"/>
            </a:xfrm>
            <a:prstGeom prst="rect">
              <a:avLst/>
            </a:prstGeom>
            <a:blipFill>
              <a:blip r:embed="rId3" cstate="print"/>
              <a:stretch>
                <a:fillRect/>
              </a:stretch>
            </a:blipFill>
          </p:spPr>
          <p:txBody>
            <a:bodyPr wrap="square" lIns="0" tIns="0" rIns="0" bIns="0" rtlCol="0"/>
            <a:lstStyle/>
            <a:p>
              <a:endParaRPr/>
            </a:p>
          </p:txBody>
        </p:sp>
        <p:sp>
          <p:nvSpPr>
            <p:cNvPr id="65" name="object 45">
              <a:extLst>
                <a:ext uri="{FF2B5EF4-FFF2-40B4-BE49-F238E27FC236}">
                  <a16:creationId xmlns:a16="http://schemas.microsoft.com/office/drawing/2014/main" id="{61E179B2-E7D9-4F78-A76C-0A1F841328D3}"/>
                </a:ext>
              </a:extLst>
            </p:cNvPr>
            <p:cNvSpPr/>
            <p:nvPr/>
          </p:nvSpPr>
          <p:spPr>
            <a:xfrm>
              <a:off x="5253917" y="2625610"/>
              <a:ext cx="145415" cy="20320"/>
            </a:xfrm>
            <a:custGeom>
              <a:avLst/>
              <a:gdLst/>
              <a:ahLst/>
              <a:cxnLst/>
              <a:rect l="l" t="t" r="r" b="b"/>
              <a:pathLst>
                <a:path w="145414" h="20319">
                  <a:moveTo>
                    <a:pt x="145119" y="0"/>
                  </a:moveTo>
                  <a:lnTo>
                    <a:pt x="4064" y="0"/>
                  </a:lnTo>
                  <a:lnTo>
                    <a:pt x="0" y="20129"/>
                  </a:lnTo>
                  <a:lnTo>
                    <a:pt x="145119" y="20129"/>
                  </a:lnTo>
                  <a:lnTo>
                    <a:pt x="145119" y="0"/>
                  </a:lnTo>
                  <a:close/>
                </a:path>
              </a:pathLst>
            </a:custGeom>
            <a:solidFill>
              <a:srgbClr val="EFEEED"/>
            </a:solidFill>
          </p:spPr>
          <p:txBody>
            <a:bodyPr wrap="square" lIns="0" tIns="0" rIns="0" bIns="0" rtlCol="0"/>
            <a:lstStyle/>
            <a:p>
              <a:endParaRPr/>
            </a:p>
          </p:txBody>
        </p:sp>
        <p:sp>
          <p:nvSpPr>
            <p:cNvPr id="66" name="object 46">
              <a:extLst>
                <a:ext uri="{FF2B5EF4-FFF2-40B4-BE49-F238E27FC236}">
                  <a16:creationId xmlns:a16="http://schemas.microsoft.com/office/drawing/2014/main" id="{0FFEE294-F52F-4EBD-B8FE-1A81896BD028}"/>
                </a:ext>
              </a:extLst>
            </p:cNvPr>
            <p:cNvSpPr/>
            <p:nvPr/>
          </p:nvSpPr>
          <p:spPr>
            <a:xfrm>
              <a:off x="5256149" y="2691422"/>
              <a:ext cx="191084" cy="19354"/>
            </a:xfrm>
            <a:prstGeom prst="rect">
              <a:avLst/>
            </a:prstGeom>
            <a:blipFill>
              <a:blip r:embed="rId4" cstate="print"/>
              <a:stretch>
                <a:fillRect/>
              </a:stretch>
            </a:blipFill>
          </p:spPr>
          <p:txBody>
            <a:bodyPr wrap="square" lIns="0" tIns="0" rIns="0" bIns="0" rtlCol="0"/>
            <a:lstStyle/>
            <a:p>
              <a:endParaRPr/>
            </a:p>
          </p:txBody>
        </p:sp>
        <p:sp>
          <p:nvSpPr>
            <p:cNvPr id="67" name="object 47">
              <a:extLst>
                <a:ext uri="{FF2B5EF4-FFF2-40B4-BE49-F238E27FC236}">
                  <a16:creationId xmlns:a16="http://schemas.microsoft.com/office/drawing/2014/main" id="{D05708E1-0B81-403B-9E0E-A69757CABB77}"/>
                </a:ext>
              </a:extLst>
            </p:cNvPr>
            <p:cNvSpPr/>
            <p:nvPr/>
          </p:nvSpPr>
          <p:spPr>
            <a:xfrm>
              <a:off x="5366537" y="2574353"/>
              <a:ext cx="54724" cy="136423"/>
            </a:xfrm>
            <a:prstGeom prst="rect">
              <a:avLst/>
            </a:prstGeom>
            <a:blipFill>
              <a:blip r:embed="rId5" cstate="print"/>
              <a:stretch>
                <a:fillRect/>
              </a:stretch>
            </a:blipFill>
          </p:spPr>
          <p:txBody>
            <a:bodyPr wrap="square" lIns="0" tIns="0" rIns="0" bIns="0" rtlCol="0"/>
            <a:lstStyle/>
            <a:p>
              <a:endParaRPr/>
            </a:p>
          </p:txBody>
        </p:sp>
      </p:grpSp>
      <p:sp>
        <p:nvSpPr>
          <p:cNvPr id="68" name="object 8">
            <a:extLst>
              <a:ext uri="{FF2B5EF4-FFF2-40B4-BE49-F238E27FC236}">
                <a16:creationId xmlns:a16="http://schemas.microsoft.com/office/drawing/2014/main" id="{2683CAE5-96E4-4CAE-BFD9-48B94319D91A}"/>
              </a:ext>
            </a:extLst>
          </p:cNvPr>
          <p:cNvSpPr txBox="1"/>
          <p:nvPr/>
        </p:nvSpPr>
        <p:spPr>
          <a:xfrm>
            <a:off x="2908300" y="1861210"/>
            <a:ext cx="5804116" cy="320601"/>
          </a:xfrm>
          <a:prstGeom prst="rect">
            <a:avLst/>
          </a:prstGeom>
        </p:spPr>
        <p:txBody>
          <a:bodyPr vert="horz" wrap="square" lIns="0" tIns="12700" rIns="0" bIns="0" rtlCol="0">
            <a:spAutoFit/>
          </a:bodyPr>
          <a:lstStyle/>
          <a:p>
            <a:pPr marL="12700">
              <a:lnSpc>
                <a:spcPct val="100000"/>
              </a:lnSpc>
              <a:spcBef>
                <a:spcPts val="100"/>
              </a:spcBef>
            </a:pPr>
            <a:r>
              <a:rPr lang="fr-FR" sz="2000" b="1" spc="-5" dirty="0">
                <a:solidFill>
                  <a:srgbClr val="2587C8"/>
                </a:solidFill>
                <a:latin typeface="TeXGyreAdventor"/>
                <a:cs typeface="TeXGyreAdventor"/>
              </a:rPr>
              <a:t>ACCOUNTING FOR OUR DOMICILED CUSTOMERS</a:t>
            </a:r>
            <a:endParaRPr sz="2000" dirty="0">
              <a:latin typeface="TeXGyreAdventor"/>
              <a:cs typeface="TeXGyreAdventor"/>
            </a:endParaRPr>
          </a:p>
        </p:txBody>
      </p:sp>
      <p:sp>
        <p:nvSpPr>
          <p:cNvPr id="69" name="object 30">
            <a:extLst>
              <a:ext uri="{FF2B5EF4-FFF2-40B4-BE49-F238E27FC236}">
                <a16:creationId xmlns:a16="http://schemas.microsoft.com/office/drawing/2014/main" id="{06209110-9568-41C4-ACEF-A95C9E372E7D}"/>
              </a:ext>
            </a:extLst>
          </p:cNvPr>
          <p:cNvSpPr txBox="1"/>
          <p:nvPr/>
        </p:nvSpPr>
        <p:spPr>
          <a:xfrm>
            <a:off x="3975100" y="7186955"/>
            <a:ext cx="2887980" cy="212879"/>
          </a:xfrm>
          <a:prstGeom prst="rect">
            <a:avLst/>
          </a:prstGeom>
        </p:spPr>
        <p:txBody>
          <a:bodyPr vert="horz" wrap="square" lIns="0" tIns="12700" rIns="0" bIns="0" rtlCol="0">
            <a:spAutoFit/>
          </a:bodyPr>
          <a:lstStyle/>
          <a:p>
            <a:pPr marL="12700">
              <a:lnSpc>
                <a:spcPct val="100000"/>
              </a:lnSpc>
              <a:spcBef>
                <a:spcPts val="100"/>
              </a:spcBef>
            </a:pPr>
            <a:r>
              <a:rPr lang="fr-FR" sz="1300" spc="-110" dirty="0">
                <a:solidFill>
                  <a:srgbClr val="6D6E71"/>
                </a:solidFill>
                <a:latin typeface="Verdana"/>
                <a:cs typeface="Verdana"/>
              </a:rPr>
              <a:t>EXPERTISE</a:t>
            </a:r>
            <a:r>
              <a:rPr sz="1300" spc="-110" dirty="0">
                <a:solidFill>
                  <a:srgbClr val="6D6E71"/>
                </a:solidFill>
                <a:latin typeface="Verdana"/>
                <a:cs typeface="Verdana"/>
              </a:rPr>
              <a:t> </a:t>
            </a:r>
            <a:r>
              <a:rPr sz="1800" spc="104" baseline="4629" dirty="0">
                <a:solidFill>
                  <a:srgbClr val="6D6E71"/>
                </a:solidFill>
                <a:latin typeface="Verdana"/>
                <a:cs typeface="Verdana"/>
              </a:rPr>
              <a:t>• </a:t>
            </a:r>
            <a:r>
              <a:rPr lang="fr-FR" sz="1300" spc="-125" dirty="0">
                <a:solidFill>
                  <a:srgbClr val="6D6E71"/>
                </a:solidFill>
                <a:latin typeface="Verdana"/>
              </a:rPr>
              <a:t>ATTENTIVE  </a:t>
            </a:r>
            <a:r>
              <a:rPr sz="1800" spc="104" baseline="4629" dirty="0">
                <a:solidFill>
                  <a:srgbClr val="6D6E71"/>
                </a:solidFill>
                <a:latin typeface="Verdana"/>
                <a:cs typeface="Verdana"/>
              </a:rPr>
              <a:t>•</a:t>
            </a:r>
            <a:r>
              <a:rPr sz="1800" spc="-270" baseline="4629" dirty="0">
                <a:solidFill>
                  <a:srgbClr val="6D6E71"/>
                </a:solidFill>
                <a:latin typeface="Verdana"/>
                <a:cs typeface="Verdana"/>
              </a:rPr>
              <a:t> </a:t>
            </a:r>
            <a:r>
              <a:rPr lang="fr-FR" sz="1300" spc="-125" dirty="0">
                <a:solidFill>
                  <a:srgbClr val="6D6E71"/>
                </a:solidFill>
                <a:latin typeface="Verdana"/>
                <a:cs typeface="Verdana"/>
              </a:rPr>
              <a:t>STRATEGIC</a:t>
            </a:r>
            <a:endParaRPr sz="1300" dirty="0">
              <a:latin typeface="Verdana"/>
              <a:cs typeface="Verdana"/>
            </a:endParaRPr>
          </a:p>
        </p:txBody>
      </p:sp>
      <p:grpSp>
        <p:nvGrpSpPr>
          <p:cNvPr id="70" name="object 43">
            <a:extLst>
              <a:ext uri="{FF2B5EF4-FFF2-40B4-BE49-F238E27FC236}">
                <a16:creationId xmlns:a16="http://schemas.microsoft.com/office/drawing/2014/main" id="{7586B613-617A-465E-9F90-B4386E8222FA}"/>
              </a:ext>
            </a:extLst>
          </p:cNvPr>
          <p:cNvGrpSpPr/>
          <p:nvPr/>
        </p:nvGrpSpPr>
        <p:grpSpPr>
          <a:xfrm>
            <a:off x="3822700" y="7009130"/>
            <a:ext cx="3564254" cy="201295"/>
            <a:chOff x="3564001" y="2367495"/>
            <a:chExt cx="3564254" cy="201295"/>
          </a:xfrm>
        </p:grpSpPr>
        <p:sp>
          <p:nvSpPr>
            <p:cNvPr id="71" name="object 44">
              <a:extLst>
                <a:ext uri="{FF2B5EF4-FFF2-40B4-BE49-F238E27FC236}">
                  <a16:creationId xmlns:a16="http://schemas.microsoft.com/office/drawing/2014/main" id="{439635E4-CD64-4A9A-932F-D8AEE5B11DFC}"/>
                </a:ext>
              </a:extLst>
            </p:cNvPr>
            <p:cNvSpPr/>
            <p:nvPr/>
          </p:nvSpPr>
          <p:spPr>
            <a:xfrm>
              <a:off x="3564001" y="2464930"/>
              <a:ext cx="3564254" cy="0"/>
            </a:xfrm>
            <a:custGeom>
              <a:avLst/>
              <a:gdLst/>
              <a:ahLst/>
              <a:cxnLst/>
              <a:rect l="l" t="t" r="r" b="b"/>
              <a:pathLst>
                <a:path w="3564254">
                  <a:moveTo>
                    <a:pt x="3564001" y="0"/>
                  </a:moveTo>
                  <a:lnTo>
                    <a:pt x="0" y="0"/>
                  </a:lnTo>
                </a:path>
              </a:pathLst>
            </a:custGeom>
            <a:ln w="6350">
              <a:solidFill>
                <a:srgbClr val="C0C0C0"/>
              </a:solidFill>
            </a:ln>
          </p:spPr>
          <p:txBody>
            <a:bodyPr wrap="square" lIns="0" tIns="0" rIns="0" bIns="0" rtlCol="0"/>
            <a:lstStyle/>
            <a:p>
              <a:endParaRPr/>
            </a:p>
          </p:txBody>
        </p:sp>
        <p:sp>
          <p:nvSpPr>
            <p:cNvPr id="72" name="object 45">
              <a:extLst>
                <a:ext uri="{FF2B5EF4-FFF2-40B4-BE49-F238E27FC236}">
                  <a16:creationId xmlns:a16="http://schemas.microsoft.com/office/drawing/2014/main" id="{3D9641A1-D3D6-4F42-ABC8-B367C1C65967}"/>
                </a:ext>
              </a:extLst>
            </p:cNvPr>
            <p:cNvSpPr/>
            <p:nvPr/>
          </p:nvSpPr>
          <p:spPr>
            <a:xfrm>
              <a:off x="5245392" y="2367495"/>
              <a:ext cx="201218" cy="201218"/>
            </a:xfrm>
            <a:prstGeom prst="rect">
              <a:avLst/>
            </a:prstGeom>
            <a:blipFill>
              <a:blip r:embed="rId6" cstate="print"/>
              <a:stretch>
                <a:fillRect/>
              </a:stretch>
            </a:blipFill>
          </p:spPr>
          <p:txBody>
            <a:bodyPr wrap="square" lIns="0" tIns="0" rIns="0" bIns="0" rtlCol="0"/>
            <a:lstStyle/>
            <a:p>
              <a:endParaRPr/>
            </a:p>
          </p:txBody>
        </p:sp>
        <p:sp>
          <p:nvSpPr>
            <p:cNvPr id="73" name="object 46">
              <a:extLst>
                <a:ext uri="{FF2B5EF4-FFF2-40B4-BE49-F238E27FC236}">
                  <a16:creationId xmlns:a16="http://schemas.microsoft.com/office/drawing/2014/main" id="{BBE3548C-D043-43A6-AEE3-727B8AEF14A2}"/>
                </a:ext>
              </a:extLst>
            </p:cNvPr>
            <p:cNvSpPr/>
            <p:nvPr/>
          </p:nvSpPr>
          <p:spPr>
            <a:xfrm>
              <a:off x="5248227" y="2433942"/>
              <a:ext cx="145415" cy="20320"/>
            </a:xfrm>
            <a:custGeom>
              <a:avLst/>
              <a:gdLst/>
              <a:ahLst/>
              <a:cxnLst/>
              <a:rect l="l" t="t" r="r" b="b"/>
              <a:pathLst>
                <a:path w="145414" h="20319">
                  <a:moveTo>
                    <a:pt x="145119" y="0"/>
                  </a:moveTo>
                  <a:lnTo>
                    <a:pt x="4063" y="0"/>
                  </a:lnTo>
                  <a:lnTo>
                    <a:pt x="0" y="20129"/>
                  </a:lnTo>
                  <a:lnTo>
                    <a:pt x="145119" y="20129"/>
                  </a:lnTo>
                  <a:lnTo>
                    <a:pt x="145119" y="0"/>
                  </a:lnTo>
                  <a:close/>
                </a:path>
              </a:pathLst>
            </a:custGeom>
            <a:solidFill>
              <a:srgbClr val="EFEEED"/>
            </a:solidFill>
          </p:spPr>
          <p:txBody>
            <a:bodyPr wrap="square" lIns="0" tIns="0" rIns="0" bIns="0" rtlCol="0"/>
            <a:lstStyle/>
            <a:p>
              <a:endParaRPr/>
            </a:p>
          </p:txBody>
        </p:sp>
        <p:sp>
          <p:nvSpPr>
            <p:cNvPr id="74" name="object 47">
              <a:extLst>
                <a:ext uri="{FF2B5EF4-FFF2-40B4-BE49-F238E27FC236}">
                  <a16:creationId xmlns:a16="http://schemas.microsoft.com/office/drawing/2014/main" id="{57F4C4D3-09CF-43A7-9C4C-72F99134EF34}"/>
                </a:ext>
              </a:extLst>
            </p:cNvPr>
            <p:cNvSpPr/>
            <p:nvPr/>
          </p:nvSpPr>
          <p:spPr>
            <a:xfrm>
              <a:off x="5250459" y="2499753"/>
              <a:ext cx="191071" cy="19354"/>
            </a:xfrm>
            <a:prstGeom prst="rect">
              <a:avLst/>
            </a:prstGeom>
            <a:blipFill>
              <a:blip r:embed="rId7" cstate="print"/>
              <a:stretch>
                <a:fillRect/>
              </a:stretch>
            </a:blipFill>
          </p:spPr>
          <p:txBody>
            <a:bodyPr wrap="square" lIns="0" tIns="0" rIns="0" bIns="0" rtlCol="0"/>
            <a:lstStyle/>
            <a:p>
              <a:endParaRPr/>
            </a:p>
          </p:txBody>
        </p:sp>
        <p:sp>
          <p:nvSpPr>
            <p:cNvPr id="75" name="object 48">
              <a:extLst>
                <a:ext uri="{FF2B5EF4-FFF2-40B4-BE49-F238E27FC236}">
                  <a16:creationId xmlns:a16="http://schemas.microsoft.com/office/drawing/2014/main" id="{9168660E-F441-416F-9682-BE1B74ADBF6C}"/>
                </a:ext>
              </a:extLst>
            </p:cNvPr>
            <p:cNvSpPr/>
            <p:nvPr/>
          </p:nvSpPr>
          <p:spPr>
            <a:xfrm>
              <a:off x="5360835" y="2382685"/>
              <a:ext cx="54737" cy="136423"/>
            </a:xfrm>
            <a:prstGeom prst="rect">
              <a:avLst/>
            </a:prstGeom>
            <a:blipFill>
              <a:blip r:embed="rId5" cstate="print"/>
              <a:stretch>
                <a:fillRect/>
              </a:stretch>
            </a:blipFill>
          </p:spPr>
          <p:txBody>
            <a:bodyPr wrap="square" lIns="0" tIns="0" rIns="0" bIns="0" rtlCol="0"/>
            <a:lstStyle/>
            <a:p>
              <a:endParaRPr/>
            </a:p>
          </p:txBody>
        </p:sp>
      </p:grpSp>
      <p:sp>
        <p:nvSpPr>
          <p:cNvPr id="55" name="object 23">
            <a:extLst>
              <a:ext uri="{FF2B5EF4-FFF2-40B4-BE49-F238E27FC236}">
                <a16:creationId xmlns:a16="http://schemas.microsoft.com/office/drawing/2014/main" id="{2663B409-A374-4EC7-87D0-1D2DEB4A3309}"/>
              </a:ext>
            </a:extLst>
          </p:cNvPr>
          <p:cNvSpPr/>
          <p:nvPr/>
        </p:nvSpPr>
        <p:spPr>
          <a:xfrm>
            <a:off x="2721954" y="3082354"/>
            <a:ext cx="1791923" cy="3747656"/>
          </a:xfrm>
          <a:prstGeom prst="rect">
            <a:avLst/>
          </a:prstGeom>
          <a:blipFill>
            <a:blip r:embed="rId8" cstate="print"/>
            <a:stretch>
              <a:fillRect/>
            </a:stretch>
          </a:blipFill>
        </p:spPr>
        <p:txBody>
          <a:bodyPr wrap="square" lIns="0" tIns="0" rIns="0" bIns="0" rtlCol="0"/>
          <a:lstStyle/>
          <a:p>
            <a:endParaRPr/>
          </a:p>
        </p:txBody>
      </p:sp>
      <p:cxnSp>
        <p:nvCxnSpPr>
          <p:cNvPr id="3" name="Connecteur droit 2">
            <a:extLst>
              <a:ext uri="{FF2B5EF4-FFF2-40B4-BE49-F238E27FC236}">
                <a16:creationId xmlns:a16="http://schemas.microsoft.com/office/drawing/2014/main" id="{841380C0-01ED-4CD3-88A3-1D96DB0B4566}"/>
              </a:ext>
            </a:extLst>
          </p:cNvPr>
          <p:cNvCxnSpPr/>
          <p:nvPr/>
        </p:nvCxnSpPr>
        <p:spPr>
          <a:xfrm>
            <a:off x="2950554" y="3324225"/>
            <a:ext cx="1371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0" name="object 23">
            <a:extLst>
              <a:ext uri="{FF2B5EF4-FFF2-40B4-BE49-F238E27FC236}">
                <a16:creationId xmlns:a16="http://schemas.microsoft.com/office/drawing/2014/main" id="{5B3D41D1-9C19-4A9E-86EA-A400EDB7FD7F}"/>
              </a:ext>
            </a:extLst>
          </p:cNvPr>
          <p:cNvSpPr/>
          <p:nvPr/>
        </p:nvSpPr>
        <p:spPr>
          <a:xfrm>
            <a:off x="4725989" y="3089415"/>
            <a:ext cx="1791923" cy="3747655"/>
          </a:xfrm>
          <a:prstGeom prst="rect">
            <a:avLst/>
          </a:prstGeom>
          <a:blipFill>
            <a:blip r:embed="rId8" cstate="print"/>
            <a:stretch>
              <a:fillRect/>
            </a:stretch>
          </a:blipFill>
        </p:spPr>
        <p:txBody>
          <a:bodyPr wrap="square" lIns="0" tIns="0" rIns="0" bIns="0" rtlCol="0"/>
          <a:lstStyle/>
          <a:p>
            <a:endParaRPr/>
          </a:p>
        </p:txBody>
      </p:sp>
      <p:sp>
        <p:nvSpPr>
          <p:cNvPr id="82" name="object 23">
            <a:extLst>
              <a:ext uri="{FF2B5EF4-FFF2-40B4-BE49-F238E27FC236}">
                <a16:creationId xmlns:a16="http://schemas.microsoft.com/office/drawing/2014/main" id="{D3543160-1176-45C3-A369-12A777A8BB52}"/>
              </a:ext>
            </a:extLst>
          </p:cNvPr>
          <p:cNvSpPr/>
          <p:nvPr/>
        </p:nvSpPr>
        <p:spPr>
          <a:xfrm>
            <a:off x="6683675" y="3101786"/>
            <a:ext cx="1791923" cy="3728224"/>
          </a:xfrm>
          <a:prstGeom prst="rect">
            <a:avLst/>
          </a:prstGeom>
          <a:blipFill>
            <a:blip r:embed="rId8" cstate="print"/>
            <a:stretch>
              <a:fillRect/>
            </a:stretch>
          </a:blipFill>
        </p:spPr>
        <p:txBody>
          <a:bodyPr wrap="square" lIns="0" tIns="0" rIns="0" bIns="0" rtlCol="0"/>
          <a:lstStyle/>
          <a:p>
            <a:endParaRPr/>
          </a:p>
        </p:txBody>
      </p:sp>
      <p:cxnSp>
        <p:nvCxnSpPr>
          <p:cNvPr id="83" name="Connecteur droit 82">
            <a:extLst>
              <a:ext uri="{FF2B5EF4-FFF2-40B4-BE49-F238E27FC236}">
                <a16:creationId xmlns:a16="http://schemas.microsoft.com/office/drawing/2014/main" id="{9014B4EB-705F-4F5D-8BFC-220640100E3F}"/>
              </a:ext>
            </a:extLst>
          </p:cNvPr>
          <p:cNvCxnSpPr/>
          <p:nvPr/>
        </p:nvCxnSpPr>
        <p:spPr>
          <a:xfrm>
            <a:off x="4881850" y="3326472"/>
            <a:ext cx="1371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4" name="object 23">
            <a:extLst>
              <a:ext uri="{FF2B5EF4-FFF2-40B4-BE49-F238E27FC236}">
                <a16:creationId xmlns:a16="http://schemas.microsoft.com/office/drawing/2014/main" id="{62CA1511-A900-4302-B71A-BC21FB894B84}"/>
              </a:ext>
            </a:extLst>
          </p:cNvPr>
          <p:cNvSpPr/>
          <p:nvPr/>
        </p:nvSpPr>
        <p:spPr>
          <a:xfrm>
            <a:off x="8660177" y="3076206"/>
            <a:ext cx="1791923" cy="3760864"/>
          </a:xfrm>
          <a:prstGeom prst="rect">
            <a:avLst/>
          </a:prstGeom>
          <a:blipFill>
            <a:blip r:embed="rId8" cstate="print"/>
            <a:stretch>
              <a:fillRect/>
            </a:stretch>
          </a:blipFill>
        </p:spPr>
        <p:txBody>
          <a:bodyPr wrap="square" lIns="0" tIns="0" rIns="0" bIns="0" rtlCol="0"/>
          <a:lstStyle/>
          <a:p>
            <a:endParaRPr/>
          </a:p>
        </p:txBody>
      </p:sp>
      <p:cxnSp>
        <p:nvCxnSpPr>
          <p:cNvPr id="85" name="Connecteur droit 84">
            <a:extLst>
              <a:ext uri="{FF2B5EF4-FFF2-40B4-BE49-F238E27FC236}">
                <a16:creationId xmlns:a16="http://schemas.microsoft.com/office/drawing/2014/main" id="{D27B8406-AAC8-42C2-877B-9C430A0B70F9}"/>
              </a:ext>
            </a:extLst>
          </p:cNvPr>
          <p:cNvCxnSpPr/>
          <p:nvPr/>
        </p:nvCxnSpPr>
        <p:spPr>
          <a:xfrm>
            <a:off x="8948153" y="3324225"/>
            <a:ext cx="1371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6" name="Connecteur droit 85">
            <a:extLst>
              <a:ext uri="{FF2B5EF4-FFF2-40B4-BE49-F238E27FC236}">
                <a16:creationId xmlns:a16="http://schemas.microsoft.com/office/drawing/2014/main" id="{8FE6A89A-0BF0-43DD-A0A5-025C25630E70}"/>
              </a:ext>
            </a:extLst>
          </p:cNvPr>
          <p:cNvCxnSpPr/>
          <p:nvPr/>
        </p:nvCxnSpPr>
        <p:spPr>
          <a:xfrm>
            <a:off x="6893836" y="3324225"/>
            <a:ext cx="1371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ZoneTexte 9">
            <a:extLst>
              <a:ext uri="{FF2B5EF4-FFF2-40B4-BE49-F238E27FC236}">
                <a16:creationId xmlns:a16="http://schemas.microsoft.com/office/drawing/2014/main" id="{67B9B3EC-6325-4ECB-A106-D4E7A003647E}"/>
              </a:ext>
            </a:extLst>
          </p:cNvPr>
          <p:cNvSpPr txBox="1"/>
          <p:nvPr/>
        </p:nvSpPr>
        <p:spPr>
          <a:xfrm>
            <a:off x="2836954" y="3355202"/>
            <a:ext cx="1747746" cy="261610"/>
          </a:xfrm>
          <a:prstGeom prst="rect">
            <a:avLst/>
          </a:prstGeom>
          <a:noFill/>
        </p:spPr>
        <p:txBody>
          <a:bodyPr wrap="square" rtlCol="0">
            <a:spAutoFit/>
          </a:bodyPr>
          <a:lstStyle/>
          <a:p>
            <a:r>
              <a:rPr lang="fr-FR" sz="1100" b="1" dirty="0">
                <a:solidFill>
                  <a:schemeClr val="bg1"/>
                </a:solidFill>
                <a:latin typeface="TeXGyreAdventor"/>
              </a:rPr>
              <a:t>ACCOUNTING</a:t>
            </a:r>
          </a:p>
        </p:txBody>
      </p:sp>
      <p:sp>
        <p:nvSpPr>
          <p:cNvPr id="87" name="ZoneTexte 86">
            <a:extLst>
              <a:ext uri="{FF2B5EF4-FFF2-40B4-BE49-F238E27FC236}">
                <a16:creationId xmlns:a16="http://schemas.microsoft.com/office/drawing/2014/main" id="{01913B85-3C46-4D09-9A5D-D70793AB5647}"/>
              </a:ext>
            </a:extLst>
          </p:cNvPr>
          <p:cNvSpPr txBox="1"/>
          <p:nvPr/>
        </p:nvSpPr>
        <p:spPr>
          <a:xfrm>
            <a:off x="6799354" y="3324205"/>
            <a:ext cx="1747746" cy="261610"/>
          </a:xfrm>
          <a:prstGeom prst="rect">
            <a:avLst/>
          </a:prstGeom>
          <a:noFill/>
        </p:spPr>
        <p:txBody>
          <a:bodyPr wrap="square" rtlCol="0">
            <a:spAutoFit/>
          </a:bodyPr>
          <a:lstStyle/>
          <a:p>
            <a:r>
              <a:rPr lang="fr-FR" sz="1100" b="1" dirty="0">
                <a:solidFill>
                  <a:schemeClr val="bg1"/>
                </a:solidFill>
                <a:latin typeface="TeXGyreAdventor"/>
              </a:rPr>
              <a:t>AUDIT</a:t>
            </a:r>
          </a:p>
        </p:txBody>
      </p:sp>
      <p:sp>
        <p:nvSpPr>
          <p:cNvPr id="88" name="ZoneTexte 87">
            <a:extLst>
              <a:ext uri="{FF2B5EF4-FFF2-40B4-BE49-F238E27FC236}">
                <a16:creationId xmlns:a16="http://schemas.microsoft.com/office/drawing/2014/main" id="{447689FC-4DA0-4ACA-8BB9-C99148B98451}"/>
              </a:ext>
            </a:extLst>
          </p:cNvPr>
          <p:cNvSpPr txBox="1"/>
          <p:nvPr/>
        </p:nvSpPr>
        <p:spPr>
          <a:xfrm>
            <a:off x="4818154" y="3324205"/>
            <a:ext cx="1747746" cy="430887"/>
          </a:xfrm>
          <a:prstGeom prst="rect">
            <a:avLst/>
          </a:prstGeom>
          <a:noFill/>
        </p:spPr>
        <p:txBody>
          <a:bodyPr wrap="square" rtlCol="0">
            <a:spAutoFit/>
          </a:bodyPr>
          <a:lstStyle/>
          <a:p>
            <a:r>
              <a:rPr lang="fr-FR" sz="1100" b="1" dirty="0">
                <a:solidFill>
                  <a:schemeClr val="bg1"/>
                </a:solidFill>
                <a:latin typeface="TeXGyreAdventor"/>
              </a:rPr>
              <a:t>PAYROLL &amp;HR ADMINSITRATION</a:t>
            </a:r>
          </a:p>
        </p:txBody>
      </p:sp>
      <p:sp>
        <p:nvSpPr>
          <p:cNvPr id="89" name="ZoneTexte 88">
            <a:extLst>
              <a:ext uri="{FF2B5EF4-FFF2-40B4-BE49-F238E27FC236}">
                <a16:creationId xmlns:a16="http://schemas.microsoft.com/office/drawing/2014/main" id="{831AFA7E-B206-4020-B3AA-C1ED84B325C8}"/>
              </a:ext>
            </a:extLst>
          </p:cNvPr>
          <p:cNvSpPr txBox="1"/>
          <p:nvPr/>
        </p:nvSpPr>
        <p:spPr>
          <a:xfrm>
            <a:off x="8828906" y="3337382"/>
            <a:ext cx="1454464" cy="430887"/>
          </a:xfrm>
          <a:prstGeom prst="rect">
            <a:avLst/>
          </a:prstGeom>
          <a:noFill/>
        </p:spPr>
        <p:txBody>
          <a:bodyPr wrap="square" rtlCol="0">
            <a:spAutoFit/>
          </a:bodyPr>
          <a:lstStyle/>
          <a:p>
            <a:r>
              <a:rPr lang="fr-FR" sz="1100" b="1" dirty="0">
                <a:solidFill>
                  <a:schemeClr val="bg1"/>
                </a:solidFill>
                <a:latin typeface="TeXGyreAdventor"/>
              </a:rPr>
              <a:t>CONSULTING &amp; RESTRUCTURING</a:t>
            </a:r>
          </a:p>
        </p:txBody>
      </p:sp>
      <p:sp>
        <p:nvSpPr>
          <p:cNvPr id="11" name="ZoneTexte 10">
            <a:extLst>
              <a:ext uri="{FF2B5EF4-FFF2-40B4-BE49-F238E27FC236}">
                <a16:creationId xmlns:a16="http://schemas.microsoft.com/office/drawing/2014/main" id="{F32360E7-E8E0-4598-A449-B98968BE4C9C}"/>
              </a:ext>
            </a:extLst>
          </p:cNvPr>
          <p:cNvSpPr txBox="1"/>
          <p:nvPr/>
        </p:nvSpPr>
        <p:spPr>
          <a:xfrm>
            <a:off x="2846263" y="3816429"/>
            <a:ext cx="1646926" cy="2400657"/>
          </a:xfrm>
          <a:prstGeom prst="rect">
            <a:avLst/>
          </a:prstGeom>
          <a:noFill/>
        </p:spPr>
        <p:txBody>
          <a:bodyPr wrap="square" rtlCol="0">
            <a:spAutoFit/>
          </a:bodyPr>
          <a:lstStyle/>
          <a:p>
            <a:pPr>
              <a:tabLst>
                <a:tab pos="90170" algn="l"/>
              </a:tabLst>
            </a:pPr>
            <a:r>
              <a:rPr lang="en-US" sz="1000" spc="-50" dirty="0">
                <a:solidFill>
                  <a:srgbClr val="FFFFFF"/>
                </a:solidFill>
                <a:latin typeface="Verdana"/>
              </a:rPr>
              <a:t>- Bookkeeping compliance with the French GAAP</a:t>
            </a:r>
          </a:p>
          <a:p>
            <a:pPr>
              <a:tabLst>
                <a:tab pos="90170" algn="l"/>
              </a:tabLst>
            </a:pPr>
            <a:endParaRPr lang="en-US" sz="1000" spc="-50" dirty="0">
              <a:solidFill>
                <a:srgbClr val="FFFFFF"/>
              </a:solidFill>
              <a:latin typeface="Verdana"/>
            </a:endParaRPr>
          </a:p>
          <a:p>
            <a:pPr>
              <a:tabLst>
                <a:tab pos="90170" algn="l"/>
              </a:tabLst>
            </a:pPr>
            <a:r>
              <a:rPr lang="en-US" sz="1000" spc="-50" dirty="0">
                <a:solidFill>
                  <a:srgbClr val="FFFFFF"/>
                </a:solidFill>
                <a:latin typeface="Verdana"/>
              </a:rPr>
              <a:t>- Standardized Agreements</a:t>
            </a:r>
          </a:p>
          <a:p>
            <a:pPr>
              <a:tabLst>
                <a:tab pos="90170" algn="l"/>
              </a:tabLst>
            </a:pPr>
            <a:endParaRPr lang="en-US" sz="1000" spc="-50" dirty="0">
              <a:solidFill>
                <a:srgbClr val="FFFFFF"/>
              </a:solidFill>
              <a:latin typeface="Verdana"/>
            </a:endParaRPr>
          </a:p>
          <a:p>
            <a:pPr>
              <a:tabLst>
                <a:tab pos="90170" algn="l"/>
              </a:tabLst>
            </a:pPr>
            <a:r>
              <a:rPr lang="en-US" sz="1000" spc="-50" dirty="0">
                <a:solidFill>
                  <a:srgbClr val="FFFFFF"/>
                </a:solidFill>
                <a:latin typeface="Verdana"/>
              </a:rPr>
              <a:t>- Agreed missions</a:t>
            </a:r>
          </a:p>
          <a:p>
            <a:pPr>
              <a:tabLst>
                <a:tab pos="90170" algn="l"/>
              </a:tabLst>
            </a:pPr>
            <a:endParaRPr lang="en-US" sz="1000" spc="-50" dirty="0">
              <a:solidFill>
                <a:srgbClr val="FFFFFF"/>
              </a:solidFill>
              <a:latin typeface="Verdana"/>
            </a:endParaRPr>
          </a:p>
          <a:p>
            <a:pPr>
              <a:tabLst>
                <a:tab pos="90170" algn="l"/>
              </a:tabLst>
            </a:pPr>
            <a:r>
              <a:rPr lang="en-US" sz="1000" spc="-50" dirty="0">
                <a:solidFill>
                  <a:srgbClr val="FFFFFF"/>
                </a:solidFill>
                <a:latin typeface="Verdana"/>
              </a:rPr>
              <a:t>- Assistance with fiscal, social and DGCCRF controls</a:t>
            </a:r>
          </a:p>
          <a:p>
            <a:pPr>
              <a:tabLst>
                <a:tab pos="90170" algn="l"/>
              </a:tabLst>
            </a:pPr>
            <a:endParaRPr lang="en-US" sz="1000" spc="-50" dirty="0">
              <a:solidFill>
                <a:srgbClr val="FFFFFF"/>
              </a:solidFill>
              <a:latin typeface="Verdana"/>
            </a:endParaRPr>
          </a:p>
          <a:p>
            <a:pPr>
              <a:tabLst>
                <a:tab pos="90170" algn="l"/>
              </a:tabLst>
            </a:pPr>
            <a:r>
              <a:rPr lang="en-US" sz="1000" spc="-50" dirty="0">
                <a:solidFill>
                  <a:srgbClr val="FFFFFF"/>
                </a:solidFill>
                <a:latin typeface="Verdana"/>
              </a:rPr>
              <a:t>- CIT, VAT, PIT/ property wealth tax</a:t>
            </a:r>
          </a:p>
        </p:txBody>
      </p:sp>
      <p:sp>
        <p:nvSpPr>
          <p:cNvPr id="90" name="ZoneTexte 89">
            <a:extLst>
              <a:ext uri="{FF2B5EF4-FFF2-40B4-BE49-F238E27FC236}">
                <a16:creationId xmlns:a16="http://schemas.microsoft.com/office/drawing/2014/main" id="{ADAF4711-5775-4C52-A4FB-3BBFA7A7E4C3}"/>
              </a:ext>
            </a:extLst>
          </p:cNvPr>
          <p:cNvSpPr txBox="1"/>
          <p:nvPr/>
        </p:nvSpPr>
        <p:spPr>
          <a:xfrm>
            <a:off x="4881850" y="3777988"/>
            <a:ext cx="1630192" cy="3016210"/>
          </a:xfrm>
          <a:prstGeom prst="rect">
            <a:avLst/>
          </a:prstGeom>
          <a:noFill/>
        </p:spPr>
        <p:txBody>
          <a:bodyPr wrap="square" rtlCol="0">
            <a:spAutoFit/>
          </a:bodyPr>
          <a:lstStyle/>
          <a:p>
            <a:pPr>
              <a:tabLst>
                <a:tab pos="90170" algn="l"/>
              </a:tabLst>
            </a:pPr>
            <a:r>
              <a:rPr lang="en-US" sz="1000" spc="-50" dirty="0">
                <a:solidFill>
                  <a:srgbClr val="FFFFFF"/>
                </a:solidFill>
                <a:latin typeface="Verdana"/>
              </a:rPr>
              <a:t>- Extended payroll management</a:t>
            </a:r>
          </a:p>
          <a:p>
            <a:pPr>
              <a:tabLst>
                <a:tab pos="90170" algn="l"/>
              </a:tabLst>
            </a:pPr>
            <a:endParaRPr lang="en-US" sz="1000" spc="-50" dirty="0">
              <a:solidFill>
                <a:srgbClr val="FFFFFF"/>
              </a:solidFill>
              <a:latin typeface="Verdana"/>
            </a:endParaRPr>
          </a:p>
          <a:p>
            <a:pPr>
              <a:tabLst>
                <a:tab pos="90170" algn="l"/>
              </a:tabLst>
            </a:pPr>
            <a:r>
              <a:rPr lang="en-US" sz="1000" spc="-50" dirty="0">
                <a:solidFill>
                  <a:srgbClr val="FFFFFF"/>
                </a:solidFill>
                <a:latin typeface="Verdana"/>
              </a:rPr>
              <a:t>- Relations with social security bodies</a:t>
            </a:r>
          </a:p>
          <a:p>
            <a:pPr>
              <a:tabLst>
                <a:tab pos="90170" algn="l"/>
              </a:tabLst>
            </a:pPr>
            <a:endParaRPr lang="en-US" sz="1000" spc="-50" dirty="0">
              <a:solidFill>
                <a:srgbClr val="FFFFFF"/>
              </a:solidFill>
              <a:latin typeface="Verdana"/>
            </a:endParaRPr>
          </a:p>
          <a:p>
            <a:pPr>
              <a:tabLst>
                <a:tab pos="90170" algn="l"/>
              </a:tabLst>
            </a:pPr>
            <a:r>
              <a:rPr lang="en-US" sz="1000" spc="-50" dirty="0">
                <a:solidFill>
                  <a:srgbClr val="FFFFFF"/>
                </a:solidFill>
                <a:latin typeface="Verdana"/>
              </a:rPr>
              <a:t>- Declaration and payments</a:t>
            </a:r>
          </a:p>
          <a:p>
            <a:pPr>
              <a:tabLst>
                <a:tab pos="90170" algn="l"/>
              </a:tabLst>
            </a:pPr>
            <a:endParaRPr lang="en-US" sz="1000" spc="-50" dirty="0">
              <a:solidFill>
                <a:srgbClr val="FFFFFF"/>
              </a:solidFill>
              <a:latin typeface="Verdana"/>
            </a:endParaRPr>
          </a:p>
          <a:p>
            <a:pPr>
              <a:tabLst>
                <a:tab pos="90170" algn="l"/>
              </a:tabLst>
            </a:pPr>
            <a:r>
              <a:rPr lang="en-US" sz="1000" spc="-50" dirty="0">
                <a:solidFill>
                  <a:srgbClr val="FFFFFF"/>
                </a:solidFill>
                <a:latin typeface="Verdana"/>
              </a:rPr>
              <a:t>- Inpatriates/ expatriates' payroll</a:t>
            </a:r>
          </a:p>
          <a:p>
            <a:pPr marL="171450" indent="-171450">
              <a:buFontTx/>
              <a:buChar char="-"/>
              <a:tabLst>
                <a:tab pos="90170" algn="l"/>
              </a:tabLst>
            </a:pPr>
            <a:endParaRPr lang="en-US" sz="1000" spc="-50" dirty="0">
              <a:solidFill>
                <a:srgbClr val="FFFFFF"/>
              </a:solidFill>
              <a:latin typeface="Verdana"/>
            </a:endParaRPr>
          </a:p>
          <a:p>
            <a:pPr>
              <a:tabLst>
                <a:tab pos="90170" algn="l"/>
              </a:tabLst>
            </a:pPr>
            <a:r>
              <a:rPr lang="en-US" sz="1000" spc="-50" dirty="0">
                <a:solidFill>
                  <a:srgbClr val="FFFFFF"/>
                </a:solidFill>
                <a:latin typeface="Verdana"/>
              </a:rPr>
              <a:t>- Employment contract drafting</a:t>
            </a:r>
          </a:p>
          <a:p>
            <a:pPr>
              <a:tabLst>
                <a:tab pos="90170" algn="l"/>
              </a:tabLst>
            </a:pPr>
            <a:endParaRPr lang="en-US" sz="1000" spc="-50" dirty="0">
              <a:solidFill>
                <a:srgbClr val="FFFFFF"/>
              </a:solidFill>
              <a:latin typeface="Verdana"/>
            </a:endParaRPr>
          </a:p>
          <a:p>
            <a:pPr>
              <a:tabLst>
                <a:tab pos="90170" algn="l"/>
              </a:tabLst>
            </a:pPr>
            <a:r>
              <a:rPr lang="en-US" sz="1000" spc="-50" dirty="0">
                <a:solidFill>
                  <a:srgbClr val="FFFFFF"/>
                </a:solidFill>
                <a:latin typeface="Verdana"/>
              </a:rPr>
              <a:t>- Individual and collective terminations</a:t>
            </a:r>
          </a:p>
          <a:p>
            <a:pPr>
              <a:tabLst>
                <a:tab pos="90170" algn="l"/>
              </a:tabLst>
            </a:pPr>
            <a:endParaRPr lang="en-US" sz="1000" spc="-50" dirty="0">
              <a:solidFill>
                <a:srgbClr val="FFFFFF"/>
              </a:solidFill>
              <a:latin typeface="Verdana"/>
            </a:endParaRPr>
          </a:p>
          <a:p>
            <a:pPr>
              <a:tabLst>
                <a:tab pos="90170" algn="l"/>
              </a:tabLst>
            </a:pPr>
            <a:r>
              <a:rPr lang="en-US" sz="1000" spc="-50" dirty="0">
                <a:solidFill>
                  <a:srgbClr val="FFFFFF"/>
                </a:solidFill>
                <a:latin typeface="Verdana"/>
              </a:rPr>
              <a:t>- Technical assistance</a:t>
            </a:r>
          </a:p>
        </p:txBody>
      </p:sp>
      <p:sp>
        <p:nvSpPr>
          <p:cNvPr id="91" name="ZoneTexte 90">
            <a:extLst>
              <a:ext uri="{FF2B5EF4-FFF2-40B4-BE49-F238E27FC236}">
                <a16:creationId xmlns:a16="http://schemas.microsoft.com/office/drawing/2014/main" id="{7CD4B177-96FF-4489-B693-C74B3D86C872}"/>
              </a:ext>
            </a:extLst>
          </p:cNvPr>
          <p:cNvSpPr txBox="1"/>
          <p:nvPr/>
        </p:nvSpPr>
        <p:spPr>
          <a:xfrm>
            <a:off x="6855972" y="3773374"/>
            <a:ext cx="1667614" cy="2708434"/>
          </a:xfrm>
          <a:prstGeom prst="rect">
            <a:avLst/>
          </a:prstGeom>
          <a:noFill/>
        </p:spPr>
        <p:txBody>
          <a:bodyPr wrap="square" rtlCol="0">
            <a:spAutoFit/>
          </a:bodyPr>
          <a:lstStyle/>
          <a:p>
            <a:pPr>
              <a:tabLst>
                <a:tab pos="90170" algn="l"/>
              </a:tabLst>
            </a:pPr>
            <a:r>
              <a:rPr lang="en-US" sz="1000" spc="-50" dirty="0">
                <a:solidFill>
                  <a:srgbClr val="FFFFFF"/>
                </a:solidFill>
                <a:latin typeface="Verdana"/>
              </a:rPr>
              <a:t>- Legal audit and certification of annual accounts</a:t>
            </a:r>
          </a:p>
          <a:p>
            <a:pPr marL="171450" indent="-171450">
              <a:buFontTx/>
              <a:buChar char="-"/>
              <a:tabLst>
                <a:tab pos="90170" algn="l"/>
              </a:tabLst>
            </a:pPr>
            <a:endParaRPr lang="en-US" sz="1000" spc="-50" dirty="0">
              <a:solidFill>
                <a:srgbClr val="FFFFFF"/>
              </a:solidFill>
              <a:latin typeface="Verdana"/>
            </a:endParaRPr>
          </a:p>
          <a:p>
            <a:pPr>
              <a:tabLst>
                <a:tab pos="90170" algn="l"/>
              </a:tabLst>
            </a:pPr>
            <a:r>
              <a:rPr lang="en-US" sz="1000" spc="-50" dirty="0">
                <a:solidFill>
                  <a:srgbClr val="FFFFFF"/>
                </a:solidFill>
                <a:latin typeface="Verdana"/>
              </a:rPr>
              <a:t>- Office of the Commissioner of Contributions</a:t>
            </a:r>
          </a:p>
          <a:p>
            <a:pPr marL="171450" indent="-171450">
              <a:buFontTx/>
              <a:buChar char="-"/>
              <a:tabLst>
                <a:tab pos="90170" algn="l"/>
              </a:tabLst>
            </a:pPr>
            <a:endParaRPr lang="en-US" sz="1000" spc="-50" dirty="0">
              <a:solidFill>
                <a:srgbClr val="FFFFFF"/>
              </a:solidFill>
              <a:latin typeface="Verdana"/>
            </a:endParaRPr>
          </a:p>
          <a:p>
            <a:pPr>
              <a:tabLst>
                <a:tab pos="90170" algn="l"/>
              </a:tabLst>
            </a:pPr>
            <a:r>
              <a:rPr lang="en-US" sz="1000" spc="-50" dirty="0">
                <a:solidFill>
                  <a:srgbClr val="FFFFFF"/>
                </a:solidFill>
                <a:latin typeface="Verdana"/>
              </a:rPr>
              <a:t>- Fusion Commissioner’s office</a:t>
            </a:r>
          </a:p>
          <a:p>
            <a:pPr marL="171450" indent="-171450">
              <a:buFontTx/>
              <a:buChar char="-"/>
              <a:tabLst>
                <a:tab pos="90170" algn="l"/>
              </a:tabLst>
            </a:pPr>
            <a:endParaRPr lang="en-US" sz="1000" spc="-50" dirty="0">
              <a:solidFill>
                <a:srgbClr val="FFFFFF"/>
              </a:solidFill>
              <a:latin typeface="Verdana"/>
            </a:endParaRPr>
          </a:p>
          <a:p>
            <a:pPr>
              <a:tabLst>
                <a:tab pos="90170" algn="l"/>
              </a:tabLst>
            </a:pPr>
            <a:r>
              <a:rPr lang="en-US" sz="1000" spc="-50" dirty="0">
                <a:solidFill>
                  <a:srgbClr val="FFFFFF"/>
                </a:solidFill>
                <a:latin typeface="Verdana"/>
              </a:rPr>
              <a:t>- Office of  the Commissioner for Transformation</a:t>
            </a:r>
          </a:p>
          <a:p>
            <a:pPr marL="171450" indent="-171450">
              <a:buFontTx/>
              <a:buChar char="-"/>
              <a:tabLst>
                <a:tab pos="90170" algn="l"/>
              </a:tabLst>
            </a:pPr>
            <a:endParaRPr lang="en-US" sz="1000" spc="-50" dirty="0">
              <a:solidFill>
                <a:srgbClr val="FFFFFF"/>
              </a:solidFill>
              <a:latin typeface="Verdana"/>
            </a:endParaRPr>
          </a:p>
          <a:p>
            <a:pPr>
              <a:tabLst>
                <a:tab pos="90170" algn="l"/>
              </a:tabLst>
            </a:pPr>
            <a:r>
              <a:rPr lang="en-US" sz="1000" spc="-50" dirty="0">
                <a:solidFill>
                  <a:srgbClr val="FFFFFF"/>
                </a:solidFill>
                <a:latin typeface="Verdana"/>
              </a:rPr>
              <a:t>- Office of the Special Benefits Commissioner</a:t>
            </a:r>
          </a:p>
        </p:txBody>
      </p:sp>
      <p:sp>
        <p:nvSpPr>
          <p:cNvPr id="92" name="ZoneTexte 91">
            <a:extLst>
              <a:ext uri="{FF2B5EF4-FFF2-40B4-BE49-F238E27FC236}">
                <a16:creationId xmlns:a16="http://schemas.microsoft.com/office/drawing/2014/main" id="{43FD6006-12C1-40BC-8B6F-488437BD0F3B}"/>
              </a:ext>
            </a:extLst>
          </p:cNvPr>
          <p:cNvSpPr txBox="1"/>
          <p:nvPr/>
        </p:nvSpPr>
        <p:spPr>
          <a:xfrm>
            <a:off x="8795753" y="3777988"/>
            <a:ext cx="1656347" cy="1323439"/>
          </a:xfrm>
          <a:prstGeom prst="rect">
            <a:avLst/>
          </a:prstGeom>
          <a:noFill/>
        </p:spPr>
        <p:txBody>
          <a:bodyPr wrap="square" rtlCol="0">
            <a:spAutoFit/>
          </a:bodyPr>
          <a:lstStyle/>
          <a:p>
            <a:pPr marL="0" lvl="1">
              <a:tabLst>
                <a:tab pos="90170" algn="l"/>
              </a:tabLst>
            </a:pPr>
            <a:r>
              <a:rPr lang="en-US" sz="1000" spc="-50" dirty="0">
                <a:solidFill>
                  <a:srgbClr val="FFFFFF"/>
                </a:solidFill>
                <a:latin typeface="Verdana"/>
              </a:rPr>
              <a:t>- Restructuring</a:t>
            </a:r>
          </a:p>
          <a:p>
            <a:pPr marL="171450" lvl="1" indent="-171450">
              <a:buFontTx/>
              <a:buChar char="-"/>
              <a:tabLst>
                <a:tab pos="90170" algn="l"/>
              </a:tabLst>
            </a:pPr>
            <a:endParaRPr lang="en-US" sz="1000" spc="-50" dirty="0">
              <a:solidFill>
                <a:srgbClr val="FFFFFF"/>
              </a:solidFill>
              <a:latin typeface="Verdana"/>
            </a:endParaRPr>
          </a:p>
          <a:p>
            <a:pPr marL="0" lvl="1">
              <a:tabLst>
                <a:tab pos="90170" algn="l"/>
              </a:tabLst>
            </a:pPr>
            <a:r>
              <a:rPr lang="en-US" sz="1000" spc="-50" dirty="0">
                <a:solidFill>
                  <a:srgbClr val="FFFFFF"/>
                </a:solidFill>
                <a:latin typeface="Verdana"/>
              </a:rPr>
              <a:t>- Evaluation and </a:t>
            </a:r>
            <a:r>
              <a:rPr lang="en-US" sz="1000" spc="-50" dirty="0" err="1">
                <a:solidFill>
                  <a:srgbClr val="FFFFFF"/>
                </a:solidFill>
                <a:latin typeface="Verdana"/>
              </a:rPr>
              <a:t>modelization</a:t>
            </a:r>
            <a:endParaRPr lang="en-US" sz="1000" spc="-50" dirty="0">
              <a:solidFill>
                <a:srgbClr val="FFFFFF"/>
              </a:solidFill>
              <a:latin typeface="Verdana"/>
            </a:endParaRPr>
          </a:p>
          <a:p>
            <a:pPr marL="171450" lvl="1" indent="-171450">
              <a:buFontTx/>
              <a:buChar char="-"/>
              <a:tabLst>
                <a:tab pos="90170" algn="l"/>
              </a:tabLst>
            </a:pPr>
            <a:endParaRPr lang="en-US" sz="1000" spc="-50" dirty="0">
              <a:solidFill>
                <a:srgbClr val="FFFFFF"/>
              </a:solidFill>
              <a:latin typeface="Verdana"/>
            </a:endParaRPr>
          </a:p>
          <a:p>
            <a:pPr marL="0" lvl="1">
              <a:tabLst>
                <a:tab pos="90170" algn="l"/>
              </a:tabLst>
            </a:pPr>
            <a:r>
              <a:rPr lang="en-US" sz="1000" spc="-50" dirty="0">
                <a:solidFill>
                  <a:srgbClr val="FFFFFF"/>
                </a:solidFill>
                <a:latin typeface="Verdana"/>
              </a:rPr>
              <a:t>- Litigation</a:t>
            </a:r>
          </a:p>
          <a:p>
            <a:pPr marL="171450" lvl="1" indent="-171450">
              <a:buFontTx/>
              <a:buChar char="-"/>
              <a:tabLst>
                <a:tab pos="90170" algn="l"/>
              </a:tabLst>
            </a:pPr>
            <a:endParaRPr lang="en-US" sz="1000" spc="-50" dirty="0">
              <a:solidFill>
                <a:srgbClr val="FFFFFF"/>
              </a:solidFill>
              <a:latin typeface="Verdana"/>
            </a:endParaRPr>
          </a:p>
          <a:p>
            <a:pPr marL="0" lvl="1">
              <a:tabLst>
                <a:tab pos="90170" algn="l"/>
              </a:tabLst>
            </a:pPr>
            <a:r>
              <a:rPr lang="en-US" sz="1000" spc="-50" dirty="0">
                <a:solidFill>
                  <a:srgbClr val="FFFFFF"/>
                </a:solidFill>
                <a:latin typeface="Verdana"/>
              </a:rPr>
              <a:t>- Transaction Services</a:t>
            </a:r>
          </a:p>
        </p:txBody>
      </p:sp>
      <p:grpSp>
        <p:nvGrpSpPr>
          <p:cNvPr id="41" name="object 47">
            <a:extLst>
              <a:ext uri="{FF2B5EF4-FFF2-40B4-BE49-F238E27FC236}">
                <a16:creationId xmlns:a16="http://schemas.microsoft.com/office/drawing/2014/main" id="{B057AEA8-E94E-4AF5-AE18-D4F94BC9BD80}"/>
              </a:ext>
            </a:extLst>
          </p:cNvPr>
          <p:cNvGrpSpPr/>
          <p:nvPr/>
        </p:nvGrpSpPr>
        <p:grpSpPr>
          <a:xfrm>
            <a:off x="5014531" y="1197432"/>
            <a:ext cx="652145" cy="652145"/>
            <a:chOff x="5014531" y="1197432"/>
            <a:chExt cx="652145" cy="652145"/>
          </a:xfrm>
        </p:grpSpPr>
        <p:sp>
          <p:nvSpPr>
            <p:cNvPr id="42" name="object 48">
              <a:extLst>
                <a:ext uri="{FF2B5EF4-FFF2-40B4-BE49-F238E27FC236}">
                  <a16:creationId xmlns:a16="http://schemas.microsoft.com/office/drawing/2014/main" id="{5AA724ED-E1C3-4F75-9634-A75C35E73ABA}"/>
                </a:ext>
              </a:extLst>
            </p:cNvPr>
            <p:cNvSpPr/>
            <p:nvPr/>
          </p:nvSpPr>
          <p:spPr>
            <a:xfrm>
              <a:off x="5020881" y="1203782"/>
              <a:ext cx="639445" cy="639445"/>
            </a:xfrm>
            <a:custGeom>
              <a:avLst/>
              <a:gdLst/>
              <a:ahLst/>
              <a:cxnLst/>
              <a:rect l="l" t="t" r="r" b="b"/>
              <a:pathLst>
                <a:path w="639445" h="639444">
                  <a:moveTo>
                    <a:pt x="319519" y="639038"/>
                  </a:moveTo>
                  <a:lnTo>
                    <a:pt x="366735" y="635574"/>
                  </a:lnTo>
                  <a:lnTo>
                    <a:pt x="411801" y="625510"/>
                  </a:lnTo>
                  <a:lnTo>
                    <a:pt x="454220" y="609341"/>
                  </a:lnTo>
                  <a:lnTo>
                    <a:pt x="493501" y="587562"/>
                  </a:lnTo>
                  <a:lnTo>
                    <a:pt x="529147" y="560666"/>
                  </a:lnTo>
                  <a:lnTo>
                    <a:pt x="560666" y="529147"/>
                  </a:lnTo>
                  <a:lnTo>
                    <a:pt x="587562" y="493501"/>
                  </a:lnTo>
                  <a:lnTo>
                    <a:pt x="609341" y="454220"/>
                  </a:lnTo>
                  <a:lnTo>
                    <a:pt x="625510" y="411801"/>
                  </a:lnTo>
                  <a:lnTo>
                    <a:pt x="635574" y="366735"/>
                  </a:lnTo>
                  <a:lnTo>
                    <a:pt x="639038" y="319519"/>
                  </a:lnTo>
                  <a:lnTo>
                    <a:pt x="635574" y="272302"/>
                  </a:lnTo>
                  <a:lnTo>
                    <a:pt x="625510" y="227237"/>
                  </a:lnTo>
                  <a:lnTo>
                    <a:pt x="609341" y="184817"/>
                  </a:lnTo>
                  <a:lnTo>
                    <a:pt x="587562" y="145537"/>
                  </a:lnTo>
                  <a:lnTo>
                    <a:pt x="560666" y="109890"/>
                  </a:lnTo>
                  <a:lnTo>
                    <a:pt x="529147" y="78372"/>
                  </a:lnTo>
                  <a:lnTo>
                    <a:pt x="493501" y="51476"/>
                  </a:lnTo>
                  <a:lnTo>
                    <a:pt x="454220" y="29696"/>
                  </a:lnTo>
                  <a:lnTo>
                    <a:pt x="411801" y="13528"/>
                  </a:lnTo>
                  <a:lnTo>
                    <a:pt x="366735" y="3464"/>
                  </a:lnTo>
                  <a:lnTo>
                    <a:pt x="319519" y="0"/>
                  </a:lnTo>
                  <a:lnTo>
                    <a:pt x="272302" y="3464"/>
                  </a:lnTo>
                  <a:lnTo>
                    <a:pt x="227237" y="13528"/>
                  </a:lnTo>
                  <a:lnTo>
                    <a:pt x="184817" y="29696"/>
                  </a:lnTo>
                  <a:lnTo>
                    <a:pt x="145537" y="51476"/>
                  </a:lnTo>
                  <a:lnTo>
                    <a:pt x="109890" y="78372"/>
                  </a:lnTo>
                  <a:lnTo>
                    <a:pt x="78372" y="109890"/>
                  </a:lnTo>
                  <a:lnTo>
                    <a:pt x="51476" y="145537"/>
                  </a:lnTo>
                  <a:lnTo>
                    <a:pt x="29696" y="184817"/>
                  </a:lnTo>
                  <a:lnTo>
                    <a:pt x="13528" y="227237"/>
                  </a:lnTo>
                  <a:lnTo>
                    <a:pt x="3464" y="272302"/>
                  </a:lnTo>
                  <a:lnTo>
                    <a:pt x="0" y="319519"/>
                  </a:lnTo>
                  <a:lnTo>
                    <a:pt x="3464" y="366735"/>
                  </a:lnTo>
                  <a:lnTo>
                    <a:pt x="13528" y="411801"/>
                  </a:lnTo>
                  <a:lnTo>
                    <a:pt x="29696" y="454220"/>
                  </a:lnTo>
                  <a:lnTo>
                    <a:pt x="51476" y="493501"/>
                  </a:lnTo>
                  <a:lnTo>
                    <a:pt x="78372" y="529147"/>
                  </a:lnTo>
                  <a:lnTo>
                    <a:pt x="109890" y="560666"/>
                  </a:lnTo>
                  <a:lnTo>
                    <a:pt x="145537" y="587562"/>
                  </a:lnTo>
                  <a:lnTo>
                    <a:pt x="184817" y="609341"/>
                  </a:lnTo>
                  <a:lnTo>
                    <a:pt x="227237" y="625510"/>
                  </a:lnTo>
                  <a:lnTo>
                    <a:pt x="272302" y="635574"/>
                  </a:lnTo>
                  <a:lnTo>
                    <a:pt x="319519" y="639038"/>
                  </a:lnTo>
                  <a:close/>
                </a:path>
              </a:pathLst>
            </a:custGeom>
            <a:ln w="12700">
              <a:solidFill>
                <a:srgbClr val="2684C6"/>
              </a:solidFill>
            </a:ln>
          </p:spPr>
          <p:txBody>
            <a:bodyPr wrap="square" lIns="0" tIns="0" rIns="0" bIns="0" rtlCol="0"/>
            <a:lstStyle/>
            <a:p>
              <a:endParaRPr/>
            </a:p>
          </p:txBody>
        </p:sp>
        <p:sp>
          <p:nvSpPr>
            <p:cNvPr id="43" name="object 49">
              <a:extLst>
                <a:ext uri="{FF2B5EF4-FFF2-40B4-BE49-F238E27FC236}">
                  <a16:creationId xmlns:a16="http://schemas.microsoft.com/office/drawing/2014/main" id="{3C60B69C-C689-4609-BEA9-DA852A59671F}"/>
                </a:ext>
              </a:extLst>
            </p:cNvPr>
            <p:cNvSpPr/>
            <p:nvPr/>
          </p:nvSpPr>
          <p:spPr>
            <a:xfrm>
              <a:off x="5332945" y="1516024"/>
              <a:ext cx="242366" cy="242290"/>
            </a:xfrm>
            <a:prstGeom prst="rect">
              <a:avLst/>
            </a:prstGeom>
            <a:blipFill>
              <a:blip r:embed="rId9" cstate="print"/>
              <a:stretch>
                <a:fillRect/>
              </a:stretch>
            </a:blipFill>
          </p:spPr>
          <p:txBody>
            <a:bodyPr wrap="square" lIns="0" tIns="0" rIns="0" bIns="0" rtlCol="0"/>
            <a:lstStyle/>
            <a:p>
              <a:endParaRPr/>
            </a:p>
          </p:txBody>
        </p:sp>
        <p:sp>
          <p:nvSpPr>
            <p:cNvPr id="45" name="object 50">
              <a:extLst>
                <a:ext uri="{FF2B5EF4-FFF2-40B4-BE49-F238E27FC236}">
                  <a16:creationId xmlns:a16="http://schemas.microsoft.com/office/drawing/2014/main" id="{E5C27654-5407-4034-89F0-010210743F49}"/>
                </a:ext>
              </a:extLst>
            </p:cNvPr>
            <p:cNvSpPr/>
            <p:nvPr/>
          </p:nvSpPr>
          <p:spPr>
            <a:xfrm>
              <a:off x="5332945" y="1516024"/>
              <a:ext cx="242570" cy="242570"/>
            </a:xfrm>
            <a:custGeom>
              <a:avLst/>
              <a:gdLst/>
              <a:ahLst/>
              <a:cxnLst/>
              <a:rect l="l" t="t" r="r" b="b"/>
              <a:pathLst>
                <a:path w="242570" h="242569">
                  <a:moveTo>
                    <a:pt x="0" y="117284"/>
                  </a:moveTo>
                  <a:lnTo>
                    <a:pt x="11635" y="69442"/>
                  </a:lnTo>
                  <a:lnTo>
                    <a:pt x="39055" y="32157"/>
                  </a:lnTo>
                  <a:lnTo>
                    <a:pt x="77691" y="8115"/>
                  </a:lnTo>
                  <a:lnTo>
                    <a:pt x="122974" y="0"/>
                  </a:lnTo>
                  <a:lnTo>
                    <a:pt x="171879" y="10967"/>
                  </a:lnTo>
                  <a:lnTo>
                    <a:pt x="210788" y="39228"/>
                  </a:lnTo>
                  <a:lnTo>
                    <a:pt x="235638" y="80308"/>
                  </a:lnTo>
                  <a:lnTo>
                    <a:pt x="242366" y="129730"/>
                  </a:lnTo>
                  <a:lnTo>
                    <a:pt x="229878" y="175616"/>
                  </a:lnTo>
                  <a:lnTo>
                    <a:pt x="202077" y="211847"/>
                  </a:lnTo>
                  <a:lnTo>
                    <a:pt x="162915" y="235159"/>
                  </a:lnTo>
                  <a:lnTo>
                    <a:pt x="116344" y="242290"/>
                  </a:lnTo>
                  <a:lnTo>
                    <a:pt x="69421" y="230827"/>
                  </a:lnTo>
                  <a:lnTo>
                    <a:pt x="32154" y="203419"/>
                  </a:lnTo>
                  <a:lnTo>
                    <a:pt x="7897" y="164195"/>
                  </a:lnTo>
                  <a:lnTo>
                    <a:pt x="0" y="117284"/>
                  </a:lnTo>
                  <a:close/>
                </a:path>
              </a:pathLst>
            </a:custGeom>
            <a:ln w="12700">
              <a:solidFill>
                <a:srgbClr val="2684C6"/>
              </a:solidFill>
            </a:ln>
          </p:spPr>
          <p:txBody>
            <a:bodyPr wrap="square" lIns="0" tIns="0" rIns="0" bIns="0" rtlCol="0"/>
            <a:lstStyle/>
            <a:p>
              <a:endParaRPr/>
            </a:p>
          </p:txBody>
        </p:sp>
        <p:sp>
          <p:nvSpPr>
            <p:cNvPr id="46" name="object 51">
              <a:extLst>
                <a:ext uri="{FF2B5EF4-FFF2-40B4-BE49-F238E27FC236}">
                  <a16:creationId xmlns:a16="http://schemas.microsoft.com/office/drawing/2014/main" id="{B800EE0D-635F-4878-9BEE-3E417EE755D2}"/>
                </a:ext>
              </a:extLst>
            </p:cNvPr>
            <p:cNvSpPr/>
            <p:nvPr/>
          </p:nvSpPr>
          <p:spPr>
            <a:xfrm>
              <a:off x="5105184" y="1288173"/>
              <a:ext cx="462064" cy="462089"/>
            </a:xfrm>
            <a:prstGeom prst="rect">
              <a:avLst/>
            </a:prstGeom>
            <a:blipFill>
              <a:blip r:embed="rId10" cstate="print"/>
              <a:stretch>
                <a:fillRect/>
              </a:stretch>
            </a:blipFill>
          </p:spPr>
          <p:txBody>
            <a:bodyPr wrap="square" lIns="0" tIns="0" rIns="0" bIns="0" rtlCol="0"/>
            <a:lstStyle/>
            <a:p>
              <a:endParaRPr/>
            </a:p>
          </p:txBody>
        </p:sp>
        <p:sp>
          <p:nvSpPr>
            <p:cNvPr id="47" name="object 52">
              <a:extLst>
                <a:ext uri="{FF2B5EF4-FFF2-40B4-BE49-F238E27FC236}">
                  <a16:creationId xmlns:a16="http://schemas.microsoft.com/office/drawing/2014/main" id="{83262579-3129-472F-B0BE-66089B210641}"/>
                </a:ext>
              </a:extLst>
            </p:cNvPr>
            <p:cNvSpPr/>
            <p:nvPr/>
          </p:nvSpPr>
          <p:spPr>
            <a:xfrm>
              <a:off x="5105184" y="1288173"/>
              <a:ext cx="243204" cy="242570"/>
            </a:xfrm>
            <a:custGeom>
              <a:avLst/>
              <a:gdLst/>
              <a:ahLst/>
              <a:cxnLst/>
              <a:rect l="l" t="t" r="r" b="b"/>
              <a:pathLst>
                <a:path w="243204" h="242569">
                  <a:moveTo>
                    <a:pt x="121323" y="242468"/>
                  </a:moveTo>
                  <a:lnTo>
                    <a:pt x="74443" y="233085"/>
                  </a:lnTo>
                  <a:lnTo>
                    <a:pt x="35891" y="207270"/>
                  </a:lnTo>
                  <a:lnTo>
                    <a:pt x="9725" y="169034"/>
                  </a:lnTo>
                  <a:lnTo>
                    <a:pt x="0" y="122389"/>
                  </a:lnTo>
                  <a:lnTo>
                    <a:pt x="9287" y="74646"/>
                  </a:lnTo>
                  <a:lnTo>
                    <a:pt x="34986" y="35834"/>
                  </a:lnTo>
                  <a:lnTo>
                    <a:pt x="73400" y="9702"/>
                  </a:lnTo>
                  <a:lnTo>
                    <a:pt x="120827" y="0"/>
                  </a:lnTo>
                  <a:lnTo>
                    <a:pt x="168029" y="9362"/>
                  </a:lnTo>
                  <a:lnTo>
                    <a:pt x="206717" y="35285"/>
                  </a:lnTo>
                  <a:lnTo>
                    <a:pt x="232909" y="73807"/>
                  </a:lnTo>
                  <a:lnTo>
                    <a:pt x="242620" y="120967"/>
                  </a:lnTo>
                  <a:lnTo>
                    <a:pt x="233176" y="168084"/>
                  </a:lnTo>
                  <a:lnTo>
                    <a:pt x="207194" y="206663"/>
                  </a:lnTo>
                  <a:lnTo>
                    <a:pt x="168600" y="232770"/>
                  </a:lnTo>
                  <a:lnTo>
                    <a:pt x="121323" y="242468"/>
                  </a:lnTo>
                  <a:close/>
                </a:path>
              </a:pathLst>
            </a:custGeom>
            <a:ln w="12700">
              <a:solidFill>
                <a:srgbClr val="2684C6"/>
              </a:solidFill>
            </a:ln>
          </p:spPr>
          <p:txBody>
            <a:bodyPr wrap="square" lIns="0" tIns="0" rIns="0" bIns="0" rtlCol="0"/>
            <a:lstStyle/>
            <a:p>
              <a:endParaRPr/>
            </a:p>
          </p:txBody>
        </p:sp>
        <p:sp>
          <p:nvSpPr>
            <p:cNvPr id="53" name="object 53">
              <a:extLst>
                <a:ext uri="{FF2B5EF4-FFF2-40B4-BE49-F238E27FC236}">
                  <a16:creationId xmlns:a16="http://schemas.microsoft.com/office/drawing/2014/main" id="{10727356-E2E7-4493-AB3A-C7CEDB4BAA65}"/>
                </a:ext>
              </a:extLst>
            </p:cNvPr>
            <p:cNvSpPr/>
            <p:nvPr/>
          </p:nvSpPr>
          <p:spPr>
            <a:xfrm>
              <a:off x="5113464" y="1296466"/>
              <a:ext cx="225742" cy="225640"/>
            </a:xfrm>
            <a:prstGeom prst="rect">
              <a:avLst/>
            </a:prstGeom>
            <a:blipFill>
              <a:blip r:embed="rId11" cstate="print"/>
              <a:stretch>
                <a:fillRect/>
              </a:stretch>
            </a:blipFill>
          </p:spPr>
          <p:txBody>
            <a:bodyPr wrap="square" lIns="0" tIns="0" rIns="0" bIns="0" rtlCol="0"/>
            <a:lstStyle/>
            <a:p>
              <a:endParaRPr/>
            </a:p>
          </p:txBody>
        </p:sp>
        <p:sp>
          <p:nvSpPr>
            <p:cNvPr id="54" name="object 54">
              <a:extLst>
                <a:ext uri="{FF2B5EF4-FFF2-40B4-BE49-F238E27FC236}">
                  <a16:creationId xmlns:a16="http://schemas.microsoft.com/office/drawing/2014/main" id="{8707F033-A529-441B-9C62-467E50C40896}"/>
                </a:ext>
              </a:extLst>
            </p:cNvPr>
            <p:cNvSpPr/>
            <p:nvPr/>
          </p:nvSpPr>
          <p:spPr>
            <a:xfrm>
              <a:off x="5108740" y="1292174"/>
              <a:ext cx="463550" cy="464184"/>
            </a:xfrm>
            <a:custGeom>
              <a:avLst/>
              <a:gdLst/>
              <a:ahLst/>
              <a:cxnLst/>
              <a:rect l="l" t="t" r="r" b="b"/>
              <a:pathLst>
                <a:path w="463550" h="464185">
                  <a:moveTo>
                    <a:pt x="454456" y="0"/>
                  </a:moveTo>
                  <a:lnTo>
                    <a:pt x="0" y="454469"/>
                  </a:lnTo>
                  <a:lnTo>
                    <a:pt x="8889" y="463676"/>
                  </a:lnTo>
                  <a:lnTo>
                    <a:pt x="463321" y="9194"/>
                  </a:lnTo>
                  <a:lnTo>
                    <a:pt x="454456" y="0"/>
                  </a:lnTo>
                  <a:close/>
                </a:path>
              </a:pathLst>
            </a:custGeom>
            <a:solidFill>
              <a:srgbClr val="2684C6"/>
            </a:solidFill>
          </p:spPr>
          <p:txBody>
            <a:bodyPr wrap="square" lIns="0" tIns="0" rIns="0" bIns="0" rtlCol="0"/>
            <a:lstStyle/>
            <a:p>
              <a:endParaRPr/>
            </a:p>
          </p:txBody>
        </p:sp>
        <p:sp>
          <p:nvSpPr>
            <p:cNvPr id="56" name="object 55">
              <a:extLst>
                <a:ext uri="{FF2B5EF4-FFF2-40B4-BE49-F238E27FC236}">
                  <a16:creationId xmlns:a16="http://schemas.microsoft.com/office/drawing/2014/main" id="{AC30E785-CE12-4244-988F-A178CCD5148D}"/>
                </a:ext>
              </a:extLst>
            </p:cNvPr>
            <p:cNvSpPr/>
            <p:nvPr/>
          </p:nvSpPr>
          <p:spPr>
            <a:xfrm>
              <a:off x="5108740" y="1292174"/>
              <a:ext cx="463550" cy="464184"/>
            </a:xfrm>
            <a:custGeom>
              <a:avLst/>
              <a:gdLst/>
              <a:ahLst/>
              <a:cxnLst/>
              <a:rect l="l" t="t" r="r" b="b"/>
              <a:pathLst>
                <a:path w="463550" h="464185">
                  <a:moveTo>
                    <a:pt x="8889" y="463676"/>
                  </a:moveTo>
                  <a:lnTo>
                    <a:pt x="5702" y="460374"/>
                  </a:lnTo>
                  <a:lnTo>
                    <a:pt x="2590" y="457149"/>
                  </a:lnTo>
                  <a:lnTo>
                    <a:pt x="0" y="454469"/>
                  </a:lnTo>
                  <a:lnTo>
                    <a:pt x="34962" y="419506"/>
                  </a:lnTo>
                  <a:lnTo>
                    <a:pt x="69926" y="384541"/>
                  </a:lnTo>
                  <a:lnTo>
                    <a:pt x="104892" y="349575"/>
                  </a:lnTo>
                  <a:lnTo>
                    <a:pt x="139858" y="314608"/>
                  </a:lnTo>
                  <a:lnTo>
                    <a:pt x="174824" y="279640"/>
                  </a:lnTo>
                  <a:lnTo>
                    <a:pt x="209789" y="244674"/>
                  </a:lnTo>
                  <a:lnTo>
                    <a:pt x="244752" y="209709"/>
                  </a:lnTo>
                  <a:lnTo>
                    <a:pt x="279713" y="174747"/>
                  </a:lnTo>
                  <a:lnTo>
                    <a:pt x="314671" y="139788"/>
                  </a:lnTo>
                  <a:lnTo>
                    <a:pt x="349625" y="104833"/>
                  </a:lnTo>
                  <a:lnTo>
                    <a:pt x="384574" y="69882"/>
                  </a:lnTo>
                  <a:lnTo>
                    <a:pt x="419518" y="34938"/>
                  </a:lnTo>
                  <a:lnTo>
                    <a:pt x="454456" y="0"/>
                  </a:lnTo>
                  <a:lnTo>
                    <a:pt x="456857" y="2489"/>
                  </a:lnTo>
                  <a:lnTo>
                    <a:pt x="460171" y="5930"/>
                  </a:lnTo>
                  <a:lnTo>
                    <a:pt x="463321" y="9194"/>
                  </a:lnTo>
                  <a:lnTo>
                    <a:pt x="428471" y="44048"/>
                  </a:lnTo>
                  <a:lnTo>
                    <a:pt x="393602" y="78920"/>
                  </a:lnTo>
                  <a:lnTo>
                    <a:pt x="358716" y="113810"/>
                  </a:lnTo>
                  <a:lnTo>
                    <a:pt x="323811" y="148719"/>
                  </a:lnTo>
                  <a:lnTo>
                    <a:pt x="288889" y="183646"/>
                  </a:lnTo>
                  <a:lnTo>
                    <a:pt x="253948" y="218590"/>
                  </a:lnTo>
                  <a:lnTo>
                    <a:pt x="218991" y="253552"/>
                  </a:lnTo>
                  <a:lnTo>
                    <a:pt x="184016" y="288531"/>
                  </a:lnTo>
                  <a:lnTo>
                    <a:pt x="149024" y="323527"/>
                  </a:lnTo>
                  <a:lnTo>
                    <a:pt x="114016" y="358540"/>
                  </a:lnTo>
                  <a:lnTo>
                    <a:pt x="78990" y="393569"/>
                  </a:lnTo>
                  <a:lnTo>
                    <a:pt x="43948" y="428615"/>
                  </a:lnTo>
                  <a:lnTo>
                    <a:pt x="8889" y="463676"/>
                  </a:lnTo>
                  <a:close/>
                </a:path>
              </a:pathLst>
            </a:custGeom>
            <a:ln w="12700">
              <a:solidFill>
                <a:srgbClr val="2684C6"/>
              </a:solidFill>
            </a:ln>
          </p:spPr>
          <p:txBody>
            <a:bodyPr wrap="square" lIns="0" tIns="0" rIns="0" bIns="0" rtlCol="0"/>
            <a:lstStyle/>
            <a:p>
              <a:endParaRPr/>
            </a:p>
          </p:txBody>
        </p:sp>
      </p:grpSp>
      <p:sp>
        <p:nvSpPr>
          <p:cNvPr id="2" name="object 4">
            <a:extLst>
              <a:ext uri="{FF2B5EF4-FFF2-40B4-BE49-F238E27FC236}">
                <a16:creationId xmlns:a16="http://schemas.microsoft.com/office/drawing/2014/main" id="{1365A218-5264-E348-9BC3-0672B27A6B26}"/>
              </a:ext>
            </a:extLst>
          </p:cNvPr>
          <p:cNvSpPr/>
          <p:nvPr/>
        </p:nvSpPr>
        <p:spPr>
          <a:xfrm>
            <a:off x="6275603" y="0"/>
            <a:ext cx="1105776" cy="1098562"/>
          </a:xfrm>
          <a:prstGeom prst="rect">
            <a:avLst/>
          </a:prstGeom>
          <a:blipFill>
            <a:blip r:embed="rId12" cstate="print"/>
            <a:stretch>
              <a:fillRect/>
            </a:stretch>
          </a:blipFill>
        </p:spPr>
        <p:txBody>
          <a:bodyPr wrap="square" lIns="0" tIns="0" rIns="0" bIns="0" rtlCol="0"/>
          <a:lstStyle/>
          <a:p>
            <a:endParaRPr dirty="0"/>
          </a:p>
        </p:txBody>
      </p:sp>
      <p:sp>
        <p:nvSpPr>
          <p:cNvPr id="4" name="object 5">
            <a:extLst>
              <a:ext uri="{FF2B5EF4-FFF2-40B4-BE49-F238E27FC236}">
                <a16:creationId xmlns:a16="http://schemas.microsoft.com/office/drawing/2014/main" id="{013FC2CC-3407-D515-0BA3-75F68CFEB2D8}"/>
              </a:ext>
            </a:extLst>
          </p:cNvPr>
          <p:cNvSpPr/>
          <p:nvPr/>
        </p:nvSpPr>
        <p:spPr>
          <a:xfrm>
            <a:off x="1867382" y="8241"/>
            <a:ext cx="5919470" cy="1057275"/>
          </a:xfrm>
          <a:custGeom>
            <a:avLst/>
            <a:gdLst/>
            <a:ahLst/>
            <a:cxnLst/>
            <a:rect l="l" t="t" r="r" b="b"/>
            <a:pathLst>
              <a:path w="5919470" h="1057275">
                <a:moveTo>
                  <a:pt x="635" y="960424"/>
                </a:moveTo>
                <a:lnTo>
                  <a:pt x="584" y="960120"/>
                </a:lnTo>
                <a:lnTo>
                  <a:pt x="419" y="959993"/>
                </a:lnTo>
                <a:lnTo>
                  <a:pt x="101" y="960043"/>
                </a:lnTo>
                <a:lnTo>
                  <a:pt x="0" y="960208"/>
                </a:lnTo>
                <a:lnTo>
                  <a:pt x="50" y="960526"/>
                </a:lnTo>
                <a:lnTo>
                  <a:pt x="190" y="960628"/>
                </a:lnTo>
                <a:lnTo>
                  <a:pt x="368" y="960589"/>
                </a:lnTo>
                <a:lnTo>
                  <a:pt x="508" y="960577"/>
                </a:lnTo>
                <a:lnTo>
                  <a:pt x="635" y="960424"/>
                </a:lnTo>
                <a:close/>
              </a:path>
              <a:path w="5919470" h="1057275">
                <a:moveTo>
                  <a:pt x="9779" y="828052"/>
                </a:moveTo>
                <a:lnTo>
                  <a:pt x="9626" y="827087"/>
                </a:lnTo>
                <a:lnTo>
                  <a:pt x="9169" y="826731"/>
                </a:lnTo>
                <a:lnTo>
                  <a:pt x="8216" y="826884"/>
                </a:lnTo>
                <a:lnTo>
                  <a:pt x="7899" y="827354"/>
                </a:lnTo>
                <a:lnTo>
                  <a:pt x="8051" y="828319"/>
                </a:lnTo>
                <a:lnTo>
                  <a:pt x="8496" y="828624"/>
                </a:lnTo>
                <a:lnTo>
                  <a:pt x="9448" y="828484"/>
                </a:lnTo>
                <a:lnTo>
                  <a:pt x="9779" y="828052"/>
                </a:lnTo>
                <a:close/>
              </a:path>
              <a:path w="5919470" h="1057275">
                <a:moveTo>
                  <a:pt x="23761" y="695566"/>
                </a:moveTo>
                <a:lnTo>
                  <a:pt x="23736" y="695401"/>
                </a:lnTo>
                <a:lnTo>
                  <a:pt x="23596" y="695299"/>
                </a:lnTo>
                <a:lnTo>
                  <a:pt x="23279" y="695350"/>
                </a:lnTo>
                <a:lnTo>
                  <a:pt x="23164" y="695490"/>
                </a:lnTo>
                <a:lnTo>
                  <a:pt x="23215" y="695833"/>
                </a:lnTo>
                <a:lnTo>
                  <a:pt x="23368" y="695934"/>
                </a:lnTo>
                <a:lnTo>
                  <a:pt x="23698" y="695871"/>
                </a:lnTo>
                <a:lnTo>
                  <a:pt x="23761" y="695566"/>
                </a:lnTo>
                <a:close/>
              </a:path>
              <a:path w="5919470" h="1057275">
                <a:moveTo>
                  <a:pt x="44589" y="564426"/>
                </a:moveTo>
                <a:lnTo>
                  <a:pt x="44538" y="564134"/>
                </a:lnTo>
                <a:lnTo>
                  <a:pt x="44373" y="564019"/>
                </a:lnTo>
                <a:lnTo>
                  <a:pt x="44069" y="564070"/>
                </a:lnTo>
                <a:lnTo>
                  <a:pt x="43992" y="564375"/>
                </a:lnTo>
                <a:lnTo>
                  <a:pt x="44018" y="564527"/>
                </a:lnTo>
                <a:lnTo>
                  <a:pt x="44157" y="564654"/>
                </a:lnTo>
                <a:lnTo>
                  <a:pt x="44475" y="564603"/>
                </a:lnTo>
                <a:lnTo>
                  <a:pt x="44589" y="564426"/>
                </a:lnTo>
                <a:close/>
              </a:path>
              <a:path w="5919470" h="1057275">
                <a:moveTo>
                  <a:pt x="114096" y="912482"/>
                </a:moveTo>
                <a:lnTo>
                  <a:pt x="113233" y="907046"/>
                </a:lnTo>
                <a:lnTo>
                  <a:pt x="110680" y="905192"/>
                </a:lnTo>
                <a:lnTo>
                  <a:pt x="105257" y="906056"/>
                </a:lnTo>
                <a:lnTo>
                  <a:pt x="103390" y="908596"/>
                </a:lnTo>
                <a:lnTo>
                  <a:pt x="104254" y="914044"/>
                </a:lnTo>
                <a:lnTo>
                  <a:pt x="106807" y="915911"/>
                </a:lnTo>
                <a:lnTo>
                  <a:pt x="112242" y="915047"/>
                </a:lnTo>
                <a:lnTo>
                  <a:pt x="114096" y="912482"/>
                </a:lnTo>
                <a:close/>
              </a:path>
              <a:path w="5919470" h="1057275">
                <a:moveTo>
                  <a:pt x="127215" y="780732"/>
                </a:moveTo>
                <a:lnTo>
                  <a:pt x="126047" y="773391"/>
                </a:lnTo>
                <a:lnTo>
                  <a:pt x="122605" y="770851"/>
                </a:lnTo>
                <a:lnTo>
                  <a:pt x="115227" y="772020"/>
                </a:lnTo>
                <a:lnTo>
                  <a:pt x="112725" y="775500"/>
                </a:lnTo>
                <a:lnTo>
                  <a:pt x="113893" y="782853"/>
                </a:lnTo>
                <a:lnTo>
                  <a:pt x="117348" y="785355"/>
                </a:lnTo>
                <a:lnTo>
                  <a:pt x="124714" y="784199"/>
                </a:lnTo>
                <a:lnTo>
                  <a:pt x="127215" y="780732"/>
                </a:lnTo>
                <a:close/>
              </a:path>
              <a:path w="5919470" h="1057275">
                <a:moveTo>
                  <a:pt x="142925" y="648309"/>
                </a:moveTo>
                <a:lnTo>
                  <a:pt x="142062" y="642886"/>
                </a:lnTo>
                <a:lnTo>
                  <a:pt x="139534" y="641019"/>
                </a:lnTo>
                <a:lnTo>
                  <a:pt x="134086" y="641883"/>
                </a:lnTo>
                <a:lnTo>
                  <a:pt x="132219" y="644448"/>
                </a:lnTo>
                <a:lnTo>
                  <a:pt x="133083" y="649871"/>
                </a:lnTo>
                <a:lnTo>
                  <a:pt x="135648" y="651738"/>
                </a:lnTo>
                <a:lnTo>
                  <a:pt x="141097" y="650875"/>
                </a:lnTo>
                <a:lnTo>
                  <a:pt x="142925" y="648309"/>
                </a:lnTo>
                <a:close/>
              </a:path>
              <a:path w="5919470" h="1057275">
                <a:moveTo>
                  <a:pt x="165963" y="517258"/>
                </a:moveTo>
                <a:lnTo>
                  <a:pt x="165252" y="512800"/>
                </a:lnTo>
                <a:lnTo>
                  <a:pt x="163131" y="511251"/>
                </a:lnTo>
                <a:lnTo>
                  <a:pt x="158648" y="511962"/>
                </a:lnTo>
                <a:lnTo>
                  <a:pt x="157137" y="514083"/>
                </a:lnTo>
                <a:lnTo>
                  <a:pt x="157848" y="518541"/>
                </a:lnTo>
                <a:lnTo>
                  <a:pt x="159931" y="520052"/>
                </a:lnTo>
                <a:lnTo>
                  <a:pt x="164414" y="519353"/>
                </a:lnTo>
                <a:lnTo>
                  <a:pt x="165963" y="517258"/>
                </a:lnTo>
                <a:close/>
              </a:path>
              <a:path w="5919470" h="1057275">
                <a:moveTo>
                  <a:pt x="194627" y="387273"/>
                </a:moveTo>
                <a:lnTo>
                  <a:pt x="194170" y="384390"/>
                </a:lnTo>
                <a:lnTo>
                  <a:pt x="192811" y="383413"/>
                </a:lnTo>
                <a:lnTo>
                  <a:pt x="189928" y="383857"/>
                </a:lnTo>
                <a:lnTo>
                  <a:pt x="188937" y="385216"/>
                </a:lnTo>
                <a:lnTo>
                  <a:pt x="189395" y="388099"/>
                </a:lnTo>
                <a:lnTo>
                  <a:pt x="190766" y="389077"/>
                </a:lnTo>
                <a:lnTo>
                  <a:pt x="193636" y="388620"/>
                </a:lnTo>
                <a:lnTo>
                  <a:pt x="194627" y="387273"/>
                </a:lnTo>
                <a:close/>
              </a:path>
              <a:path w="5919470" h="1057275">
                <a:moveTo>
                  <a:pt x="222135" y="997661"/>
                </a:moveTo>
                <a:lnTo>
                  <a:pt x="220306" y="986129"/>
                </a:lnTo>
                <a:lnTo>
                  <a:pt x="214896" y="982205"/>
                </a:lnTo>
                <a:lnTo>
                  <a:pt x="203390" y="984021"/>
                </a:lnTo>
                <a:lnTo>
                  <a:pt x="199440" y="989444"/>
                </a:lnTo>
                <a:lnTo>
                  <a:pt x="201269" y="1000963"/>
                </a:lnTo>
                <a:lnTo>
                  <a:pt x="206692" y="1004887"/>
                </a:lnTo>
                <a:lnTo>
                  <a:pt x="218198" y="1003071"/>
                </a:lnTo>
                <a:lnTo>
                  <a:pt x="222135" y="997661"/>
                </a:lnTo>
                <a:close/>
              </a:path>
              <a:path w="5919470" h="1057275">
                <a:moveTo>
                  <a:pt x="228066" y="864387"/>
                </a:moveTo>
                <a:lnTo>
                  <a:pt x="226491" y="854456"/>
                </a:lnTo>
                <a:lnTo>
                  <a:pt x="221856" y="851090"/>
                </a:lnTo>
                <a:lnTo>
                  <a:pt x="211924" y="852652"/>
                </a:lnTo>
                <a:lnTo>
                  <a:pt x="208534" y="857300"/>
                </a:lnTo>
                <a:lnTo>
                  <a:pt x="210108" y="867232"/>
                </a:lnTo>
                <a:lnTo>
                  <a:pt x="214769" y="870623"/>
                </a:lnTo>
                <a:lnTo>
                  <a:pt x="224701" y="869061"/>
                </a:lnTo>
                <a:lnTo>
                  <a:pt x="228066" y="864387"/>
                </a:lnTo>
                <a:close/>
              </a:path>
              <a:path w="5919470" h="1057275">
                <a:moveTo>
                  <a:pt x="230454" y="259245"/>
                </a:moveTo>
                <a:lnTo>
                  <a:pt x="230098" y="257009"/>
                </a:lnTo>
                <a:lnTo>
                  <a:pt x="229044" y="256235"/>
                </a:lnTo>
                <a:lnTo>
                  <a:pt x="226796" y="256590"/>
                </a:lnTo>
                <a:lnTo>
                  <a:pt x="226034" y="257657"/>
                </a:lnTo>
                <a:lnTo>
                  <a:pt x="226390" y="259892"/>
                </a:lnTo>
                <a:lnTo>
                  <a:pt x="227444" y="260642"/>
                </a:lnTo>
                <a:lnTo>
                  <a:pt x="229679" y="260286"/>
                </a:lnTo>
                <a:lnTo>
                  <a:pt x="230454" y="259245"/>
                </a:lnTo>
                <a:close/>
              </a:path>
              <a:path w="5919470" h="1057275">
                <a:moveTo>
                  <a:pt x="240677" y="731697"/>
                </a:moveTo>
                <a:lnTo>
                  <a:pt x="239356" y="723341"/>
                </a:lnTo>
                <a:lnTo>
                  <a:pt x="235445" y="720509"/>
                </a:lnTo>
                <a:lnTo>
                  <a:pt x="227126" y="721829"/>
                </a:lnTo>
                <a:lnTo>
                  <a:pt x="224294" y="725716"/>
                </a:lnTo>
                <a:lnTo>
                  <a:pt x="225615" y="734072"/>
                </a:lnTo>
                <a:lnTo>
                  <a:pt x="229501" y="736879"/>
                </a:lnTo>
                <a:lnTo>
                  <a:pt x="237832" y="735558"/>
                </a:lnTo>
                <a:lnTo>
                  <a:pt x="240677" y="731697"/>
                </a:lnTo>
                <a:close/>
              </a:path>
              <a:path w="5919470" h="1057275">
                <a:moveTo>
                  <a:pt x="259562" y="599732"/>
                </a:moveTo>
                <a:lnTo>
                  <a:pt x="258546" y="593331"/>
                </a:lnTo>
                <a:lnTo>
                  <a:pt x="255562" y="591146"/>
                </a:lnTo>
                <a:lnTo>
                  <a:pt x="249161" y="592150"/>
                </a:lnTo>
                <a:lnTo>
                  <a:pt x="246976" y="595160"/>
                </a:lnTo>
                <a:lnTo>
                  <a:pt x="247992" y="601560"/>
                </a:lnTo>
                <a:lnTo>
                  <a:pt x="251002" y="603745"/>
                </a:lnTo>
                <a:lnTo>
                  <a:pt x="257403" y="602729"/>
                </a:lnTo>
                <a:lnTo>
                  <a:pt x="259562" y="599732"/>
                </a:lnTo>
                <a:close/>
              </a:path>
              <a:path w="5919470" h="1057275">
                <a:moveTo>
                  <a:pt x="272427" y="133134"/>
                </a:moveTo>
                <a:lnTo>
                  <a:pt x="272173" y="131533"/>
                </a:lnTo>
                <a:lnTo>
                  <a:pt x="271424" y="130987"/>
                </a:lnTo>
                <a:lnTo>
                  <a:pt x="269811" y="131241"/>
                </a:lnTo>
                <a:lnTo>
                  <a:pt x="269265" y="131991"/>
                </a:lnTo>
                <a:lnTo>
                  <a:pt x="269519" y="133604"/>
                </a:lnTo>
                <a:lnTo>
                  <a:pt x="270268" y="134124"/>
                </a:lnTo>
                <a:lnTo>
                  <a:pt x="271881" y="133870"/>
                </a:lnTo>
                <a:lnTo>
                  <a:pt x="272427" y="133134"/>
                </a:lnTo>
                <a:close/>
              </a:path>
              <a:path w="5919470" h="1057275">
                <a:moveTo>
                  <a:pt x="285673" y="469201"/>
                </a:moveTo>
                <a:lnTo>
                  <a:pt x="284861" y="464096"/>
                </a:lnTo>
                <a:lnTo>
                  <a:pt x="282460" y="462356"/>
                </a:lnTo>
                <a:lnTo>
                  <a:pt x="277342" y="463156"/>
                </a:lnTo>
                <a:lnTo>
                  <a:pt x="275590" y="465556"/>
                </a:lnTo>
                <a:lnTo>
                  <a:pt x="276402" y="470662"/>
                </a:lnTo>
                <a:lnTo>
                  <a:pt x="278803" y="472427"/>
                </a:lnTo>
                <a:lnTo>
                  <a:pt x="283921" y="471627"/>
                </a:lnTo>
                <a:lnTo>
                  <a:pt x="285673" y="469201"/>
                </a:lnTo>
                <a:close/>
              </a:path>
              <a:path w="5919470" h="1057275">
                <a:moveTo>
                  <a:pt x="317957" y="340118"/>
                </a:moveTo>
                <a:lnTo>
                  <a:pt x="317398" y="336613"/>
                </a:lnTo>
                <a:lnTo>
                  <a:pt x="315747" y="335419"/>
                </a:lnTo>
                <a:lnTo>
                  <a:pt x="312229" y="335978"/>
                </a:lnTo>
                <a:lnTo>
                  <a:pt x="311010" y="337616"/>
                </a:lnTo>
                <a:lnTo>
                  <a:pt x="311569" y="341134"/>
                </a:lnTo>
                <a:lnTo>
                  <a:pt x="313232" y="342341"/>
                </a:lnTo>
                <a:lnTo>
                  <a:pt x="316750" y="341782"/>
                </a:lnTo>
                <a:lnTo>
                  <a:pt x="317957" y="340118"/>
                </a:lnTo>
                <a:close/>
              </a:path>
              <a:path w="5919470" h="1057275">
                <a:moveTo>
                  <a:pt x="320103" y="9105"/>
                </a:moveTo>
                <a:lnTo>
                  <a:pt x="320001" y="8483"/>
                </a:lnTo>
                <a:lnTo>
                  <a:pt x="319697" y="8255"/>
                </a:lnTo>
                <a:lnTo>
                  <a:pt x="319062" y="8343"/>
                </a:lnTo>
                <a:lnTo>
                  <a:pt x="318833" y="8661"/>
                </a:lnTo>
                <a:lnTo>
                  <a:pt x="318935" y="9296"/>
                </a:lnTo>
                <a:lnTo>
                  <a:pt x="319239" y="9499"/>
                </a:lnTo>
                <a:lnTo>
                  <a:pt x="319887" y="9398"/>
                </a:lnTo>
                <a:lnTo>
                  <a:pt x="320103" y="9105"/>
                </a:lnTo>
                <a:close/>
              </a:path>
              <a:path w="5919470" h="1057275">
                <a:moveTo>
                  <a:pt x="330708" y="948105"/>
                </a:moveTo>
                <a:lnTo>
                  <a:pt x="328777" y="935926"/>
                </a:lnTo>
                <a:lnTo>
                  <a:pt x="323088" y="931786"/>
                </a:lnTo>
                <a:lnTo>
                  <a:pt x="310908" y="933716"/>
                </a:lnTo>
                <a:lnTo>
                  <a:pt x="306781" y="939419"/>
                </a:lnTo>
                <a:lnTo>
                  <a:pt x="308711" y="951585"/>
                </a:lnTo>
                <a:lnTo>
                  <a:pt x="314388" y="955738"/>
                </a:lnTo>
                <a:lnTo>
                  <a:pt x="326567" y="953808"/>
                </a:lnTo>
                <a:lnTo>
                  <a:pt x="330708" y="948105"/>
                </a:lnTo>
                <a:close/>
              </a:path>
              <a:path w="5919470" h="1057275">
                <a:moveTo>
                  <a:pt x="350596" y="807872"/>
                </a:moveTo>
                <a:lnTo>
                  <a:pt x="347586" y="799795"/>
                </a:lnTo>
                <a:lnTo>
                  <a:pt x="341909" y="793711"/>
                </a:lnTo>
                <a:lnTo>
                  <a:pt x="334365" y="790206"/>
                </a:lnTo>
                <a:lnTo>
                  <a:pt x="325755" y="789838"/>
                </a:lnTo>
                <a:lnTo>
                  <a:pt x="317677" y="792848"/>
                </a:lnTo>
                <a:lnTo>
                  <a:pt x="311594" y="798512"/>
                </a:lnTo>
                <a:lnTo>
                  <a:pt x="308076" y="806056"/>
                </a:lnTo>
                <a:lnTo>
                  <a:pt x="307721" y="814666"/>
                </a:lnTo>
                <a:lnTo>
                  <a:pt x="310718" y="822731"/>
                </a:lnTo>
                <a:lnTo>
                  <a:pt x="316395" y="828814"/>
                </a:lnTo>
                <a:lnTo>
                  <a:pt x="323938" y="832332"/>
                </a:lnTo>
                <a:lnTo>
                  <a:pt x="332549" y="832688"/>
                </a:lnTo>
                <a:lnTo>
                  <a:pt x="340614" y="829691"/>
                </a:lnTo>
                <a:lnTo>
                  <a:pt x="346697" y="824014"/>
                </a:lnTo>
                <a:lnTo>
                  <a:pt x="350215" y="816483"/>
                </a:lnTo>
                <a:lnTo>
                  <a:pt x="350596" y="807872"/>
                </a:lnTo>
                <a:close/>
              </a:path>
              <a:path w="5919470" h="1057275">
                <a:moveTo>
                  <a:pt x="356336" y="212788"/>
                </a:moveTo>
                <a:lnTo>
                  <a:pt x="356082" y="211213"/>
                </a:lnTo>
                <a:lnTo>
                  <a:pt x="355333" y="210654"/>
                </a:lnTo>
                <a:lnTo>
                  <a:pt x="353733" y="210908"/>
                </a:lnTo>
                <a:lnTo>
                  <a:pt x="353187" y="211670"/>
                </a:lnTo>
                <a:lnTo>
                  <a:pt x="353441" y="213258"/>
                </a:lnTo>
                <a:lnTo>
                  <a:pt x="354190" y="213804"/>
                </a:lnTo>
                <a:lnTo>
                  <a:pt x="355790" y="213550"/>
                </a:lnTo>
                <a:lnTo>
                  <a:pt x="356336" y="212788"/>
                </a:lnTo>
                <a:close/>
              </a:path>
              <a:path w="5919470" h="1057275">
                <a:moveTo>
                  <a:pt x="364159" y="685901"/>
                </a:moveTo>
                <a:lnTo>
                  <a:pt x="361327" y="667981"/>
                </a:lnTo>
                <a:lnTo>
                  <a:pt x="352907" y="661873"/>
                </a:lnTo>
                <a:lnTo>
                  <a:pt x="334987" y="664705"/>
                </a:lnTo>
                <a:lnTo>
                  <a:pt x="328879" y="673125"/>
                </a:lnTo>
                <a:lnTo>
                  <a:pt x="331711" y="691032"/>
                </a:lnTo>
                <a:lnTo>
                  <a:pt x="340118" y="697141"/>
                </a:lnTo>
                <a:lnTo>
                  <a:pt x="358051" y="694309"/>
                </a:lnTo>
                <a:lnTo>
                  <a:pt x="364159" y="685901"/>
                </a:lnTo>
                <a:close/>
              </a:path>
              <a:path w="5919470" h="1057275">
                <a:moveTo>
                  <a:pt x="377990" y="551472"/>
                </a:moveTo>
                <a:lnTo>
                  <a:pt x="376821" y="544080"/>
                </a:lnTo>
                <a:lnTo>
                  <a:pt x="373354" y="541604"/>
                </a:lnTo>
                <a:lnTo>
                  <a:pt x="365988" y="542759"/>
                </a:lnTo>
                <a:lnTo>
                  <a:pt x="363486" y="546201"/>
                </a:lnTo>
                <a:lnTo>
                  <a:pt x="364655" y="553593"/>
                </a:lnTo>
                <a:lnTo>
                  <a:pt x="368096" y="556082"/>
                </a:lnTo>
                <a:lnTo>
                  <a:pt x="375462" y="554913"/>
                </a:lnTo>
                <a:lnTo>
                  <a:pt x="377990" y="551472"/>
                </a:lnTo>
                <a:close/>
              </a:path>
              <a:path w="5919470" h="1057275">
                <a:moveTo>
                  <a:pt x="402602" y="88214"/>
                </a:moveTo>
                <a:lnTo>
                  <a:pt x="402399" y="86944"/>
                </a:lnTo>
                <a:lnTo>
                  <a:pt x="401815" y="86499"/>
                </a:lnTo>
                <a:lnTo>
                  <a:pt x="400545" y="86702"/>
                </a:lnTo>
                <a:lnTo>
                  <a:pt x="400075" y="87312"/>
                </a:lnTo>
                <a:lnTo>
                  <a:pt x="400278" y="88582"/>
                </a:lnTo>
                <a:lnTo>
                  <a:pt x="400900" y="89001"/>
                </a:lnTo>
                <a:lnTo>
                  <a:pt x="402170" y="88798"/>
                </a:lnTo>
                <a:lnTo>
                  <a:pt x="402602" y="88214"/>
                </a:lnTo>
                <a:close/>
              </a:path>
              <a:path w="5919470" h="1057275">
                <a:moveTo>
                  <a:pt x="412153" y="423367"/>
                </a:moveTo>
                <a:lnTo>
                  <a:pt x="410476" y="412800"/>
                </a:lnTo>
                <a:lnTo>
                  <a:pt x="405523" y="409194"/>
                </a:lnTo>
                <a:lnTo>
                  <a:pt x="394982" y="410870"/>
                </a:lnTo>
                <a:lnTo>
                  <a:pt x="391363" y="415823"/>
                </a:lnTo>
                <a:lnTo>
                  <a:pt x="393039" y="426389"/>
                </a:lnTo>
                <a:lnTo>
                  <a:pt x="398005" y="429996"/>
                </a:lnTo>
                <a:lnTo>
                  <a:pt x="408559" y="428320"/>
                </a:lnTo>
                <a:lnTo>
                  <a:pt x="412153" y="423367"/>
                </a:lnTo>
                <a:close/>
              </a:path>
              <a:path w="5919470" h="1057275">
                <a:moveTo>
                  <a:pt x="442023" y="293077"/>
                </a:moveTo>
                <a:lnTo>
                  <a:pt x="441617" y="290525"/>
                </a:lnTo>
                <a:lnTo>
                  <a:pt x="440410" y="289648"/>
                </a:lnTo>
                <a:lnTo>
                  <a:pt x="437845" y="290055"/>
                </a:lnTo>
                <a:lnTo>
                  <a:pt x="436981" y="291261"/>
                </a:lnTo>
                <a:lnTo>
                  <a:pt x="437388" y="293801"/>
                </a:lnTo>
                <a:lnTo>
                  <a:pt x="438581" y="294690"/>
                </a:lnTo>
                <a:lnTo>
                  <a:pt x="441147" y="294284"/>
                </a:lnTo>
                <a:lnTo>
                  <a:pt x="442023" y="293077"/>
                </a:lnTo>
                <a:close/>
              </a:path>
              <a:path w="5919470" h="1057275">
                <a:moveTo>
                  <a:pt x="451345" y="890308"/>
                </a:moveTo>
                <a:lnTo>
                  <a:pt x="448043" y="881468"/>
                </a:lnTo>
                <a:lnTo>
                  <a:pt x="441845" y="874801"/>
                </a:lnTo>
                <a:lnTo>
                  <a:pt x="433590" y="870966"/>
                </a:lnTo>
                <a:lnTo>
                  <a:pt x="424167" y="870559"/>
                </a:lnTo>
                <a:lnTo>
                  <a:pt x="415328" y="873861"/>
                </a:lnTo>
                <a:lnTo>
                  <a:pt x="408660" y="880059"/>
                </a:lnTo>
                <a:lnTo>
                  <a:pt x="404825" y="888314"/>
                </a:lnTo>
                <a:lnTo>
                  <a:pt x="404431" y="897737"/>
                </a:lnTo>
                <a:lnTo>
                  <a:pt x="407708" y="906576"/>
                </a:lnTo>
                <a:lnTo>
                  <a:pt x="413918" y="913244"/>
                </a:lnTo>
                <a:lnTo>
                  <a:pt x="422173" y="917092"/>
                </a:lnTo>
                <a:lnTo>
                  <a:pt x="431596" y="917486"/>
                </a:lnTo>
                <a:lnTo>
                  <a:pt x="440436" y="914196"/>
                </a:lnTo>
                <a:lnTo>
                  <a:pt x="447103" y="907986"/>
                </a:lnTo>
                <a:lnTo>
                  <a:pt x="450938" y="899731"/>
                </a:lnTo>
                <a:lnTo>
                  <a:pt x="451345" y="890308"/>
                </a:lnTo>
                <a:close/>
              </a:path>
              <a:path w="5919470" h="1057275">
                <a:moveTo>
                  <a:pt x="451662" y="1021994"/>
                </a:moveTo>
                <a:lnTo>
                  <a:pt x="447433" y="1010640"/>
                </a:lnTo>
                <a:lnTo>
                  <a:pt x="439458" y="1002093"/>
                </a:lnTo>
                <a:lnTo>
                  <a:pt x="428853" y="997153"/>
                </a:lnTo>
                <a:lnTo>
                  <a:pt x="416763" y="996645"/>
                </a:lnTo>
                <a:lnTo>
                  <a:pt x="405409" y="1000861"/>
                </a:lnTo>
                <a:lnTo>
                  <a:pt x="396862" y="1008837"/>
                </a:lnTo>
                <a:lnTo>
                  <a:pt x="391922" y="1019441"/>
                </a:lnTo>
                <a:lnTo>
                  <a:pt x="391414" y="1031532"/>
                </a:lnTo>
                <a:lnTo>
                  <a:pt x="395630" y="1042885"/>
                </a:lnTo>
                <a:lnTo>
                  <a:pt x="403606" y="1051458"/>
                </a:lnTo>
                <a:lnTo>
                  <a:pt x="414210" y="1056398"/>
                </a:lnTo>
                <a:lnTo>
                  <a:pt x="426313" y="1056919"/>
                </a:lnTo>
                <a:lnTo>
                  <a:pt x="437654" y="1052690"/>
                </a:lnTo>
                <a:lnTo>
                  <a:pt x="446214" y="1044714"/>
                </a:lnTo>
                <a:lnTo>
                  <a:pt x="451154" y="1034097"/>
                </a:lnTo>
                <a:lnTo>
                  <a:pt x="451662" y="1021994"/>
                </a:lnTo>
                <a:close/>
              </a:path>
              <a:path w="5919470" h="1057275">
                <a:moveTo>
                  <a:pt x="463778" y="758278"/>
                </a:moveTo>
                <a:lnTo>
                  <a:pt x="460641" y="749884"/>
                </a:lnTo>
                <a:lnTo>
                  <a:pt x="454748" y="743546"/>
                </a:lnTo>
                <a:lnTo>
                  <a:pt x="446900" y="739889"/>
                </a:lnTo>
                <a:lnTo>
                  <a:pt x="437959" y="739508"/>
                </a:lnTo>
                <a:lnTo>
                  <a:pt x="429539" y="742645"/>
                </a:lnTo>
                <a:lnTo>
                  <a:pt x="423214" y="748538"/>
                </a:lnTo>
                <a:lnTo>
                  <a:pt x="419557" y="756386"/>
                </a:lnTo>
                <a:lnTo>
                  <a:pt x="419176" y="765340"/>
                </a:lnTo>
                <a:lnTo>
                  <a:pt x="422300" y="773747"/>
                </a:lnTo>
                <a:lnTo>
                  <a:pt x="428205" y="780072"/>
                </a:lnTo>
                <a:lnTo>
                  <a:pt x="436054" y="783729"/>
                </a:lnTo>
                <a:lnTo>
                  <a:pt x="445020" y="784098"/>
                </a:lnTo>
                <a:lnTo>
                  <a:pt x="453415" y="780973"/>
                </a:lnTo>
                <a:lnTo>
                  <a:pt x="459740" y="775081"/>
                </a:lnTo>
                <a:lnTo>
                  <a:pt x="463397" y="767245"/>
                </a:lnTo>
                <a:lnTo>
                  <a:pt x="463778" y="758278"/>
                </a:lnTo>
                <a:close/>
              </a:path>
              <a:path w="5919470" h="1057275">
                <a:moveTo>
                  <a:pt x="480225" y="627722"/>
                </a:moveTo>
                <a:lnTo>
                  <a:pt x="477697" y="620953"/>
                </a:lnTo>
                <a:lnTo>
                  <a:pt x="472960" y="615848"/>
                </a:lnTo>
                <a:lnTo>
                  <a:pt x="466636" y="612902"/>
                </a:lnTo>
                <a:lnTo>
                  <a:pt x="459422" y="612597"/>
                </a:lnTo>
                <a:lnTo>
                  <a:pt x="452653" y="615124"/>
                </a:lnTo>
                <a:lnTo>
                  <a:pt x="447560" y="619874"/>
                </a:lnTo>
                <a:lnTo>
                  <a:pt x="444601" y="626198"/>
                </a:lnTo>
                <a:lnTo>
                  <a:pt x="444309" y="633412"/>
                </a:lnTo>
                <a:lnTo>
                  <a:pt x="446824" y="640181"/>
                </a:lnTo>
                <a:lnTo>
                  <a:pt x="451586" y="645274"/>
                </a:lnTo>
                <a:lnTo>
                  <a:pt x="457898" y="648220"/>
                </a:lnTo>
                <a:lnTo>
                  <a:pt x="465112" y="648512"/>
                </a:lnTo>
                <a:lnTo>
                  <a:pt x="471881" y="645998"/>
                </a:lnTo>
                <a:lnTo>
                  <a:pt x="476986" y="641248"/>
                </a:lnTo>
                <a:lnTo>
                  <a:pt x="479920" y="634936"/>
                </a:lnTo>
                <a:lnTo>
                  <a:pt x="480225" y="627722"/>
                </a:lnTo>
                <a:close/>
              </a:path>
              <a:path w="5919470" h="1057275">
                <a:moveTo>
                  <a:pt x="491109" y="169545"/>
                </a:moveTo>
                <a:lnTo>
                  <a:pt x="489940" y="162166"/>
                </a:lnTo>
                <a:lnTo>
                  <a:pt x="486498" y="159664"/>
                </a:lnTo>
                <a:lnTo>
                  <a:pt x="479132" y="160820"/>
                </a:lnTo>
                <a:lnTo>
                  <a:pt x="476618" y="164287"/>
                </a:lnTo>
                <a:lnTo>
                  <a:pt x="477786" y="171653"/>
                </a:lnTo>
                <a:lnTo>
                  <a:pt x="481241" y="174142"/>
                </a:lnTo>
                <a:lnTo>
                  <a:pt x="488607" y="172974"/>
                </a:lnTo>
                <a:lnTo>
                  <a:pt x="491109" y="169545"/>
                </a:lnTo>
                <a:close/>
              </a:path>
              <a:path w="5919470" h="1057275">
                <a:moveTo>
                  <a:pt x="507530" y="506907"/>
                </a:moveTo>
                <a:lnTo>
                  <a:pt x="504736" y="489305"/>
                </a:lnTo>
                <a:lnTo>
                  <a:pt x="496481" y="483273"/>
                </a:lnTo>
                <a:lnTo>
                  <a:pt x="478878" y="486054"/>
                </a:lnTo>
                <a:lnTo>
                  <a:pt x="472871" y="494360"/>
                </a:lnTo>
                <a:lnTo>
                  <a:pt x="475665" y="511949"/>
                </a:lnTo>
                <a:lnTo>
                  <a:pt x="483933" y="517956"/>
                </a:lnTo>
                <a:lnTo>
                  <a:pt x="501523" y="515175"/>
                </a:lnTo>
                <a:lnTo>
                  <a:pt x="507530" y="506907"/>
                </a:lnTo>
                <a:close/>
              </a:path>
              <a:path w="5919470" h="1057275">
                <a:moveTo>
                  <a:pt x="539356" y="844740"/>
                </a:moveTo>
                <a:lnTo>
                  <a:pt x="539203" y="843775"/>
                </a:lnTo>
                <a:lnTo>
                  <a:pt x="538759" y="843457"/>
                </a:lnTo>
                <a:lnTo>
                  <a:pt x="537794" y="843610"/>
                </a:lnTo>
                <a:lnTo>
                  <a:pt x="537464" y="844054"/>
                </a:lnTo>
                <a:lnTo>
                  <a:pt x="537616" y="845019"/>
                </a:lnTo>
                <a:lnTo>
                  <a:pt x="538073" y="845362"/>
                </a:lnTo>
                <a:lnTo>
                  <a:pt x="539038" y="845210"/>
                </a:lnTo>
                <a:lnTo>
                  <a:pt x="539356" y="844740"/>
                </a:lnTo>
                <a:close/>
              </a:path>
              <a:path w="5919470" h="1057275">
                <a:moveTo>
                  <a:pt x="541261" y="378231"/>
                </a:moveTo>
                <a:lnTo>
                  <a:pt x="538670" y="361911"/>
                </a:lnTo>
                <a:lnTo>
                  <a:pt x="531012" y="356349"/>
                </a:lnTo>
                <a:lnTo>
                  <a:pt x="514692" y="358940"/>
                </a:lnTo>
                <a:lnTo>
                  <a:pt x="509117" y="366585"/>
                </a:lnTo>
                <a:lnTo>
                  <a:pt x="511708" y="382905"/>
                </a:lnTo>
                <a:lnTo>
                  <a:pt x="519366" y="388480"/>
                </a:lnTo>
                <a:lnTo>
                  <a:pt x="535698" y="385889"/>
                </a:lnTo>
                <a:lnTo>
                  <a:pt x="541261" y="378231"/>
                </a:lnTo>
                <a:close/>
              </a:path>
              <a:path w="5919470" h="1057275">
                <a:moveTo>
                  <a:pt x="542925" y="47066"/>
                </a:moveTo>
                <a:lnTo>
                  <a:pt x="541604" y="38760"/>
                </a:lnTo>
                <a:lnTo>
                  <a:pt x="537679" y="35915"/>
                </a:lnTo>
                <a:lnTo>
                  <a:pt x="529374" y="37236"/>
                </a:lnTo>
                <a:lnTo>
                  <a:pt x="526542" y="41148"/>
                </a:lnTo>
                <a:lnTo>
                  <a:pt x="527862" y="49453"/>
                </a:lnTo>
                <a:lnTo>
                  <a:pt x="531761" y="52311"/>
                </a:lnTo>
                <a:lnTo>
                  <a:pt x="540067" y="50990"/>
                </a:lnTo>
                <a:lnTo>
                  <a:pt x="542925" y="47066"/>
                </a:lnTo>
                <a:close/>
              </a:path>
              <a:path w="5919470" h="1057275">
                <a:moveTo>
                  <a:pt x="545325" y="982878"/>
                </a:moveTo>
                <a:lnTo>
                  <a:pt x="542683" y="966266"/>
                </a:lnTo>
                <a:lnTo>
                  <a:pt x="534873" y="960577"/>
                </a:lnTo>
                <a:lnTo>
                  <a:pt x="518248" y="963206"/>
                </a:lnTo>
                <a:lnTo>
                  <a:pt x="512559" y="971042"/>
                </a:lnTo>
                <a:lnTo>
                  <a:pt x="515188" y="987653"/>
                </a:lnTo>
                <a:lnTo>
                  <a:pt x="523011" y="993343"/>
                </a:lnTo>
                <a:lnTo>
                  <a:pt x="539648" y="990714"/>
                </a:lnTo>
                <a:lnTo>
                  <a:pt x="545325" y="982878"/>
                </a:lnTo>
                <a:close/>
              </a:path>
              <a:path w="5919470" h="1057275">
                <a:moveTo>
                  <a:pt x="556691" y="713066"/>
                </a:moveTo>
                <a:lnTo>
                  <a:pt x="556488" y="711771"/>
                </a:lnTo>
                <a:lnTo>
                  <a:pt x="555891" y="711339"/>
                </a:lnTo>
                <a:lnTo>
                  <a:pt x="554634" y="711530"/>
                </a:lnTo>
                <a:lnTo>
                  <a:pt x="554189" y="712139"/>
                </a:lnTo>
                <a:lnTo>
                  <a:pt x="554393" y="713435"/>
                </a:lnTo>
                <a:lnTo>
                  <a:pt x="555002" y="713867"/>
                </a:lnTo>
                <a:lnTo>
                  <a:pt x="556260" y="713676"/>
                </a:lnTo>
                <a:lnTo>
                  <a:pt x="556691" y="713066"/>
                </a:lnTo>
                <a:close/>
              </a:path>
              <a:path w="5919470" h="1057275">
                <a:moveTo>
                  <a:pt x="570255" y="247434"/>
                </a:moveTo>
                <a:lnTo>
                  <a:pt x="569747" y="244259"/>
                </a:lnTo>
                <a:lnTo>
                  <a:pt x="568261" y="243154"/>
                </a:lnTo>
                <a:lnTo>
                  <a:pt x="565061" y="243649"/>
                </a:lnTo>
                <a:lnTo>
                  <a:pt x="563981" y="245173"/>
                </a:lnTo>
                <a:lnTo>
                  <a:pt x="564476" y="248348"/>
                </a:lnTo>
                <a:lnTo>
                  <a:pt x="565988" y="249453"/>
                </a:lnTo>
                <a:lnTo>
                  <a:pt x="569175" y="248958"/>
                </a:lnTo>
                <a:lnTo>
                  <a:pt x="570255" y="247434"/>
                </a:lnTo>
                <a:close/>
              </a:path>
              <a:path w="5919470" h="1057275">
                <a:moveTo>
                  <a:pt x="591642" y="586206"/>
                </a:moveTo>
                <a:lnTo>
                  <a:pt x="589762" y="574370"/>
                </a:lnTo>
                <a:lnTo>
                  <a:pt x="584200" y="570331"/>
                </a:lnTo>
                <a:lnTo>
                  <a:pt x="572363" y="572211"/>
                </a:lnTo>
                <a:lnTo>
                  <a:pt x="568312" y="577773"/>
                </a:lnTo>
                <a:lnTo>
                  <a:pt x="570191" y="589610"/>
                </a:lnTo>
                <a:lnTo>
                  <a:pt x="575754" y="593648"/>
                </a:lnTo>
                <a:lnTo>
                  <a:pt x="587590" y="591769"/>
                </a:lnTo>
                <a:lnTo>
                  <a:pt x="591642" y="586206"/>
                </a:lnTo>
                <a:close/>
              </a:path>
              <a:path w="5919470" h="1057275">
                <a:moveTo>
                  <a:pt x="612228" y="452945"/>
                </a:moveTo>
                <a:lnTo>
                  <a:pt x="612203" y="452793"/>
                </a:lnTo>
                <a:lnTo>
                  <a:pt x="612051" y="452691"/>
                </a:lnTo>
                <a:lnTo>
                  <a:pt x="611720" y="452742"/>
                </a:lnTo>
                <a:lnTo>
                  <a:pt x="611619" y="452894"/>
                </a:lnTo>
                <a:lnTo>
                  <a:pt x="611670" y="453186"/>
                </a:lnTo>
                <a:lnTo>
                  <a:pt x="611809" y="453313"/>
                </a:lnTo>
                <a:lnTo>
                  <a:pt x="611974" y="453288"/>
                </a:lnTo>
                <a:lnTo>
                  <a:pt x="612140" y="453250"/>
                </a:lnTo>
                <a:lnTo>
                  <a:pt x="612228" y="452945"/>
                </a:lnTo>
                <a:close/>
              </a:path>
              <a:path w="5919470" h="1057275">
                <a:moveTo>
                  <a:pt x="622160" y="124942"/>
                </a:moveTo>
                <a:lnTo>
                  <a:pt x="621144" y="118554"/>
                </a:lnTo>
                <a:lnTo>
                  <a:pt x="618159" y="116382"/>
                </a:lnTo>
                <a:lnTo>
                  <a:pt x="611746" y="117398"/>
                </a:lnTo>
                <a:lnTo>
                  <a:pt x="609587" y="120383"/>
                </a:lnTo>
                <a:lnTo>
                  <a:pt x="610603" y="126784"/>
                </a:lnTo>
                <a:lnTo>
                  <a:pt x="613587" y="128981"/>
                </a:lnTo>
                <a:lnTo>
                  <a:pt x="620001" y="127965"/>
                </a:lnTo>
                <a:lnTo>
                  <a:pt x="622160" y="124942"/>
                </a:lnTo>
                <a:close/>
              </a:path>
              <a:path w="5919470" h="1057275">
                <a:moveTo>
                  <a:pt x="638543" y="927544"/>
                </a:moveTo>
                <a:lnTo>
                  <a:pt x="638390" y="926592"/>
                </a:lnTo>
                <a:lnTo>
                  <a:pt x="637946" y="926261"/>
                </a:lnTo>
                <a:lnTo>
                  <a:pt x="636981" y="926414"/>
                </a:lnTo>
                <a:lnTo>
                  <a:pt x="636663" y="926858"/>
                </a:lnTo>
                <a:lnTo>
                  <a:pt x="636816" y="927823"/>
                </a:lnTo>
                <a:lnTo>
                  <a:pt x="637247" y="928141"/>
                </a:lnTo>
                <a:lnTo>
                  <a:pt x="638225" y="927989"/>
                </a:lnTo>
                <a:lnTo>
                  <a:pt x="638543" y="927544"/>
                </a:lnTo>
                <a:close/>
              </a:path>
              <a:path w="5919470" h="1057275">
                <a:moveTo>
                  <a:pt x="654329" y="327152"/>
                </a:moveTo>
                <a:lnTo>
                  <a:pt x="653821" y="323977"/>
                </a:lnTo>
                <a:lnTo>
                  <a:pt x="652335" y="322859"/>
                </a:lnTo>
                <a:lnTo>
                  <a:pt x="649122" y="323367"/>
                </a:lnTo>
                <a:lnTo>
                  <a:pt x="648042" y="324891"/>
                </a:lnTo>
                <a:lnTo>
                  <a:pt x="648538" y="328066"/>
                </a:lnTo>
                <a:lnTo>
                  <a:pt x="650049" y="329171"/>
                </a:lnTo>
                <a:lnTo>
                  <a:pt x="653249" y="328663"/>
                </a:lnTo>
                <a:lnTo>
                  <a:pt x="654329" y="327152"/>
                </a:lnTo>
                <a:close/>
              </a:path>
              <a:path w="5919470" h="1057275">
                <a:moveTo>
                  <a:pt x="673201" y="2552"/>
                </a:moveTo>
                <a:lnTo>
                  <a:pt x="672896" y="635"/>
                </a:lnTo>
                <a:lnTo>
                  <a:pt x="672007" y="0"/>
                </a:lnTo>
                <a:lnTo>
                  <a:pt x="670077" y="304"/>
                </a:lnTo>
                <a:lnTo>
                  <a:pt x="669404" y="1181"/>
                </a:lnTo>
                <a:lnTo>
                  <a:pt x="669709" y="3111"/>
                </a:lnTo>
                <a:lnTo>
                  <a:pt x="670623" y="3771"/>
                </a:lnTo>
                <a:lnTo>
                  <a:pt x="672553" y="3467"/>
                </a:lnTo>
                <a:lnTo>
                  <a:pt x="673201" y="2552"/>
                </a:lnTo>
                <a:close/>
              </a:path>
              <a:path w="5919470" h="1057275">
                <a:moveTo>
                  <a:pt x="697941" y="201612"/>
                </a:moveTo>
                <a:lnTo>
                  <a:pt x="697890" y="201295"/>
                </a:lnTo>
                <a:lnTo>
                  <a:pt x="697738" y="201193"/>
                </a:lnTo>
                <a:lnTo>
                  <a:pt x="697420" y="201244"/>
                </a:lnTo>
                <a:lnTo>
                  <a:pt x="697306" y="201396"/>
                </a:lnTo>
                <a:lnTo>
                  <a:pt x="697357" y="201714"/>
                </a:lnTo>
                <a:lnTo>
                  <a:pt x="697509" y="201815"/>
                </a:lnTo>
                <a:lnTo>
                  <a:pt x="697826" y="201764"/>
                </a:lnTo>
                <a:lnTo>
                  <a:pt x="697941" y="201612"/>
                </a:lnTo>
                <a:close/>
              </a:path>
              <a:path w="5919470" h="1057275">
                <a:moveTo>
                  <a:pt x="751408" y="79959"/>
                </a:moveTo>
                <a:lnTo>
                  <a:pt x="751357" y="79641"/>
                </a:lnTo>
                <a:lnTo>
                  <a:pt x="751217" y="79514"/>
                </a:lnTo>
                <a:lnTo>
                  <a:pt x="750900" y="79565"/>
                </a:lnTo>
                <a:lnTo>
                  <a:pt x="750785" y="79730"/>
                </a:lnTo>
                <a:lnTo>
                  <a:pt x="750836" y="80048"/>
                </a:lnTo>
                <a:lnTo>
                  <a:pt x="750989" y="80149"/>
                </a:lnTo>
                <a:lnTo>
                  <a:pt x="751306" y="80098"/>
                </a:lnTo>
                <a:lnTo>
                  <a:pt x="751408" y="79959"/>
                </a:lnTo>
                <a:close/>
              </a:path>
              <a:path w="5919470" h="1057275">
                <a:moveTo>
                  <a:pt x="5543245" y="88519"/>
                </a:moveTo>
                <a:lnTo>
                  <a:pt x="5541365" y="76682"/>
                </a:lnTo>
                <a:lnTo>
                  <a:pt x="5535815" y="72631"/>
                </a:lnTo>
                <a:lnTo>
                  <a:pt x="5523979" y="74510"/>
                </a:lnTo>
                <a:lnTo>
                  <a:pt x="5519928" y="80073"/>
                </a:lnTo>
                <a:lnTo>
                  <a:pt x="5521807" y="91909"/>
                </a:lnTo>
                <a:lnTo>
                  <a:pt x="5527383" y="95923"/>
                </a:lnTo>
                <a:lnTo>
                  <a:pt x="5539206" y="94056"/>
                </a:lnTo>
                <a:lnTo>
                  <a:pt x="5543245" y="88519"/>
                </a:lnTo>
                <a:close/>
              </a:path>
              <a:path w="5919470" h="1057275">
                <a:moveTo>
                  <a:pt x="5545798" y="455930"/>
                </a:moveTo>
                <a:lnTo>
                  <a:pt x="5543512" y="441528"/>
                </a:lnTo>
                <a:lnTo>
                  <a:pt x="5536743" y="436626"/>
                </a:lnTo>
                <a:lnTo>
                  <a:pt x="5522353" y="438912"/>
                </a:lnTo>
                <a:lnTo>
                  <a:pt x="5517439" y="445655"/>
                </a:lnTo>
                <a:lnTo>
                  <a:pt x="5519712" y="460057"/>
                </a:lnTo>
                <a:lnTo>
                  <a:pt x="5526481" y="464959"/>
                </a:lnTo>
                <a:lnTo>
                  <a:pt x="5540870" y="462673"/>
                </a:lnTo>
                <a:lnTo>
                  <a:pt x="5545798" y="455930"/>
                </a:lnTo>
                <a:close/>
              </a:path>
              <a:path w="5919470" h="1057275">
                <a:moveTo>
                  <a:pt x="5573852" y="586384"/>
                </a:moveTo>
                <a:lnTo>
                  <a:pt x="5571414" y="571042"/>
                </a:lnTo>
                <a:lnTo>
                  <a:pt x="5564213" y="565810"/>
                </a:lnTo>
                <a:lnTo>
                  <a:pt x="5548846" y="568236"/>
                </a:lnTo>
                <a:lnTo>
                  <a:pt x="5543601" y="575449"/>
                </a:lnTo>
                <a:lnTo>
                  <a:pt x="5546026" y="590791"/>
                </a:lnTo>
                <a:lnTo>
                  <a:pt x="5553253" y="596049"/>
                </a:lnTo>
                <a:lnTo>
                  <a:pt x="5568620" y="593610"/>
                </a:lnTo>
                <a:lnTo>
                  <a:pt x="5573852" y="586384"/>
                </a:lnTo>
                <a:close/>
              </a:path>
              <a:path w="5919470" h="1057275">
                <a:moveTo>
                  <a:pt x="5583352" y="213029"/>
                </a:moveTo>
                <a:lnTo>
                  <a:pt x="5581980" y="204393"/>
                </a:lnTo>
                <a:lnTo>
                  <a:pt x="5577929" y="201460"/>
                </a:lnTo>
                <a:lnTo>
                  <a:pt x="5569293" y="202831"/>
                </a:lnTo>
                <a:lnTo>
                  <a:pt x="5566334" y="206870"/>
                </a:lnTo>
                <a:lnTo>
                  <a:pt x="5567705" y="215506"/>
                </a:lnTo>
                <a:lnTo>
                  <a:pt x="5571769" y="218440"/>
                </a:lnTo>
                <a:lnTo>
                  <a:pt x="5580405" y="217068"/>
                </a:lnTo>
                <a:lnTo>
                  <a:pt x="5583352" y="213029"/>
                </a:lnTo>
                <a:close/>
              </a:path>
              <a:path w="5919470" h="1057275">
                <a:moveTo>
                  <a:pt x="5594642" y="717664"/>
                </a:moveTo>
                <a:lnTo>
                  <a:pt x="5592203" y="702297"/>
                </a:lnTo>
                <a:lnTo>
                  <a:pt x="5585003" y="697064"/>
                </a:lnTo>
                <a:lnTo>
                  <a:pt x="5569636" y="699490"/>
                </a:lnTo>
                <a:lnTo>
                  <a:pt x="5564390" y="706704"/>
                </a:lnTo>
                <a:lnTo>
                  <a:pt x="5566829" y="722071"/>
                </a:lnTo>
                <a:lnTo>
                  <a:pt x="5574042" y="727303"/>
                </a:lnTo>
                <a:lnTo>
                  <a:pt x="5589409" y="724865"/>
                </a:lnTo>
                <a:lnTo>
                  <a:pt x="5594642" y="717664"/>
                </a:lnTo>
                <a:close/>
              </a:path>
              <a:path w="5919470" h="1057275">
                <a:moveTo>
                  <a:pt x="5608434" y="849553"/>
                </a:moveTo>
                <a:lnTo>
                  <a:pt x="5606097" y="834834"/>
                </a:lnTo>
                <a:lnTo>
                  <a:pt x="5599188" y="829792"/>
                </a:lnTo>
                <a:lnTo>
                  <a:pt x="5584469" y="832129"/>
                </a:lnTo>
                <a:lnTo>
                  <a:pt x="5579440" y="839063"/>
                </a:lnTo>
                <a:lnTo>
                  <a:pt x="5581764" y="853782"/>
                </a:lnTo>
                <a:lnTo>
                  <a:pt x="5588686" y="858774"/>
                </a:lnTo>
                <a:lnTo>
                  <a:pt x="5603418" y="856449"/>
                </a:lnTo>
                <a:lnTo>
                  <a:pt x="5608434" y="849553"/>
                </a:lnTo>
                <a:close/>
              </a:path>
              <a:path w="5919470" h="1057275">
                <a:moveTo>
                  <a:pt x="5615825" y="981989"/>
                </a:moveTo>
                <a:lnTo>
                  <a:pt x="5613590" y="967892"/>
                </a:lnTo>
                <a:lnTo>
                  <a:pt x="5606986" y="963104"/>
                </a:lnTo>
                <a:lnTo>
                  <a:pt x="5592915" y="965327"/>
                </a:lnTo>
                <a:lnTo>
                  <a:pt x="5588101" y="971931"/>
                </a:lnTo>
                <a:lnTo>
                  <a:pt x="5590337" y="986028"/>
                </a:lnTo>
                <a:lnTo>
                  <a:pt x="5596953" y="990803"/>
                </a:lnTo>
                <a:lnTo>
                  <a:pt x="5611025" y="988568"/>
                </a:lnTo>
                <a:lnTo>
                  <a:pt x="5615825" y="981989"/>
                </a:lnTo>
                <a:close/>
              </a:path>
              <a:path w="5919470" h="1057275">
                <a:moveTo>
                  <a:pt x="5621693" y="340906"/>
                </a:moveTo>
                <a:lnTo>
                  <a:pt x="5620169" y="331304"/>
                </a:lnTo>
                <a:lnTo>
                  <a:pt x="5615648" y="328041"/>
                </a:lnTo>
                <a:lnTo>
                  <a:pt x="5606072" y="329552"/>
                </a:lnTo>
                <a:lnTo>
                  <a:pt x="5602783" y="334060"/>
                </a:lnTo>
                <a:lnTo>
                  <a:pt x="5604294" y="343662"/>
                </a:lnTo>
                <a:lnTo>
                  <a:pt x="5608815" y="346951"/>
                </a:lnTo>
                <a:lnTo>
                  <a:pt x="5618404" y="345427"/>
                </a:lnTo>
                <a:lnTo>
                  <a:pt x="5621693" y="340906"/>
                </a:lnTo>
                <a:close/>
              </a:path>
              <a:path w="5919470" h="1057275">
                <a:moveTo>
                  <a:pt x="5653710" y="470281"/>
                </a:moveTo>
                <a:lnTo>
                  <a:pt x="5652084" y="460057"/>
                </a:lnTo>
                <a:lnTo>
                  <a:pt x="5647271" y="456539"/>
                </a:lnTo>
                <a:lnTo>
                  <a:pt x="5637034" y="458152"/>
                </a:lnTo>
                <a:lnTo>
                  <a:pt x="5633555" y="462991"/>
                </a:lnTo>
                <a:lnTo>
                  <a:pt x="5635180" y="473214"/>
                </a:lnTo>
                <a:lnTo>
                  <a:pt x="5639968" y="476694"/>
                </a:lnTo>
                <a:lnTo>
                  <a:pt x="5650217" y="475068"/>
                </a:lnTo>
                <a:lnTo>
                  <a:pt x="5653710" y="470281"/>
                </a:lnTo>
                <a:close/>
              </a:path>
              <a:path w="5919470" h="1057275">
                <a:moveTo>
                  <a:pt x="5656999" y="101333"/>
                </a:moveTo>
                <a:lnTo>
                  <a:pt x="5655729" y="93332"/>
                </a:lnTo>
                <a:lnTo>
                  <a:pt x="5651970" y="90589"/>
                </a:lnTo>
                <a:lnTo>
                  <a:pt x="5643981" y="91859"/>
                </a:lnTo>
                <a:lnTo>
                  <a:pt x="5641251" y="95631"/>
                </a:lnTo>
                <a:lnTo>
                  <a:pt x="5642508" y="103632"/>
                </a:lnTo>
                <a:lnTo>
                  <a:pt x="5646280" y="106362"/>
                </a:lnTo>
                <a:lnTo>
                  <a:pt x="5654268" y="105105"/>
                </a:lnTo>
                <a:lnTo>
                  <a:pt x="5656999" y="101333"/>
                </a:lnTo>
                <a:close/>
              </a:path>
              <a:path w="5919470" h="1057275">
                <a:moveTo>
                  <a:pt x="5679084" y="600735"/>
                </a:moveTo>
                <a:lnTo>
                  <a:pt x="5677459" y="590486"/>
                </a:lnTo>
                <a:lnTo>
                  <a:pt x="5672633" y="586968"/>
                </a:lnTo>
                <a:lnTo>
                  <a:pt x="5662396" y="588594"/>
                </a:lnTo>
                <a:lnTo>
                  <a:pt x="5658917" y="593420"/>
                </a:lnTo>
                <a:lnTo>
                  <a:pt x="5660542" y="603669"/>
                </a:lnTo>
                <a:lnTo>
                  <a:pt x="5665330" y="607174"/>
                </a:lnTo>
                <a:lnTo>
                  <a:pt x="5675566" y="605548"/>
                </a:lnTo>
                <a:lnTo>
                  <a:pt x="5679084" y="600735"/>
                </a:lnTo>
                <a:close/>
              </a:path>
              <a:path w="5919470" h="1057275">
                <a:moveTo>
                  <a:pt x="5695531" y="226822"/>
                </a:moveTo>
                <a:lnTo>
                  <a:pt x="5694667" y="221386"/>
                </a:lnTo>
                <a:lnTo>
                  <a:pt x="5692140" y="219532"/>
                </a:lnTo>
                <a:lnTo>
                  <a:pt x="5686679" y="220395"/>
                </a:lnTo>
                <a:lnTo>
                  <a:pt x="5684837" y="222935"/>
                </a:lnTo>
                <a:lnTo>
                  <a:pt x="5685701" y="228384"/>
                </a:lnTo>
                <a:lnTo>
                  <a:pt x="5688241" y="230251"/>
                </a:lnTo>
                <a:lnTo>
                  <a:pt x="5693702" y="229387"/>
                </a:lnTo>
                <a:lnTo>
                  <a:pt x="5695531" y="226822"/>
                </a:lnTo>
                <a:close/>
              </a:path>
              <a:path w="5919470" h="1057275">
                <a:moveTo>
                  <a:pt x="5698350" y="732218"/>
                </a:moveTo>
                <a:lnTo>
                  <a:pt x="5696724" y="721995"/>
                </a:lnTo>
                <a:lnTo>
                  <a:pt x="5691911" y="718515"/>
                </a:lnTo>
                <a:lnTo>
                  <a:pt x="5681662" y="720140"/>
                </a:lnTo>
                <a:lnTo>
                  <a:pt x="5678157" y="724941"/>
                </a:lnTo>
                <a:lnTo>
                  <a:pt x="5679783" y="735164"/>
                </a:lnTo>
                <a:lnTo>
                  <a:pt x="5684596" y="738670"/>
                </a:lnTo>
                <a:lnTo>
                  <a:pt x="5694858" y="737044"/>
                </a:lnTo>
                <a:lnTo>
                  <a:pt x="5698350" y="732218"/>
                </a:lnTo>
                <a:close/>
              </a:path>
              <a:path w="5919470" h="1057275">
                <a:moveTo>
                  <a:pt x="5711152" y="864374"/>
                </a:moveTo>
                <a:lnTo>
                  <a:pt x="5709577" y="854456"/>
                </a:lnTo>
                <a:lnTo>
                  <a:pt x="5704903" y="851065"/>
                </a:lnTo>
                <a:lnTo>
                  <a:pt x="5694997" y="852627"/>
                </a:lnTo>
                <a:lnTo>
                  <a:pt x="5691606" y="857300"/>
                </a:lnTo>
                <a:lnTo>
                  <a:pt x="5693168" y="867219"/>
                </a:lnTo>
                <a:lnTo>
                  <a:pt x="5697842" y="870610"/>
                </a:lnTo>
                <a:lnTo>
                  <a:pt x="5707761" y="869035"/>
                </a:lnTo>
                <a:lnTo>
                  <a:pt x="5711152" y="864374"/>
                </a:lnTo>
                <a:close/>
              </a:path>
              <a:path w="5919470" h="1057275">
                <a:moveTo>
                  <a:pt x="5717159" y="996759"/>
                </a:moveTo>
                <a:lnTo>
                  <a:pt x="5715736" y="987780"/>
                </a:lnTo>
                <a:lnTo>
                  <a:pt x="5711533" y="984745"/>
                </a:lnTo>
                <a:lnTo>
                  <a:pt x="5702566" y="986167"/>
                </a:lnTo>
                <a:lnTo>
                  <a:pt x="5699518" y="990346"/>
                </a:lnTo>
                <a:lnTo>
                  <a:pt x="5700941" y="999324"/>
                </a:lnTo>
                <a:lnTo>
                  <a:pt x="5705132" y="1002372"/>
                </a:lnTo>
                <a:lnTo>
                  <a:pt x="5714098" y="1000963"/>
                </a:lnTo>
                <a:lnTo>
                  <a:pt x="5717159" y="996759"/>
                </a:lnTo>
                <a:close/>
              </a:path>
              <a:path w="5919470" h="1057275">
                <a:moveTo>
                  <a:pt x="5731535" y="355155"/>
                </a:moveTo>
                <a:lnTo>
                  <a:pt x="5730570" y="349059"/>
                </a:lnTo>
                <a:lnTo>
                  <a:pt x="5727712" y="346989"/>
                </a:lnTo>
                <a:lnTo>
                  <a:pt x="5721629" y="347954"/>
                </a:lnTo>
                <a:lnTo>
                  <a:pt x="5719559" y="350812"/>
                </a:lnTo>
                <a:lnTo>
                  <a:pt x="5720524" y="356908"/>
                </a:lnTo>
                <a:lnTo>
                  <a:pt x="5723382" y="358978"/>
                </a:lnTo>
                <a:lnTo>
                  <a:pt x="5729465" y="358013"/>
                </a:lnTo>
                <a:lnTo>
                  <a:pt x="5731535" y="355155"/>
                </a:lnTo>
                <a:close/>
              </a:path>
              <a:path w="5919470" h="1057275">
                <a:moveTo>
                  <a:pt x="5761431" y="484835"/>
                </a:moveTo>
                <a:lnTo>
                  <a:pt x="5760415" y="478434"/>
                </a:lnTo>
                <a:lnTo>
                  <a:pt x="5757418" y="476250"/>
                </a:lnTo>
                <a:lnTo>
                  <a:pt x="5751004" y="477266"/>
                </a:lnTo>
                <a:lnTo>
                  <a:pt x="5748833" y="480275"/>
                </a:lnTo>
                <a:lnTo>
                  <a:pt x="5749849" y="486676"/>
                </a:lnTo>
                <a:lnTo>
                  <a:pt x="5752846" y="488848"/>
                </a:lnTo>
                <a:lnTo>
                  <a:pt x="5759247" y="487832"/>
                </a:lnTo>
                <a:lnTo>
                  <a:pt x="5761431" y="484835"/>
                </a:lnTo>
                <a:close/>
              </a:path>
              <a:path w="5919470" h="1057275">
                <a:moveTo>
                  <a:pt x="5785155" y="615607"/>
                </a:moveTo>
                <a:lnTo>
                  <a:pt x="5784139" y="609206"/>
                </a:lnTo>
                <a:lnTo>
                  <a:pt x="5781141" y="607021"/>
                </a:lnTo>
                <a:lnTo>
                  <a:pt x="5774728" y="608037"/>
                </a:lnTo>
                <a:lnTo>
                  <a:pt x="5772556" y="611047"/>
                </a:lnTo>
                <a:lnTo>
                  <a:pt x="5773572" y="617448"/>
                </a:lnTo>
                <a:lnTo>
                  <a:pt x="5776569" y="619645"/>
                </a:lnTo>
                <a:lnTo>
                  <a:pt x="5782983" y="618629"/>
                </a:lnTo>
                <a:lnTo>
                  <a:pt x="5785155" y="615607"/>
                </a:lnTo>
                <a:close/>
              </a:path>
              <a:path w="5919470" h="1057275">
                <a:moveTo>
                  <a:pt x="5802998" y="747306"/>
                </a:moveTo>
                <a:lnTo>
                  <a:pt x="5801982" y="740918"/>
                </a:lnTo>
                <a:lnTo>
                  <a:pt x="5798972" y="738733"/>
                </a:lnTo>
                <a:lnTo>
                  <a:pt x="5792584" y="739736"/>
                </a:lnTo>
                <a:lnTo>
                  <a:pt x="5790400" y="742759"/>
                </a:lnTo>
                <a:lnTo>
                  <a:pt x="5791416" y="749147"/>
                </a:lnTo>
                <a:lnTo>
                  <a:pt x="5794413" y="751319"/>
                </a:lnTo>
                <a:lnTo>
                  <a:pt x="5800801" y="750316"/>
                </a:lnTo>
                <a:lnTo>
                  <a:pt x="5802998" y="747306"/>
                </a:lnTo>
                <a:close/>
              </a:path>
              <a:path w="5919470" h="1057275">
                <a:moveTo>
                  <a:pt x="5814580" y="879551"/>
                </a:moveTo>
                <a:lnTo>
                  <a:pt x="5813628" y="873493"/>
                </a:lnTo>
                <a:lnTo>
                  <a:pt x="5810770" y="871423"/>
                </a:lnTo>
                <a:lnTo>
                  <a:pt x="5804687" y="872388"/>
                </a:lnTo>
                <a:lnTo>
                  <a:pt x="5802617" y="875245"/>
                </a:lnTo>
                <a:lnTo>
                  <a:pt x="5803570" y="881303"/>
                </a:lnTo>
                <a:lnTo>
                  <a:pt x="5806427" y="883373"/>
                </a:lnTo>
                <a:lnTo>
                  <a:pt x="5812510" y="882396"/>
                </a:lnTo>
                <a:lnTo>
                  <a:pt x="5814580" y="879551"/>
                </a:lnTo>
                <a:close/>
              </a:path>
              <a:path w="5919470" h="1057275">
                <a:moveTo>
                  <a:pt x="5820245" y="1012240"/>
                </a:moveTo>
                <a:lnTo>
                  <a:pt x="5819330" y="1006475"/>
                </a:lnTo>
                <a:lnTo>
                  <a:pt x="5816625" y="1004506"/>
                </a:lnTo>
                <a:lnTo>
                  <a:pt x="5810859" y="1005420"/>
                </a:lnTo>
                <a:lnTo>
                  <a:pt x="5808891" y="1008126"/>
                </a:lnTo>
                <a:lnTo>
                  <a:pt x="5809805" y="1013891"/>
                </a:lnTo>
                <a:lnTo>
                  <a:pt x="5812510" y="1015860"/>
                </a:lnTo>
                <a:lnTo>
                  <a:pt x="5818276" y="1014945"/>
                </a:lnTo>
                <a:lnTo>
                  <a:pt x="5820245" y="1012240"/>
                </a:lnTo>
                <a:close/>
              </a:path>
              <a:path w="5919470" h="1057275">
                <a:moveTo>
                  <a:pt x="5869914" y="499960"/>
                </a:moveTo>
                <a:lnTo>
                  <a:pt x="5869305" y="496125"/>
                </a:lnTo>
                <a:lnTo>
                  <a:pt x="5867476" y="494804"/>
                </a:lnTo>
                <a:lnTo>
                  <a:pt x="5863666" y="495414"/>
                </a:lnTo>
                <a:lnTo>
                  <a:pt x="5862358" y="497230"/>
                </a:lnTo>
                <a:lnTo>
                  <a:pt x="5862967" y="501065"/>
                </a:lnTo>
                <a:lnTo>
                  <a:pt x="5864771" y="502361"/>
                </a:lnTo>
                <a:lnTo>
                  <a:pt x="5868581" y="501751"/>
                </a:lnTo>
                <a:lnTo>
                  <a:pt x="5869914" y="499960"/>
                </a:lnTo>
                <a:close/>
              </a:path>
              <a:path w="5919470" h="1057275">
                <a:moveTo>
                  <a:pt x="5892127" y="630986"/>
                </a:moveTo>
                <a:lnTo>
                  <a:pt x="5891517" y="627164"/>
                </a:lnTo>
                <a:lnTo>
                  <a:pt x="5889701" y="625843"/>
                </a:lnTo>
                <a:lnTo>
                  <a:pt x="5885866" y="626440"/>
                </a:lnTo>
                <a:lnTo>
                  <a:pt x="5884557" y="628256"/>
                </a:lnTo>
                <a:lnTo>
                  <a:pt x="5885167" y="632091"/>
                </a:lnTo>
                <a:lnTo>
                  <a:pt x="5886958" y="633399"/>
                </a:lnTo>
                <a:lnTo>
                  <a:pt x="5890806" y="632790"/>
                </a:lnTo>
                <a:lnTo>
                  <a:pt x="5892127" y="630986"/>
                </a:lnTo>
                <a:close/>
              </a:path>
              <a:path w="5919470" h="1057275">
                <a:moveTo>
                  <a:pt x="5908637" y="762889"/>
                </a:moveTo>
                <a:lnTo>
                  <a:pt x="5908027" y="759040"/>
                </a:lnTo>
                <a:lnTo>
                  <a:pt x="5906211" y="757732"/>
                </a:lnTo>
                <a:lnTo>
                  <a:pt x="5902363" y="758329"/>
                </a:lnTo>
                <a:lnTo>
                  <a:pt x="5901080" y="760145"/>
                </a:lnTo>
                <a:lnTo>
                  <a:pt x="5901690" y="763981"/>
                </a:lnTo>
                <a:lnTo>
                  <a:pt x="5903468" y="765263"/>
                </a:lnTo>
                <a:lnTo>
                  <a:pt x="5907303" y="764654"/>
                </a:lnTo>
                <a:lnTo>
                  <a:pt x="5908637" y="762889"/>
                </a:lnTo>
                <a:close/>
              </a:path>
              <a:path w="5919470" h="1057275">
                <a:moveTo>
                  <a:pt x="5919419" y="895350"/>
                </a:moveTo>
                <a:lnTo>
                  <a:pt x="5918809" y="891514"/>
                </a:lnTo>
                <a:lnTo>
                  <a:pt x="5917006" y="890219"/>
                </a:lnTo>
                <a:lnTo>
                  <a:pt x="5913158" y="890816"/>
                </a:lnTo>
                <a:lnTo>
                  <a:pt x="5911850" y="892606"/>
                </a:lnTo>
                <a:lnTo>
                  <a:pt x="5912459" y="896442"/>
                </a:lnTo>
                <a:lnTo>
                  <a:pt x="5914263" y="897750"/>
                </a:lnTo>
                <a:lnTo>
                  <a:pt x="5918098" y="897140"/>
                </a:lnTo>
                <a:lnTo>
                  <a:pt x="5919419" y="895350"/>
                </a:lnTo>
                <a:close/>
              </a:path>
            </a:pathLst>
          </a:custGeom>
          <a:solidFill>
            <a:srgbClr val="FFFFFF">
              <a:alpha val="22999"/>
            </a:srgbClr>
          </a:solidFill>
        </p:spPr>
        <p:txBody>
          <a:bodyPr wrap="square" lIns="0" tIns="0" rIns="0" bIns="0" rtlCol="0"/>
          <a:lstStyle/>
          <a:p>
            <a:endParaRPr/>
          </a:p>
        </p:txBody>
      </p:sp>
      <p:sp>
        <p:nvSpPr>
          <p:cNvPr id="5" name="object 7">
            <a:extLst>
              <a:ext uri="{FF2B5EF4-FFF2-40B4-BE49-F238E27FC236}">
                <a16:creationId xmlns:a16="http://schemas.microsoft.com/office/drawing/2014/main" id="{025F21E4-69FB-4F06-8976-5C1143120F07}"/>
              </a:ext>
            </a:extLst>
          </p:cNvPr>
          <p:cNvSpPr/>
          <p:nvPr/>
        </p:nvSpPr>
        <p:spPr>
          <a:xfrm>
            <a:off x="5409260" y="0"/>
            <a:ext cx="4399915" cy="1041400"/>
          </a:xfrm>
          <a:custGeom>
            <a:avLst/>
            <a:gdLst/>
            <a:ahLst/>
            <a:cxnLst/>
            <a:rect l="l" t="t" r="r" b="b"/>
            <a:pathLst>
              <a:path w="4399915" h="1041400">
                <a:moveTo>
                  <a:pt x="12496" y="1017943"/>
                </a:moveTo>
                <a:lnTo>
                  <a:pt x="10883" y="1014793"/>
                </a:lnTo>
                <a:lnTo>
                  <a:pt x="5041" y="1012901"/>
                </a:lnTo>
                <a:lnTo>
                  <a:pt x="1905" y="1014488"/>
                </a:lnTo>
                <a:lnTo>
                  <a:pt x="0" y="1020368"/>
                </a:lnTo>
                <a:lnTo>
                  <a:pt x="1612" y="1023467"/>
                </a:lnTo>
                <a:lnTo>
                  <a:pt x="7442" y="1025372"/>
                </a:lnTo>
                <a:lnTo>
                  <a:pt x="10591" y="1023810"/>
                </a:lnTo>
                <a:lnTo>
                  <a:pt x="12496" y="1017943"/>
                </a:lnTo>
                <a:close/>
              </a:path>
              <a:path w="4399915" h="1041400">
                <a:moveTo>
                  <a:pt x="68033" y="896988"/>
                </a:moveTo>
                <a:lnTo>
                  <a:pt x="66344" y="893686"/>
                </a:lnTo>
                <a:lnTo>
                  <a:pt x="60172" y="891679"/>
                </a:lnTo>
                <a:lnTo>
                  <a:pt x="56870" y="893356"/>
                </a:lnTo>
                <a:lnTo>
                  <a:pt x="54864" y="899528"/>
                </a:lnTo>
                <a:lnTo>
                  <a:pt x="56553" y="902830"/>
                </a:lnTo>
                <a:lnTo>
                  <a:pt x="62725" y="904836"/>
                </a:lnTo>
                <a:lnTo>
                  <a:pt x="66027" y="903160"/>
                </a:lnTo>
                <a:lnTo>
                  <a:pt x="68033" y="896988"/>
                </a:lnTo>
                <a:close/>
              </a:path>
              <a:path w="4399915" h="1041400">
                <a:moveTo>
                  <a:pt x="121500" y="1021321"/>
                </a:moveTo>
                <a:lnTo>
                  <a:pt x="121234" y="1020813"/>
                </a:lnTo>
                <a:lnTo>
                  <a:pt x="120307" y="1020508"/>
                </a:lnTo>
                <a:lnTo>
                  <a:pt x="119799" y="1020762"/>
                </a:lnTo>
                <a:lnTo>
                  <a:pt x="119494" y="1021715"/>
                </a:lnTo>
                <a:lnTo>
                  <a:pt x="119748" y="1022223"/>
                </a:lnTo>
                <a:lnTo>
                  <a:pt x="120675" y="1022515"/>
                </a:lnTo>
                <a:lnTo>
                  <a:pt x="121196" y="1022273"/>
                </a:lnTo>
                <a:lnTo>
                  <a:pt x="121500" y="1021321"/>
                </a:lnTo>
                <a:close/>
              </a:path>
              <a:path w="4399915" h="1041400">
                <a:moveTo>
                  <a:pt x="140576" y="777430"/>
                </a:moveTo>
                <a:lnTo>
                  <a:pt x="136194" y="768807"/>
                </a:lnTo>
                <a:lnTo>
                  <a:pt x="120180" y="763612"/>
                </a:lnTo>
                <a:lnTo>
                  <a:pt x="111556" y="768007"/>
                </a:lnTo>
                <a:lnTo>
                  <a:pt x="106362" y="784009"/>
                </a:lnTo>
                <a:lnTo>
                  <a:pt x="110744" y="792632"/>
                </a:lnTo>
                <a:lnTo>
                  <a:pt x="126771" y="797839"/>
                </a:lnTo>
                <a:lnTo>
                  <a:pt x="135369" y="793432"/>
                </a:lnTo>
                <a:lnTo>
                  <a:pt x="140576" y="777430"/>
                </a:lnTo>
                <a:close/>
              </a:path>
              <a:path w="4399915" h="1041400">
                <a:moveTo>
                  <a:pt x="178828" y="901661"/>
                </a:moveTo>
                <a:lnTo>
                  <a:pt x="178663" y="901319"/>
                </a:lnTo>
                <a:lnTo>
                  <a:pt x="178028" y="901115"/>
                </a:lnTo>
                <a:lnTo>
                  <a:pt x="177698" y="901293"/>
                </a:lnTo>
                <a:lnTo>
                  <a:pt x="177495" y="901915"/>
                </a:lnTo>
                <a:lnTo>
                  <a:pt x="177673" y="902233"/>
                </a:lnTo>
                <a:lnTo>
                  <a:pt x="178295" y="902436"/>
                </a:lnTo>
                <a:lnTo>
                  <a:pt x="178625" y="902271"/>
                </a:lnTo>
                <a:lnTo>
                  <a:pt x="178828" y="901661"/>
                </a:lnTo>
                <a:close/>
              </a:path>
              <a:path w="4399915" h="1041400">
                <a:moveTo>
                  <a:pt x="193078" y="666711"/>
                </a:moveTo>
                <a:lnTo>
                  <a:pt x="192836" y="666229"/>
                </a:lnTo>
                <a:lnTo>
                  <a:pt x="191909" y="665924"/>
                </a:lnTo>
                <a:lnTo>
                  <a:pt x="191414" y="666165"/>
                </a:lnTo>
                <a:lnTo>
                  <a:pt x="191109" y="667092"/>
                </a:lnTo>
                <a:lnTo>
                  <a:pt x="191350" y="667613"/>
                </a:lnTo>
                <a:lnTo>
                  <a:pt x="192290" y="667918"/>
                </a:lnTo>
                <a:lnTo>
                  <a:pt x="192786" y="667639"/>
                </a:lnTo>
                <a:lnTo>
                  <a:pt x="193078" y="666711"/>
                </a:lnTo>
                <a:close/>
              </a:path>
              <a:path w="4399915" h="1041400">
                <a:moveTo>
                  <a:pt x="238544" y="1023670"/>
                </a:moveTo>
                <a:lnTo>
                  <a:pt x="237769" y="1022172"/>
                </a:lnTo>
                <a:lnTo>
                  <a:pt x="235013" y="1021270"/>
                </a:lnTo>
                <a:lnTo>
                  <a:pt x="233514" y="1022032"/>
                </a:lnTo>
                <a:lnTo>
                  <a:pt x="232613" y="1024801"/>
                </a:lnTo>
                <a:lnTo>
                  <a:pt x="233375" y="1026299"/>
                </a:lnTo>
                <a:lnTo>
                  <a:pt x="236143" y="1027201"/>
                </a:lnTo>
                <a:lnTo>
                  <a:pt x="237642" y="1026439"/>
                </a:lnTo>
                <a:lnTo>
                  <a:pt x="238544" y="1023670"/>
                </a:lnTo>
                <a:close/>
              </a:path>
              <a:path w="4399915" h="1041400">
                <a:moveTo>
                  <a:pt x="243852" y="785520"/>
                </a:moveTo>
                <a:lnTo>
                  <a:pt x="243611" y="785025"/>
                </a:lnTo>
                <a:lnTo>
                  <a:pt x="242671" y="784720"/>
                </a:lnTo>
                <a:lnTo>
                  <a:pt x="242189" y="784974"/>
                </a:lnTo>
                <a:lnTo>
                  <a:pt x="241884" y="785901"/>
                </a:lnTo>
                <a:lnTo>
                  <a:pt x="242125" y="786384"/>
                </a:lnTo>
                <a:lnTo>
                  <a:pt x="243065" y="786688"/>
                </a:lnTo>
                <a:lnTo>
                  <a:pt x="243547" y="786447"/>
                </a:lnTo>
                <a:lnTo>
                  <a:pt x="243852" y="785520"/>
                </a:lnTo>
                <a:close/>
              </a:path>
              <a:path w="4399915" h="1041400">
                <a:moveTo>
                  <a:pt x="268414" y="556945"/>
                </a:moveTo>
                <a:lnTo>
                  <a:pt x="268084" y="556285"/>
                </a:lnTo>
                <a:lnTo>
                  <a:pt x="266877" y="555891"/>
                </a:lnTo>
                <a:lnTo>
                  <a:pt x="266192" y="556234"/>
                </a:lnTo>
                <a:lnTo>
                  <a:pt x="265798" y="557479"/>
                </a:lnTo>
                <a:lnTo>
                  <a:pt x="266141" y="558139"/>
                </a:lnTo>
                <a:lnTo>
                  <a:pt x="267347" y="558533"/>
                </a:lnTo>
                <a:lnTo>
                  <a:pt x="268008" y="558190"/>
                </a:lnTo>
                <a:lnTo>
                  <a:pt x="268414" y="556945"/>
                </a:lnTo>
                <a:close/>
              </a:path>
              <a:path w="4399915" h="1041400">
                <a:moveTo>
                  <a:pt x="297891" y="905459"/>
                </a:moveTo>
                <a:lnTo>
                  <a:pt x="297370" y="904468"/>
                </a:lnTo>
                <a:lnTo>
                  <a:pt x="295516" y="903871"/>
                </a:lnTo>
                <a:lnTo>
                  <a:pt x="294538" y="904379"/>
                </a:lnTo>
                <a:lnTo>
                  <a:pt x="293928" y="906221"/>
                </a:lnTo>
                <a:lnTo>
                  <a:pt x="294436" y="907199"/>
                </a:lnTo>
                <a:lnTo>
                  <a:pt x="296291" y="907808"/>
                </a:lnTo>
                <a:lnTo>
                  <a:pt x="297294" y="907313"/>
                </a:lnTo>
                <a:lnTo>
                  <a:pt x="297891" y="905459"/>
                </a:lnTo>
                <a:close/>
              </a:path>
              <a:path w="4399915" h="1041400">
                <a:moveTo>
                  <a:pt x="315404" y="673531"/>
                </a:moveTo>
                <a:lnTo>
                  <a:pt x="315150" y="673036"/>
                </a:lnTo>
                <a:lnTo>
                  <a:pt x="314236" y="672731"/>
                </a:lnTo>
                <a:lnTo>
                  <a:pt x="313740" y="672998"/>
                </a:lnTo>
                <a:lnTo>
                  <a:pt x="313436" y="673912"/>
                </a:lnTo>
                <a:lnTo>
                  <a:pt x="313702" y="674395"/>
                </a:lnTo>
                <a:lnTo>
                  <a:pt x="314617" y="674700"/>
                </a:lnTo>
                <a:lnTo>
                  <a:pt x="315112" y="674458"/>
                </a:lnTo>
                <a:lnTo>
                  <a:pt x="315404" y="673531"/>
                </a:lnTo>
                <a:close/>
              </a:path>
              <a:path w="4399915" h="1041400">
                <a:moveTo>
                  <a:pt x="360426" y="449630"/>
                </a:moveTo>
                <a:lnTo>
                  <a:pt x="357301" y="443496"/>
                </a:lnTo>
                <a:lnTo>
                  <a:pt x="345897" y="439788"/>
                </a:lnTo>
                <a:lnTo>
                  <a:pt x="339775" y="442912"/>
                </a:lnTo>
                <a:lnTo>
                  <a:pt x="336067" y="454317"/>
                </a:lnTo>
                <a:lnTo>
                  <a:pt x="339191" y="460438"/>
                </a:lnTo>
                <a:lnTo>
                  <a:pt x="350596" y="464146"/>
                </a:lnTo>
                <a:lnTo>
                  <a:pt x="356717" y="461022"/>
                </a:lnTo>
                <a:lnTo>
                  <a:pt x="360426" y="449630"/>
                </a:lnTo>
                <a:close/>
              </a:path>
              <a:path w="4399915" h="1041400">
                <a:moveTo>
                  <a:pt x="364553" y="791273"/>
                </a:moveTo>
                <a:lnTo>
                  <a:pt x="364299" y="790765"/>
                </a:lnTo>
                <a:lnTo>
                  <a:pt x="363359" y="790460"/>
                </a:lnTo>
                <a:lnTo>
                  <a:pt x="362864" y="790727"/>
                </a:lnTo>
                <a:lnTo>
                  <a:pt x="362572" y="791641"/>
                </a:lnTo>
                <a:lnTo>
                  <a:pt x="362826" y="792124"/>
                </a:lnTo>
                <a:lnTo>
                  <a:pt x="363766" y="792429"/>
                </a:lnTo>
                <a:lnTo>
                  <a:pt x="364248" y="792200"/>
                </a:lnTo>
                <a:lnTo>
                  <a:pt x="364553" y="791273"/>
                </a:lnTo>
                <a:close/>
              </a:path>
              <a:path w="4399915" h="1041400">
                <a:moveTo>
                  <a:pt x="393179" y="566089"/>
                </a:moveTo>
                <a:lnTo>
                  <a:pt x="393026" y="565721"/>
                </a:lnTo>
                <a:lnTo>
                  <a:pt x="392430" y="565531"/>
                </a:lnTo>
                <a:lnTo>
                  <a:pt x="392074" y="565734"/>
                </a:lnTo>
                <a:lnTo>
                  <a:pt x="391883" y="566331"/>
                </a:lnTo>
                <a:lnTo>
                  <a:pt x="392061" y="566661"/>
                </a:lnTo>
                <a:lnTo>
                  <a:pt x="392671" y="566851"/>
                </a:lnTo>
                <a:lnTo>
                  <a:pt x="392988" y="566686"/>
                </a:lnTo>
                <a:lnTo>
                  <a:pt x="393179" y="566089"/>
                </a:lnTo>
                <a:close/>
              </a:path>
              <a:path w="4399915" h="1041400">
                <a:moveTo>
                  <a:pt x="435610" y="351485"/>
                </a:moveTo>
                <a:lnTo>
                  <a:pt x="435533" y="351320"/>
                </a:lnTo>
                <a:lnTo>
                  <a:pt x="435216" y="351218"/>
                </a:lnTo>
                <a:lnTo>
                  <a:pt x="435051" y="351307"/>
                </a:lnTo>
                <a:lnTo>
                  <a:pt x="434962" y="351586"/>
                </a:lnTo>
                <a:lnTo>
                  <a:pt x="435038" y="351764"/>
                </a:lnTo>
                <a:lnTo>
                  <a:pt x="435343" y="351866"/>
                </a:lnTo>
                <a:lnTo>
                  <a:pt x="435571" y="351624"/>
                </a:lnTo>
                <a:lnTo>
                  <a:pt x="435610" y="351485"/>
                </a:lnTo>
                <a:close/>
              </a:path>
              <a:path w="4399915" h="1041400">
                <a:moveTo>
                  <a:pt x="438912" y="681393"/>
                </a:moveTo>
                <a:lnTo>
                  <a:pt x="438746" y="681075"/>
                </a:lnTo>
                <a:lnTo>
                  <a:pt x="438111" y="680872"/>
                </a:lnTo>
                <a:lnTo>
                  <a:pt x="437794" y="681024"/>
                </a:lnTo>
                <a:lnTo>
                  <a:pt x="437591" y="681647"/>
                </a:lnTo>
                <a:lnTo>
                  <a:pt x="437756" y="681990"/>
                </a:lnTo>
                <a:lnTo>
                  <a:pt x="438378" y="682193"/>
                </a:lnTo>
                <a:lnTo>
                  <a:pt x="438708" y="682015"/>
                </a:lnTo>
                <a:lnTo>
                  <a:pt x="438912" y="681393"/>
                </a:lnTo>
                <a:close/>
              </a:path>
              <a:path w="4399915" h="1041400">
                <a:moveTo>
                  <a:pt x="477596" y="463435"/>
                </a:moveTo>
                <a:lnTo>
                  <a:pt x="477431" y="463105"/>
                </a:lnTo>
                <a:lnTo>
                  <a:pt x="476808" y="462902"/>
                </a:lnTo>
                <a:lnTo>
                  <a:pt x="476478" y="463067"/>
                </a:lnTo>
                <a:lnTo>
                  <a:pt x="476288" y="463664"/>
                </a:lnTo>
                <a:lnTo>
                  <a:pt x="476453" y="463994"/>
                </a:lnTo>
                <a:lnTo>
                  <a:pt x="477075" y="464197"/>
                </a:lnTo>
                <a:lnTo>
                  <a:pt x="477405" y="464032"/>
                </a:lnTo>
                <a:lnTo>
                  <a:pt x="477596" y="463435"/>
                </a:lnTo>
                <a:close/>
              </a:path>
              <a:path w="4399915" h="1041400">
                <a:moveTo>
                  <a:pt x="492467" y="146405"/>
                </a:moveTo>
                <a:lnTo>
                  <a:pt x="491642" y="144741"/>
                </a:lnTo>
                <a:lnTo>
                  <a:pt x="488569" y="143738"/>
                </a:lnTo>
                <a:lnTo>
                  <a:pt x="486905" y="144602"/>
                </a:lnTo>
                <a:lnTo>
                  <a:pt x="485914" y="147650"/>
                </a:lnTo>
                <a:lnTo>
                  <a:pt x="486752" y="149326"/>
                </a:lnTo>
                <a:lnTo>
                  <a:pt x="489826" y="150317"/>
                </a:lnTo>
                <a:lnTo>
                  <a:pt x="491477" y="149453"/>
                </a:lnTo>
                <a:lnTo>
                  <a:pt x="492467" y="146405"/>
                </a:lnTo>
                <a:close/>
              </a:path>
              <a:path w="4399915" h="1041400">
                <a:moveTo>
                  <a:pt x="521347" y="576224"/>
                </a:moveTo>
                <a:lnTo>
                  <a:pt x="520928" y="575373"/>
                </a:lnTo>
                <a:lnTo>
                  <a:pt x="519391" y="574878"/>
                </a:lnTo>
                <a:lnTo>
                  <a:pt x="518553" y="575322"/>
                </a:lnTo>
                <a:lnTo>
                  <a:pt x="518058" y="576846"/>
                </a:lnTo>
                <a:lnTo>
                  <a:pt x="518477" y="577659"/>
                </a:lnTo>
                <a:lnTo>
                  <a:pt x="520014" y="578167"/>
                </a:lnTo>
                <a:lnTo>
                  <a:pt x="520839" y="577748"/>
                </a:lnTo>
                <a:lnTo>
                  <a:pt x="521347" y="576224"/>
                </a:lnTo>
                <a:close/>
              </a:path>
              <a:path w="4399915" h="1041400">
                <a:moveTo>
                  <a:pt x="531190" y="255600"/>
                </a:moveTo>
                <a:lnTo>
                  <a:pt x="530364" y="253936"/>
                </a:lnTo>
                <a:lnTo>
                  <a:pt x="527278" y="252933"/>
                </a:lnTo>
                <a:lnTo>
                  <a:pt x="525627" y="253796"/>
                </a:lnTo>
                <a:lnTo>
                  <a:pt x="524624" y="256857"/>
                </a:lnTo>
                <a:lnTo>
                  <a:pt x="525462" y="258521"/>
                </a:lnTo>
                <a:lnTo>
                  <a:pt x="528548" y="259524"/>
                </a:lnTo>
                <a:lnTo>
                  <a:pt x="530199" y="258660"/>
                </a:lnTo>
                <a:lnTo>
                  <a:pt x="531190" y="255600"/>
                </a:lnTo>
                <a:close/>
              </a:path>
              <a:path w="4399915" h="1041400">
                <a:moveTo>
                  <a:pt x="567677" y="366077"/>
                </a:moveTo>
                <a:lnTo>
                  <a:pt x="567575" y="365925"/>
                </a:lnTo>
                <a:lnTo>
                  <a:pt x="567270" y="365823"/>
                </a:lnTo>
                <a:lnTo>
                  <a:pt x="567118" y="365899"/>
                </a:lnTo>
                <a:lnTo>
                  <a:pt x="567016" y="366204"/>
                </a:lnTo>
                <a:lnTo>
                  <a:pt x="567093" y="366356"/>
                </a:lnTo>
                <a:lnTo>
                  <a:pt x="567397" y="366458"/>
                </a:lnTo>
                <a:lnTo>
                  <a:pt x="567575" y="366382"/>
                </a:lnTo>
                <a:lnTo>
                  <a:pt x="567677" y="366077"/>
                </a:lnTo>
                <a:close/>
              </a:path>
              <a:path w="4399915" h="1041400">
                <a:moveTo>
                  <a:pt x="595337" y="57746"/>
                </a:moveTo>
                <a:lnTo>
                  <a:pt x="593661" y="54444"/>
                </a:lnTo>
                <a:lnTo>
                  <a:pt x="587489" y="52438"/>
                </a:lnTo>
                <a:lnTo>
                  <a:pt x="584200" y="54127"/>
                </a:lnTo>
                <a:lnTo>
                  <a:pt x="582193" y="60286"/>
                </a:lnTo>
                <a:lnTo>
                  <a:pt x="583869" y="63601"/>
                </a:lnTo>
                <a:lnTo>
                  <a:pt x="590042" y="65595"/>
                </a:lnTo>
                <a:lnTo>
                  <a:pt x="593331" y="63893"/>
                </a:lnTo>
                <a:lnTo>
                  <a:pt x="595337" y="57746"/>
                </a:lnTo>
                <a:close/>
              </a:path>
              <a:path w="4399915" h="1041400">
                <a:moveTo>
                  <a:pt x="607910" y="476796"/>
                </a:moveTo>
                <a:lnTo>
                  <a:pt x="607834" y="476631"/>
                </a:lnTo>
                <a:lnTo>
                  <a:pt x="607529" y="476542"/>
                </a:lnTo>
                <a:lnTo>
                  <a:pt x="607314" y="476758"/>
                </a:lnTo>
                <a:lnTo>
                  <a:pt x="607275" y="476897"/>
                </a:lnTo>
                <a:lnTo>
                  <a:pt x="607352" y="477088"/>
                </a:lnTo>
                <a:lnTo>
                  <a:pt x="607656" y="477177"/>
                </a:lnTo>
                <a:lnTo>
                  <a:pt x="607822" y="477075"/>
                </a:lnTo>
                <a:lnTo>
                  <a:pt x="607910" y="476796"/>
                </a:lnTo>
                <a:close/>
              </a:path>
              <a:path w="4399915" h="1041400">
                <a:moveTo>
                  <a:pt x="626148" y="166306"/>
                </a:moveTo>
                <a:lnTo>
                  <a:pt x="626071" y="166141"/>
                </a:lnTo>
                <a:lnTo>
                  <a:pt x="625754" y="166039"/>
                </a:lnTo>
                <a:lnTo>
                  <a:pt x="625589" y="166128"/>
                </a:lnTo>
                <a:lnTo>
                  <a:pt x="625500" y="166433"/>
                </a:lnTo>
                <a:lnTo>
                  <a:pt x="625576" y="166585"/>
                </a:lnTo>
                <a:lnTo>
                  <a:pt x="625894" y="166687"/>
                </a:lnTo>
                <a:lnTo>
                  <a:pt x="626059" y="166611"/>
                </a:lnTo>
                <a:lnTo>
                  <a:pt x="626148" y="166306"/>
                </a:lnTo>
                <a:close/>
              </a:path>
              <a:path w="4399915" h="1041400">
                <a:moveTo>
                  <a:pt x="663727" y="274218"/>
                </a:moveTo>
                <a:lnTo>
                  <a:pt x="663638" y="274066"/>
                </a:lnTo>
                <a:lnTo>
                  <a:pt x="663321" y="273964"/>
                </a:lnTo>
                <a:lnTo>
                  <a:pt x="663168" y="274040"/>
                </a:lnTo>
                <a:lnTo>
                  <a:pt x="663067" y="274358"/>
                </a:lnTo>
                <a:lnTo>
                  <a:pt x="663130" y="274510"/>
                </a:lnTo>
                <a:lnTo>
                  <a:pt x="663448" y="274624"/>
                </a:lnTo>
                <a:lnTo>
                  <a:pt x="663625" y="274548"/>
                </a:lnTo>
                <a:lnTo>
                  <a:pt x="663727" y="274218"/>
                </a:lnTo>
                <a:close/>
              </a:path>
              <a:path w="4399915" h="1041400">
                <a:moveTo>
                  <a:pt x="701890" y="382803"/>
                </a:moveTo>
                <a:lnTo>
                  <a:pt x="701802" y="382651"/>
                </a:lnTo>
                <a:lnTo>
                  <a:pt x="701484" y="382549"/>
                </a:lnTo>
                <a:lnTo>
                  <a:pt x="701344" y="382625"/>
                </a:lnTo>
                <a:lnTo>
                  <a:pt x="701230" y="382955"/>
                </a:lnTo>
                <a:lnTo>
                  <a:pt x="701306" y="383108"/>
                </a:lnTo>
                <a:lnTo>
                  <a:pt x="701611" y="383209"/>
                </a:lnTo>
                <a:lnTo>
                  <a:pt x="701789" y="383133"/>
                </a:lnTo>
                <a:lnTo>
                  <a:pt x="701890" y="382803"/>
                </a:lnTo>
                <a:close/>
              </a:path>
              <a:path w="4399915" h="1041400">
                <a:moveTo>
                  <a:pt x="729018" y="82181"/>
                </a:moveTo>
                <a:lnTo>
                  <a:pt x="728954" y="82003"/>
                </a:lnTo>
                <a:lnTo>
                  <a:pt x="728649" y="81902"/>
                </a:lnTo>
                <a:lnTo>
                  <a:pt x="728472" y="82003"/>
                </a:lnTo>
                <a:lnTo>
                  <a:pt x="728408" y="82169"/>
                </a:lnTo>
                <a:lnTo>
                  <a:pt x="728370" y="82308"/>
                </a:lnTo>
                <a:lnTo>
                  <a:pt x="728459" y="82473"/>
                </a:lnTo>
                <a:lnTo>
                  <a:pt x="728776" y="82575"/>
                </a:lnTo>
                <a:lnTo>
                  <a:pt x="728916" y="82486"/>
                </a:lnTo>
                <a:lnTo>
                  <a:pt x="729018" y="82181"/>
                </a:lnTo>
                <a:close/>
              </a:path>
              <a:path w="4399915" h="1041400">
                <a:moveTo>
                  <a:pt x="838187" y="3759"/>
                </a:moveTo>
                <a:lnTo>
                  <a:pt x="837666" y="2743"/>
                </a:lnTo>
                <a:lnTo>
                  <a:pt x="835825" y="2146"/>
                </a:lnTo>
                <a:lnTo>
                  <a:pt x="834847" y="2667"/>
                </a:lnTo>
                <a:lnTo>
                  <a:pt x="834237" y="4521"/>
                </a:lnTo>
                <a:lnTo>
                  <a:pt x="834745" y="5486"/>
                </a:lnTo>
                <a:lnTo>
                  <a:pt x="836587" y="6083"/>
                </a:lnTo>
                <a:lnTo>
                  <a:pt x="837590" y="5613"/>
                </a:lnTo>
                <a:lnTo>
                  <a:pt x="838187" y="3759"/>
                </a:lnTo>
                <a:close/>
              </a:path>
              <a:path w="4399915" h="1041400">
                <a:moveTo>
                  <a:pt x="3052318" y="10528"/>
                </a:moveTo>
                <a:lnTo>
                  <a:pt x="3051822" y="9525"/>
                </a:lnTo>
                <a:lnTo>
                  <a:pt x="3049968" y="8928"/>
                </a:lnTo>
                <a:lnTo>
                  <a:pt x="3048965" y="9448"/>
                </a:lnTo>
                <a:lnTo>
                  <a:pt x="3048368" y="11277"/>
                </a:lnTo>
                <a:lnTo>
                  <a:pt x="3048889" y="12255"/>
                </a:lnTo>
                <a:lnTo>
                  <a:pt x="3050743" y="12865"/>
                </a:lnTo>
                <a:lnTo>
                  <a:pt x="3051721" y="12357"/>
                </a:lnTo>
                <a:lnTo>
                  <a:pt x="3052318" y="10528"/>
                </a:lnTo>
                <a:close/>
              </a:path>
              <a:path w="4399915" h="1041400">
                <a:moveTo>
                  <a:pt x="3170745" y="70827"/>
                </a:moveTo>
                <a:lnTo>
                  <a:pt x="3170237" y="69837"/>
                </a:lnTo>
                <a:lnTo>
                  <a:pt x="3168383" y="69240"/>
                </a:lnTo>
                <a:lnTo>
                  <a:pt x="3167392" y="69735"/>
                </a:lnTo>
                <a:lnTo>
                  <a:pt x="3166795" y="71589"/>
                </a:lnTo>
                <a:lnTo>
                  <a:pt x="3167291" y="72593"/>
                </a:lnTo>
                <a:lnTo>
                  <a:pt x="3169145" y="73202"/>
                </a:lnTo>
                <a:lnTo>
                  <a:pt x="3170148" y="72682"/>
                </a:lnTo>
                <a:lnTo>
                  <a:pt x="3170745" y="70827"/>
                </a:lnTo>
                <a:close/>
              </a:path>
              <a:path w="4399915" h="1041400">
                <a:moveTo>
                  <a:pt x="3263531" y="698"/>
                </a:moveTo>
                <a:lnTo>
                  <a:pt x="3263163" y="0"/>
                </a:lnTo>
                <a:lnTo>
                  <a:pt x="3257575" y="0"/>
                </a:lnTo>
                <a:lnTo>
                  <a:pt x="3256940" y="1981"/>
                </a:lnTo>
                <a:lnTo>
                  <a:pt x="3257766" y="3632"/>
                </a:lnTo>
                <a:lnTo>
                  <a:pt x="3260877" y="4635"/>
                </a:lnTo>
                <a:lnTo>
                  <a:pt x="3262528" y="3797"/>
                </a:lnTo>
                <a:lnTo>
                  <a:pt x="3263531" y="698"/>
                </a:lnTo>
                <a:close/>
              </a:path>
              <a:path w="4399915" h="1041400">
                <a:moveTo>
                  <a:pt x="3288728" y="137782"/>
                </a:moveTo>
                <a:lnTo>
                  <a:pt x="3287293" y="134962"/>
                </a:lnTo>
                <a:lnTo>
                  <a:pt x="3282035" y="133261"/>
                </a:lnTo>
                <a:lnTo>
                  <a:pt x="3279241" y="134696"/>
                </a:lnTo>
                <a:lnTo>
                  <a:pt x="3277527" y="139941"/>
                </a:lnTo>
                <a:lnTo>
                  <a:pt x="3278962" y="142748"/>
                </a:lnTo>
                <a:lnTo>
                  <a:pt x="3284207" y="144449"/>
                </a:lnTo>
                <a:lnTo>
                  <a:pt x="3287026" y="143027"/>
                </a:lnTo>
                <a:lnTo>
                  <a:pt x="3288728" y="137782"/>
                </a:lnTo>
                <a:close/>
              </a:path>
              <a:path w="4399915" h="1041400">
                <a:moveTo>
                  <a:pt x="3377209" y="70434"/>
                </a:moveTo>
                <a:lnTo>
                  <a:pt x="3376218" y="68465"/>
                </a:lnTo>
                <a:lnTo>
                  <a:pt x="3372510" y="67271"/>
                </a:lnTo>
                <a:lnTo>
                  <a:pt x="3370529" y="68262"/>
                </a:lnTo>
                <a:lnTo>
                  <a:pt x="3369335" y="71970"/>
                </a:lnTo>
                <a:lnTo>
                  <a:pt x="3370338" y="73964"/>
                </a:lnTo>
                <a:lnTo>
                  <a:pt x="3374034" y="75158"/>
                </a:lnTo>
                <a:lnTo>
                  <a:pt x="3376015" y="74142"/>
                </a:lnTo>
                <a:lnTo>
                  <a:pt x="3377209" y="70434"/>
                </a:lnTo>
                <a:close/>
              </a:path>
              <a:path w="4399915" h="1041400">
                <a:moveTo>
                  <a:pt x="3400933" y="212026"/>
                </a:moveTo>
                <a:lnTo>
                  <a:pt x="3398913" y="208064"/>
                </a:lnTo>
                <a:lnTo>
                  <a:pt x="3391522" y="205663"/>
                </a:lnTo>
                <a:lnTo>
                  <a:pt x="3387547" y="207683"/>
                </a:lnTo>
                <a:lnTo>
                  <a:pt x="3385147" y="215061"/>
                </a:lnTo>
                <a:lnTo>
                  <a:pt x="3387166" y="219049"/>
                </a:lnTo>
                <a:lnTo>
                  <a:pt x="3394570" y="221449"/>
                </a:lnTo>
                <a:lnTo>
                  <a:pt x="3398545" y="219405"/>
                </a:lnTo>
                <a:lnTo>
                  <a:pt x="3400933" y="212026"/>
                </a:lnTo>
                <a:close/>
              </a:path>
              <a:path w="4399915" h="1041400">
                <a:moveTo>
                  <a:pt x="3467671" y="3238"/>
                </a:moveTo>
                <a:lnTo>
                  <a:pt x="3466503" y="914"/>
                </a:lnTo>
                <a:lnTo>
                  <a:pt x="3463658" y="0"/>
                </a:lnTo>
                <a:lnTo>
                  <a:pt x="3461220" y="0"/>
                </a:lnTo>
                <a:lnTo>
                  <a:pt x="3459848" y="698"/>
                </a:lnTo>
                <a:lnTo>
                  <a:pt x="3458451" y="4991"/>
                </a:lnTo>
                <a:lnTo>
                  <a:pt x="3459645" y="7315"/>
                </a:lnTo>
                <a:lnTo>
                  <a:pt x="3463963" y="8712"/>
                </a:lnTo>
                <a:lnTo>
                  <a:pt x="3466274" y="7531"/>
                </a:lnTo>
                <a:lnTo>
                  <a:pt x="3467671" y="3238"/>
                </a:lnTo>
                <a:close/>
              </a:path>
              <a:path w="4399915" h="1041400">
                <a:moveTo>
                  <a:pt x="3487864" y="146570"/>
                </a:moveTo>
                <a:lnTo>
                  <a:pt x="3486353" y="143598"/>
                </a:lnTo>
                <a:lnTo>
                  <a:pt x="3480803" y="141795"/>
                </a:lnTo>
                <a:lnTo>
                  <a:pt x="3477831" y="143319"/>
                </a:lnTo>
                <a:lnTo>
                  <a:pt x="3476028" y="148869"/>
                </a:lnTo>
                <a:lnTo>
                  <a:pt x="3477539" y="151841"/>
                </a:lnTo>
                <a:lnTo>
                  <a:pt x="3483089" y="153644"/>
                </a:lnTo>
                <a:lnTo>
                  <a:pt x="3486061" y="152120"/>
                </a:lnTo>
                <a:lnTo>
                  <a:pt x="3487864" y="146570"/>
                </a:lnTo>
                <a:close/>
              </a:path>
              <a:path w="4399915" h="1041400">
                <a:moveTo>
                  <a:pt x="3505289" y="293611"/>
                </a:moveTo>
                <a:lnTo>
                  <a:pt x="3503434" y="289966"/>
                </a:lnTo>
                <a:lnTo>
                  <a:pt x="3496665" y="287769"/>
                </a:lnTo>
                <a:lnTo>
                  <a:pt x="3493008" y="289623"/>
                </a:lnTo>
                <a:lnTo>
                  <a:pt x="3490811" y="296392"/>
                </a:lnTo>
                <a:lnTo>
                  <a:pt x="3492677" y="300050"/>
                </a:lnTo>
                <a:lnTo>
                  <a:pt x="3499447" y="302247"/>
                </a:lnTo>
                <a:lnTo>
                  <a:pt x="3503091" y="300393"/>
                </a:lnTo>
                <a:lnTo>
                  <a:pt x="3505289" y="293611"/>
                </a:lnTo>
                <a:close/>
              </a:path>
              <a:path w="4399915" h="1041400">
                <a:moveTo>
                  <a:pt x="3575837" y="81203"/>
                </a:moveTo>
                <a:lnTo>
                  <a:pt x="3574491" y="78574"/>
                </a:lnTo>
                <a:lnTo>
                  <a:pt x="3569551" y="76962"/>
                </a:lnTo>
                <a:lnTo>
                  <a:pt x="3566922" y="78308"/>
                </a:lnTo>
                <a:lnTo>
                  <a:pt x="3565309" y="83248"/>
                </a:lnTo>
                <a:lnTo>
                  <a:pt x="3566655" y="85890"/>
                </a:lnTo>
                <a:lnTo>
                  <a:pt x="3571595" y="87490"/>
                </a:lnTo>
                <a:lnTo>
                  <a:pt x="3574237" y="86156"/>
                </a:lnTo>
                <a:lnTo>
                  <a:pt x="3575837" y="81203"/>
                </a:lnTo>
                <a:close/>
              </a:path>
              <a:path w="4399915" h="1041400">
                <a:moveTo>
                  <a:pt x="3593084" y="229184"/>
                </a:moveTo>
                <a:lnTo>
                  <a:pt x="3591229" y="225526"/>
                </a:lnTo>
                <a:lnTo>
                  <a:pt x="3584448" y="223329"/>
                </a:lnTo>
                <a:lnTo>
                  <a:pt x="3580815" y="225196"/>
                </a:lnTo>
                <a:lnTo>
                  <a:pt x="3578618" y="231965"/>
                </a:lnTo>
                <a:lnTo>
                  <a:pt x="3580473" y="235597"/>
                </a:lnTo>
                <a:lnTo>
                  <a:pt x="3587254" y="237794"/>
                </a:lnTo>
                <a:lnTo>
                  <a:pt x="3590887" y="235953"/>
                </a:lnTo>
                <a:lnTo>
                  <a:pt x="3593084" y="229184"/>
                </a:lnTo>
                <a:close/>
              </a:path>
              <a:path w="4399915" h="1041400">
                <a:moveTo>
                  <a:pt x="3609251" y="380682"/>
                </a:moveTo>
                <a:lnTo>
                  <a:pt x="3606304" y="374878"/>
                </a:lnTo>
                <a:lnTo>
                  <a:pt x="3595522" y="371373"/>
                </a:lnTo>
                <a:lnTo>
                  <a:pt x="3589731" y="374332"/>
                </a:lnTo>
                <a:lnTo>
                  <a:pt x="3586226" y="385114"/>
                </a:lnTo>
                <a:lnTo>
                  <a:pt x="3589172" y="390906"/>
                </a:lnTo>
                <a:lnTo>
                  <a:pt x="3599954" y="394411"/>
                </a:lnTo>
                <a:lnTo>
                  <a:pt x="3605746" y="391452"/>
                </a:lnTo>
                <a:lnTo>
                  <a:pt x="3609251" y="380682"/>
                </a:lnTo>
                <a:close/>
              </a:path>
              <a:path w="4399915" h="1041400">
                <a:moveTo>
                  <a:pt x="3664242" y="16065"/>
                </a:moveTo>
                <a:lnTo>
                  <a:pt x="3662896" y="13411"/>
                </a:lnTo>
                <a:lnTo>
                  <a:pt x="3657955" y="11798"/>
                </a:lnTo>
                <a:lnTo>
                  <a:pt x="3655314" y="13169"/>
                </a:lnTo>
                <a:lnTo>
                  <a:pt x="3653713" y="18084"/>
                </a:lnTo>
                <a:lnTo>
                  <a:pt x="3655060" y="20726"/>
                </a:lnTo>
                <a:lnTo>
                  <a:pt x="3660000" y="22326"/>
                </a:lnTo>
                <a:lnTo>
                  <a:pt x="3662642" y="20993"/>
                </a:lnTo>
                <a:lnTo>
                  <a:pt x="3664242" y="16065"/>
                </a:lnTo>
                <a:close/>
              </a:path>
              <a:path w="4399915" h="1041400">
                <a:moveTo>
                  <a:pt x="3680041" y="165100"/>
                </a:moveTo>
                <a:lnTo>
                  <a:pt x="3678364" y="161772"/>
                </a:lnTo>
                <a:lnTo>
                  <a:pt x="3672192" y="159766"/>
                </a:lnTo>
                <a:lnTo>
                  <a:pt x="3668877" y="161467"/>
                </a:lnTo>
                <a:lnTo>
                  <a:pt x="3666883" y="167627"/>
                </a:lnTo>
                <a:lnTo>
                  <a:pt x="3668560" y="170929"/>
                </a:lnTo>
                <a:lnTo>
                  <a:pt x="3674732" y="172935"/>
                </a:lnTo>
                <a:lnTo>
                  <a:pt x="3678034" y="171246"/>
                </a:lnTo>
                <a:lnTo>
                  <a:pt x="3680041" y="165100"/>
                </a:lnTo>
                <a:close/>
              </a:path>
              <a:path w="4399915" h="1041400">
                <a:moveTo>
                  <a:pt x="3692829" y="317919"/>
                </a:moveTo>
                <a:lnTo>
                  <a:pt x="3690721" y="313766"/>
                </a:lnTo>
                <a:lnTo>
                  <a:pt x="3683025" y="311277"/>
                </a:lnTo>
                <a:lnTo>
                  <a:pt x="3678885" y="313385"/>
                </a:lnTo>
                <a:lnTo>
                  <a:pt x="3676370" y="321081"/>
                </a:lnTo>
                <a:lnTo>
                  <a:pt x="3678491" y="325221"/>
                </a:lnTo>
                <a:lnTo>
                  <a:pt x="3686187" y="327723"/>
                </a:lnTo>
                <a:lnTo>
                  <a:pt x="3690328" y="325615"/>
                </a:lnTo>
                <a:lnTo>
                  <a:pt x="3692829" y="317919"/>
                </a:lnTo>
                <a:close/>
              </a:path>
              <a:path w="4399915" h="1041400">
                <a:moveTo>
                  <a:pt x="3705517" y="474179"/>
                </a:moveTo>
                <a:lnTo>
                  <a:pt x="3701973" y="467245"/>
                </a:lnTo>
                <a:lnTo>
                  <a:pt x="3689045" y="463042"/>
                </a:lnTo>
                <a:lnTo>
                  <a:pt x="3682098" y="466559"/>
                </a:lnTo>
                <a:lnTo>
                  <a:pt x="3677882" y="479513"/>
                </a:lnTo>
                <a:lnTo>
                  <a:pt x="3681425" y="486486"/>
                </a:lnTo>
                <a:lnTo>
                  <a:pt x="3694366" y="490689"/>
                </a:lnTo>
                <a:lnTo>
                  <a:pt x="3701313" y="487121"/>
                </a:lnTo>
                <a:lnTo>
                  <a:pt x="3705517" y="474179"/>
                </a:lnTo>
                <a:close/>
              </a:path>
              <a:path w="4399915" h="1041400">
                <a:moveTo>
                  <a:pt x="3766502" y="101244"/>
                </a:moveTo>
                <a:lnTo>
                  <a:pt x="3765080" y="98450"/>
                </a:lnTo>
                <a:lnTo>
                  <a:pt x="3759835" y="96748"/>
                </a:lnTo>
                <a:lnTo>
                  <a:pt x="3757028" y="98171"/>
                </a:lnTo>
                <a:lnTo>
                  <a:pt x="3755326" y="103441"/>
                </a:lnTo>
                <a:lnTo>
                  <a:pt x="3756761" y="106235"/>
                </a:lnTo>
                <a:lnTo>
                  <a:pt x="3761994" y="107937"/>
                </a:lnTo>
                <a:lnTo>
                  <a:pt x="3764800" y="106514"/>
                </a:lnTo>
                <a:lnTo>
                  <a:pt x="3766502" y="101244"/>
                </a:lnTo>
                <a:close/>
              </a:path>
              <a:path w="4399915" h="1041400">
                <a:moveTo>
                  <a:pt x="3779926" y="254584"/>
                </a:moveTo>
                <a:lnTo>
                  <a:pt x="3777742" y="250266"/>
                </a:lnTo>
                <a:lnTo>
                  <a:pt x="3769715" y="247662"/>
                </a:lnTo>
                <a:lnTo>
                  <a:pt x="3765423" y="249872"/>
                </a:lnTo>
                <a:lnTo>
                  <a:pt x="3762819" y="257873"/>
                </a:lnTo>
                <a:lnTo>
                  <a:pt x="3765004" y="262178"/>
                </a:lnTo>
                <a:lnTo>
                  <a:pt x="3773017" y="264782"/>
                </a:lnTo>
                <a:lnTo>
                  <a:pt x="3777323" y="262585"/>
                </a:lnTo>
                <a:lnTo>
                  <a:pt x="3779926" y="254584"/>
                </a:lnTo>
                <a:close/>
              </a:path>
              <a:path w="4399915" h="1041400">
                <a:moveTo>
                  <a:pt x="3787749" y="412267"/>
                </a:moveTo>
                <a:lnTo>
                  <a:pt x="3785209" y="407289"/>
                </a:lnTo>
                <a:lnTo>
                  <a:pt x="3775976" y="404291"/>
                </a:lnTo>
                <a:lnTo>
                  <a:pt x="3771011" y="406831"/>
                </a:lnTo>
                <a:lnTo>
                  <a:pt x="3768001" y="416077"/>
                </a:lnTo>
                <a:lnTo>
                  <a:pt x="3770541" y="421043"/>
                </a:lnTo>
                <a:lnTo>
                  <a:pt x="3779774" y="424040"/>
                </a:lnTo>
                <a:lnTo>
                  <a:pt x="3784739" y="421513"/>
                </a:lnTo>
                <a:lnTo>
                  <a:pt x="3787749" y="412267"/>
                </a:lnTo>
                <a:close/>
              </a:path>
              <a:path w="4399915" h="1041400">
                <a:moveTo>
                  <a:pt x="3791432" y="574268"/>
                </a:moveTo>
                <a:lnTo>
                  <a:pt x="3788384" y="568299"/>
                </a:lnTo>
                <a:lnTo>
                  <a:pt x="3777310" y="564705"/>
                </a:lnTo>
                <a:lnTo>
                  <a:pt x="3771341" y="567740"/>
                </a:lnTo>
                <a:lnTo>
                  <a:pt x="3767734" y="578840"/>
                </a:lnTo>
                <a:lnTo>
                  <a:pt x="3770782" y="584784"/>
                </a:lnTo>
                <a:lnTo>
                  <a:pt x="3781856" y="588378"/>
                </a:lnTo>
                <a:lnTo>
                  <a:pt x="3787825" y="585368"/>
                </a:lnTo>
                <a:lnTo>
                  <a:pt x="3791432" y="574268"/>
                </a:lnTo>
                <a:close/>
              </a:path>
              <a:path w="4399915" h="1041400">
                <a:moveTo>
                  <a:pt x="3866604" y="191414"/>
                </a:moveTo>
                <a:lnTo>
                  <a:pt x="3864394" y="187109"/>
                </a:lnTo>
                <a:lnTo>
                  <a:pt x="3856393" y="184492"/>
                </a:lnTo>
                <a:lnTo>
                  <a:pt x="3852087" y="186702"/>
                </a:lnTo>
                <a:lnTo>
                  <a:pt x="3849497" y="194703"/>
                </a:lnTo>
                <a:lnTo>
                  <a:pt x="3851668" y="199009"/>
                </a:lnTo>
                <a:lnTo>
                  <a:pt x="3859682" y="201612"/>
                </a:lnTo>
                <a:lnTo>
                  <a:pt x="3864000" y="199415"/>
                </a:lnTo>
                <a:lnTo>
                  <a:pt x="3866604" y="191414"/>
                </a:lnTo>
                <a:close/>
              </a:path>
              <a:path w="4399915" h="1041400">
                <a:moveTo>
                  <a:pt x="3874185" y="349554"/>
                </a:moveTo>
                <a:lnTo>
                  <a:pt x="3871582" y="344424"/>
                </a:lnTo>
                <a:lnTo>
                  <a:pt x="3862044" y="341325"/>
                </a:lnTo>
                <a:lnTo>
                  <a:pt x="3856901" y="343941"/>
                </a:lnTo>
                <a:lnTo>
                  <a:pt x="3853802" y="353491"/>
                </a:lnTo>
                <a:lnTo>
                  <a:pt x="3856418" y="358635"/>
                </a:lnTo>
                <a:lnTo>
                  <a:pt x="3865956" y="361734"/>
                </a:lnTo>
                <a:lnTo>
                  <a:pt x="3871087" y="359105"/>
                </a:lnTo>
                <a:lnTo>
                  <a:pt x="3874185" y="349554"/>
                </a:lnTo>
                <a:close/>
              </a:path>
              <a:path w="4399915" h="1041400">
                <a:moveTo>
                  <a:pt x="3876167" y="512152"/>
                </a:moveTo>
                <a:lnTo>
                  <a:pt x="3873373" y="506691"/>
                </a:lnTo>
                <a:lnTo>
                  <a:pt x="3863200" y="503389"/>
                </a:lnTo>
                <a:lnTo>
                  <a:pt x="3857764" y="506171"/>
                </a:lnTo>
                <a:lnTo>
                  <a:pt x="3854450" y="516343"/>
                </a:lnTo>
                <a:lnTo>
                  <a:pt x="3857218" y="521779"/>
                </a:lnTo>
                <a:lnTo>
                  <a:pt x="3867404" y="525094"/>
                </a:lnTo>
                <a:lnTo>
                  <a:pt x="3872852" y="522325"/>
                </a:lnTo>
                <a:lnTo>
                  <a:pt x="3876167" y="512152"/>
                </a:lnTo>
                <a:close/>
              </a:path>
              <a:path w="4399915" h="1041400">
                <a:moveTo>
                  <a:pt x="3878478" y="678192"/>
                </a:moveTo>
                <a:lnTo>
                  <a:pt x="3874020" y="669417"/>
                </a:lnTo>
                <a:lnTo>
                  <a:pt x="3857675" y="664108"/>
                </a:lnTo>
                <a:lnTo>
                  <a:pt x="3848925" y="668591"/>
                </a:lnTo>
                <a:lnTo>
                  <a:pt x="3843617" y="684911"/>
                </a:lnTo>
                <a:lnTo>
                  <a:pt x="3848062" y="693699"/>
                </a:lnTo>
                <a:lnTo>
                  <a:pt x="3864406" y="699008"/>
                </a:lnTo>
                <a:lnTo>
                  <a:pt x="3873169" y="694524"/>
                </a:lnTo>
                <a:lnTo>
                  <a:pt x="3878478" y="678192"/>
                </a:lnTo>
                <a:close/>
              </a:path>
              <a:path w="4399915" h="1041400">
                <a:moveTo>
                  <a:pt x="3953573" y="789940"/>
                </a:moveTo>
                <a:lnTo>
                  <a:pt x="3951681" y="783361"/>
                </a:lnTo>
                <a:lnTo>
                  <a:pt x="3947452" y="777963"/>
                </a:lnTo>
                <a:lnTo>
                  <a:pt x="3941267" y="774471"/>
                </a:lnTo>
                <a:lnTo>
                  <a:pt x="3934206" y="773658"/>
                </a:lnTo>
                <a:lnTo>
                  <a:pt x="3927614" y="775538"/>
                </a:lnTo>
                <a:lnTo>
                  <a:pt x="3922204" y="779754"/>
                </a:lnTo>
                <a:lnTo>
                  <a:pt x="3918724" y="785939"/>
                </a:lnTo>
                <a:lnTo>
                  <a:pt x="3917912" y="793000"/>
                </a:lnTo>
                <a:lnTo>
                  <a:pt x="3919804" y="799592"/>
                </a:lnTo>
                <a:lnTo>
                  <a:pt x="3924020" y="804989"/>
                </a:lnTo>
                <a:lnTo>
                  <a:pt x="3930218" y="808482"/>
                </a:lnTo>
                <a:lnTo>
                  <a:pt x="3937266" y="809294"/>
                </a:lnTo>
                <a:lnTo>
                  <a:pt x="3943858" y="807415"/>
                </a:lnTo>
                <a:lnTo>
                  <a:pt x="3949268" y="803186"/>
                </a:lnTo>
                <a:lnTo>
                  <a:pt x="3952760" y="797001"/>
                </a:lnTo>
                <a:lnTo>
                  <a:pt x="3953573" y="789940"/>
                </a:lnTo>
                <a:close/>
              </a:path>
              <a:path w="4399915" h="1041400">
                <a:moveTo>
                  <a:pt x="3958628" y="287286"/>
                </a:moveTo>
                <a:lnTo>
                  <a:pt x="3956443" y="282981"/>
                </a:lnTo>
                <a:lnTo>
                  <a:pt x="3948417" y="280365"/>
                </a:lnTo>
                <a:lnTo>
                  <a:pt x="3944112" y="282575"/>
                </a:lnTo>
                <a:lnTo>
                  <a:pt x="3941508" y="290588"/>
                </a:lnTo>
                <a:lnTo>
                  <a:pt x="3943705" y="294855"/>
                </a:lnTo>
                <a:lnTo>
                  <a:pt x="3951732" y="297472"/>
                </a:lnTo>
                <a:lnTo>
                  <a:pt x="3956024" y="295313"/>
                </a:lnTo>
                <a:lnTo>
                  <a:pt x="3958628" y="287286"/>
                </a:lnTo>
                <a:close/>
              </a:path>
              <a:path w="4399915" h="1041400">
                <a:moveTo>
                  <a:pt x="3959441" y="616915"/>
                </a:moveTo>
                <a:lnTo>
                  <a:pt x="3956151" y="610463"/>
                </a:lnTo>
                <a:lnTo>
                  <a:pt x="3944137" y="606552"/>
                </a:lnTo>
                <a:lnTo>
                  <a:pt x="3937685" y="609841"/>
                </a:lnTo>
                <a:lnTo>
                  <a:pt x="3933774" y="621855"/>
                </a:lnTo>
                <a:lnTo>
                  <a:pt x="3937063" y="628307"/>
                </a:lnTo>
                <a:lnTo>
                  <a:pt x="3949077" y="632206"/>
                </a:lnTo>
                <a:lnTo>
                  <a:pt x="3955542" y="628929"/>
                </a:lnTo>
                <a:lnTo>
                  <a:pt x="3959441" y="616915"/>
                </a:lnTo>
                <a:close/>
              </a:path>
              <a:path w="4399915" h="1041400">
                <a:moveTo>
                  <a:pt x="3963187" y="449605"/>
                </a:moveTo>
                <a:lnTo>
                  <a:pt x="3960076" y="443484"/>
                </a:lnTo>
                <a:lnTo>
                  <a:pt x="3948684" y="439788"/>
                </a:lnTo>
                <a:lnTo>
                  <a:pt x="3942562" y="442912"/>
                </a:lnTo>
                <a:lnTo>
                  <a:pt x="3938854" y="454304"/>
                </a:lnTo>
                <a:lnTo>
                  <a:pt x="3941978" y="460425"/>
                </a:lnTo>
                <a:lnTo>
                  <a:pt x="3953370" y="464134"/>
                </a:lnTo>
                <a:lnTo>
                  <a:pt x="3959479" y="461010"/>
                </a:lnTo>
                <a:lnTo>
                  <a:pt x="3963187" y="449605"/>
                </a:lnTo>
                <a:close/>
              </a:path>
              <a:path w="4399915" h="1041400">
                <a:moveTo>
                  <a:pt x="4023537" y="904138"/>
                </a:moveTo>
                <a:lnTo>
                  <a:pt x="4021404" y="896683"/>
                </a:lnTo>
                <a:lnTo>
                  <a:pt x="4016629" y="890562"/>
                </a:lnTo>
                <a:lnTo>
                  <a:pt x="4009644" y="886612"/>
                </a:lnTo>
                <a:lnTo>
                  <a:pt x="4001643" y="885698"/>
                </a:lnTo>
                <a:lnTo>
                  <a:pt x="3994188" y="887831"/>
                </a:lnTo>
                <a:lnTo>
                  <a:pt x="3988066" y="892606"/>
                </a:lnTo>
                <a:lnTo>
                  <a:pt x="3984129" y="899591"/>
                </a:lnTo>
                <a:lnTo>
                  <a:pt x="3983202" y="907592"/>
                </a:lnTo>
                <a:lnTo>
                  <a:pt x="3985336" y="915047"/>
                </a:lnTo>
                <a:lnTo>
                  <a:pt x="3990124" y="921169"/>
                </a:lnTo>
                <a:lnTo>
                  <a:pt x="3997134" y="925106"/>
                </a:lnTo>
                <a:lnTo>
                  <a:pt x="4005110" y="926033"/>
                </a:lnTo>
                <a:lnTo>
                  <a:pt x="4012565" y="923886"/>
                </a:lnTo>
                <a:lnTo>
                  <a:pt x="4018673" y="919111"/>
                </a:lnTo>
                <a:lnTo>
                  <a:pt x="4022623" y="912101"/>
                </a:lnTo>
                <a:lnTo>
                  <a:pt x="4023537" y="904138"/>
                </a:lnTo>
                <a:close/>
              </a:path>
              <a:path w="4399915" h="1041400">
                <a:moveTo>
                  <a:pt x="4037596" y="726071"/>
                </a:moveTo>
                <a:lnTo>
                  <a:pt x="4033456" y="717969"/>
                </a:lnTo>
                <a:lnTo>
                  <a:pt x="4018356" y="713066"/>
                </a:lnTo>
                <a:lnTo>
                  <a:pt x="4010253" y="717194"/>
                </a:lnTo>
                <a:lnTo>
                  <a:pt x="4005338" y="732307"/>
                </a:lnTo>
                <a:lnTo>
                  <a:pt x="4009479" y="740397"/>
                </a:lnTo>
                <a:lnTo>
                  <a:pt x="4024566" y="745312"/>
                </a:lnTo>
                <a:lnTo>
                  <a:pt x="4032694" y="741184"/>
                </a:lnTo>
                <a:lnTo>
                  <a:pt x="4037596" y="726071"/>
                </a:lnTo>
                <a:close/>
              </a:path>
              <a:path w="4399915" h="1041400">
                <a:moveTo>
                  <a:pt x="4045331" y="554685"/>
                </a:moveTo>
                <a:lnTo>
                  <a:pt x="4041965" y="548055"/>
                </a:lnTo>
                <a:lnTo>
                  <a:pt x="4029646" y="544042"/>
                </a:lnTo>
                <a:lnTo>
                  <a:pt x="4023017" y="547433"/>
                </a:lnTo>
                <a:lnTo>
                  <a:pt x="4019029" y="559739"/>
                </a:lnTo>
                <a:lnTo>
                  <a:pt x="4022394" y="566356"/>
                </a:lnTo>
                <a:lnTo>
                  <a:pt x="4034713" y="570357"/>
                </a:lnTo>
                <a:lnTo>
                  <a:pt x="4041343" y="566978"/>
                </a:lnTo>
                <a:lnTo>
                  <a:pt x="4045331" y="554685"/>
                </a:lnTo>
                <a:close/>
              </a:path>
              <a:path w="4399915" h="1041400">
                <a:moveTo>
                  <a:pt x="4048226" y="387464"/>
                </a:moveTo>
                <a:lnTo>
                  <a:pt x="4045280" y="381685"/>
                </a:lnTo>
                <a:lnTo>
                  <a:pt x="4034498" y="378180"/>
                </a:lnTo>
                <a:lnTo>
                  <a:pt x="4028719" y="381127"/>
                </a:lnTo>
                <a:lnTo>
                  <a:pt x="4025214" y="391922"/>
                </a:lnTo>
                <a:lnTo>
                  <a:pt x="4028160" y="397700"/>
                </a:lnTo>
                <a:lnTo>
                  <a:pt x="4038943" y="401205"/>
                </a:lnTo>
                <a:lnTo>
                  <a:pt x="4044721" y="398259"/>
                </a:lnTo>
                <a:lnTo>
                  <a:pt x="4048226" y="387464"/>
                </a:lnTo>
                <a:close/>
              </a:path>
              <a:path w="4399915" h="1041400">
                <a:moveTo>
                  <a:pt x="4108627" y="841641"/>
                </a:moveTo>
                <a:lnTo>
                  <a:pt x="4106621" y="834605"/>
                </a:lnTo>
                <a:lnTo>
                  <a:pt x="4102125" y="828840"/>
                </a:lnTo>
                <a:lnTo>
                  <a:pt x="4095534" y="825119"/>
                </a:lnTo>
                <a:lnTo>
                  <a:pt x="4088003" y="824255"/>
                </a:lnTo>
                <a:lnTo>
                  <a:pt x="4080980" y="826274"/>
                </a:lnTo>
                <a:lnTo>
                  <a:pt x="4075214" y="830783"/>
                </a:lnTo>
                <a:lnTo>
                  <a:pt x="4071505" y="837374"/>
                </a:lnTo>
                <a:lnTo>
                  <a:pt x="4070629" y="844905"/>
                </a:lnTo>
                <a:lnTo>
                  <a:pt x="4072648" y="851928"/>
                </a:lnTo>
                <a:lnTo>
                  <a:pt x="4077144" y="857694"/>
                </a:lnTo>
                <a:lnTo>
                  <a:pt x="4083735" y="861402"/>
                </a:lnTo>
                <a:lnTo>
                  <a:pt x="4091254" y="862279"/>
                </a:lnTo>
                <a:lnTo>
                  <a:pt x="4098277" y="860259"/>
                </a:lnTo>
                <a:lnTo>
                  <a:pt x="4104043" y="855764"/>
                </a:lnTo>
                <a:lnTo>
                  <a:pt x="4107764" y="849160"/>
                </a:lnTo>
                <a:lnTo>
                  <a:pt x="4108627" y="841641"/>
                </a:lnTo>
                <a:close/>
              </a:path>
              <a:path w="4399915" h="1041400">
                <a:moveTo>
                  <a:pt x="4121975" y="664057"/>
                </a:moveTo>
                <a:lnTo>
                  <a:pt x="4118191" y="656628"/>
                </a:lnTo>
                <a:lnTo>
                  <a:pt x="4104309" y="652119"/>
                </a:lnTo>
                <a:lnTo>
                  <a:pt x="4096880" y="655904"/>
                </a:lnTo>
                <a:lnTo>
                  <a:pt x="4092384" y="669747"/>
                </a:lnTo>
                <a:lnTo>
                  <a:pt x="4096169" y="677202"/>
                </a:lnTo>
                <a:lnTo>
                  <a:pt x="4110037" y="681710"/>
                </a:lnTo>
                <a:lnTo>
                  <a:pt x="4117479" y="677900"/>
                </a:lnTo>
                <a:lnTo>
                  <a:pt x="4121975" y="664057"/>
                </a:lnTo>
                <a:close/>
              </a:path>
              <a:path w="4399915" h="1041400">
                <a:moveTo>
                  <a:pt x="4130916" y="492493"/>
                </a:moveTo>
                <a:lnTo>
                  <a:pt x="4127538" y="485876"/>
                </a:lnTo>
                <a:lnTo>
                  <a:pt x="4115219" y="481876"/>
                </a:lnTo>
                <a:lnTo>
                  <a:pt x="4108615" y="485241"/>
                </a:lnTo>
                <a:lnTo>
                  <a:pt x="4104602" y="497586"/>
                </a:lnTo>
                <a:lnTo>
                  <a:pt x="4107980" y="504190"/>
                </a:lnTo>
                <a:lnTo>
                  <a:pt x="4120286" y="508190"/>
                </a:lnTo>
                <a:lnTo>
                  <a:pt x="4126903" y="504825"/>
                </a:lnTo>
                <a:lnTo>
                  <a:pt x="4130916" y="492493"/>
                </a:lnTo>
                <a:close/>
              </a:path>
              <a:path w="4399915" h="1041400">
                <a:moveTo>
                  <a:pt x="4162361" y="959015"/>
                </a:moveTo>
                <a:lnTo>
                  <a:pt x="4159415" y="953211"/>
                </a:lnTo>
                <a:lnTo>
                  <a:pt x="4148632" y="949706"/>
                </a:lnTo>
                <a:lnTo>
                  <a:pt x="4142829" y="952665"/>
                </a:lnTo>
                <a:lnTo>
                  <a:pt x="4139336" y="963447"/>
                </a:lnTo>
                <a:lnTo>
                  <a:pt x="4142282" y="969238"/>
                </a:lnTo>
                <a:lnTo>
                  <a:pt x="4153065" y="972743"/>
                </a:lnTo>
                <a:lnTo>
                  <a:pt x="4158856" y="969784"/>
                </a:lnTo>
                <a:lnTo>
                  <a:pt x="4162361" y="959015"/>
                </a:lnTo>
                <a:close/>
              </a:path>
              <a:path w="4399915" h="1041400">
                <a:moveTo>
                  <a:pt x="4192930" y="777417"/>
                </a:moveTo>
                <a:lnTo>
                  <a:pt x="4188536" y="768807"/>
                </a:lnTo>
                <a:lnTo>
                  <a:pt x="4172534" y="763600"/>
                </a:lnTo>
                <a:lnTo>
                  <a:pt x="4163923" y="767981"/>
                </a:lnTo>
                <a:lnTo>
                  <a:pt x="4158716" y="784009"/>
                </a:lnTo>
                <a:lnTo>
                  <a:pt x="4163098" y="792632"/>
                </a:lnTo>
                <a:lnTo>
                  <a:pt x="4179112" y="797839"/>
                </a:lnTo>
                <a:lnTo>
                  <a:pt x="4187723" y="793432"/>
                </a:lnTo>
                <a:lnTo>
                  <a:pt x="4192930" y="777417"/>
                </a:lnTo>
                <a:close/>
              </a:path>
              <a:path w="4399915" h="1041400">
                <a:moveTo>
                  <a:pt x="4207357" y="601865"/>
                </a:moveTo>
                <a:lnTo>
                  <a:pt x="4203662" y="594563"/>
                </a:lnTo>
                <a:lnTo>
                  <a:pt x="4190098" y="590169"/>
                </a:lnTo>
                <a:lnTo>
                  <a:pt x="4182808" y="593890"/>
                </a:lnTo>
                <a:lnTo>
                  <a:pt x="4178414" y="607441"/>
                </a:lnTo>
                <a:lnTo>
                  <a:pt x="4182122" y="614705"/>
                </a:lnTo>
                <a:lnTo>
                  <a:pt x="4195686" y="619112"/>
                </a:lnTo>
                <a:lnTo>
                  <a:pt x="4202963" y="615403"/>
                </a:lnTo>
                <a:lnTo>
                  <a:pt x="4207357" y="601865"/>
                </a:lnTo>
                <a:close/>
              </a:path>
              <a:path w="4399915" h="1041400">
                <a:moveTo>
                  <a:pt x="4247375" y="896416"/>
                </a:moveTo>
                <a:lnTo>
                  <a:pt x="4244924" y="891616"/>
                </a:lnTo>
                <a:lnTo>
                  <a:pt x="4235996" y="888707"/>
                </a:lnTo>
                <a:lnTo>
                  <a:pt x="4231195" y="891159"/>
                </a:lnTo>
                <a:lnTo>
                  <a:pt x="4228300" y="900074"/>
                </a:lnTo>
                <a:lnTo>
                  <a:pt x="4230725" y="904887"/>
                </a:lnTo>
                <a:lnTo>
                  <a:pt x="4239666" y="907796"/>
                </a:lnTo>
                <a:lnTo>
                  <a:pt x="4244479" y="905332"/>
                </a:lnTo>
                <a:lnTo>
                  <a:pt x="4247375" y="896416"/>
                </a:lnTo>
                <a:close/>
              </a:path>
              <a:path w="4399915" h="1041400">
                <a:moveTo>
                  <a:pt x="4278414" y="715022"/>
                </a:moveTo>
                <a:lnTo>
                  <a:pt x="4274185" y="706767"/>
                </a:lnTo>
                <a:lnTo>
                  <a:pt x="4258792" y="701763"/>
                </a:lnTo>
                <a:lnTo>
                  <a:pt x="4250499" y="705954"/>
                </a:lnTo>
                <a:lnTo>
                  <a:pt x="4245495" y="721360"/>
                </a:lnTo>
                <a:lnTo>
                  <a:pt x="4249725" y="729640"/>
                </a:lnTo>
                <a:lnTo>
                  <a:pt x="4265130" y="734644"/>
                </a:lnTo>
                <a:lnTo>
                  <a:pt x="4273410" y="730427"/>
                </a:lnTo>
                <a:lnTo>
                  <a:pt x="4278414" y="715022"/>
                </a:lnTo>
                <a:close/>
              </a:path>
              <a:path w="4399915" h="1041400">
                <a:moveTo>
                  <a:pt x="4314952" y="1017257"/>
                </a:moveTo>
                <a:lnTo>
                  <a:pt x="4312640" y="1009142"/>
                </a:lnTo>
                <a:lnTo>
                  <a:pt x="4307446" y="1002499"/>
                </a:lnTo>
                <a:lnTo>
                  <a:pt x="4299851" y="998207"/>
                </a:lnTo>
                <a:lnTo>
                  <a:pt x="4291165" y="997204"/>
                </a:lnTo>
                <a:lnTo>
                  <a:pt x="4283049" y="999528"/>
                </a:lnTo>
                <a:lnTo>
                  <a:pt x="4276407" y="1004722"/>
                </a:lnTo>
                <a:lnTo>
                  <a:pt x="4272127" y="1012329"/>
                </a:lnTo>
                <a:lnTo>
                  <a:pt x="4271111" y="1021016"/>
                </a:lnTo>
                <a:lnTo>
                  <a:pt x="4273435" y="1029131"/>
                </a:lnTo>
                <a:lnTo>
                  <a:pt x="4278630" y="1035773"/>
                </a:lnTo>
                <a:lnTo>
                  <a:pt x="4286250" y="1040053"/>
                </a:lnTo>
                <a:lnTo>
                  <a:pt x="4294911" y="1041057"/>
                </a:lnTo>
                <a:lnTo>
                  <a:pt x="4303014" y="1038733"/>
                </a:lnTo>
                <a:lnTo>
                  <a:pt x="4309656" y="1033551"/>
                </a:lnTo>
                <a:lnTo>
                  <a:pt x="4313961" y="1025931"/>
                </a:lnTo>
                <a:lnTo>
                  <a:pt x="4314952" y="1017257"/>
                </a:lnTo>
                <a:close/>
              </a:path>
              <a:path w="4399915" h="1041400">
                <a:moveTo>
                  <a:pt x="4341063" y="833958"/>
                </a:moveTo>
                <a:lnTo>
                  <a:pt x="4339336" y="827887"/>
                </a:lnTo>
                <a:lnTo>
                  <a:pt x="4335450" y="822934"/>
                </a:lnTo>
                <a:lnTo>
                  <a:pt x="4329785" y="819721"/>
                </a:lnTo>
                <a:lnTo>
                  <a:pt x="4323296" y="818972"/>
                </a:lnTo>
                <a:lnTo>
                  <a:pt x="4317238" y="820712"/>
                </a:lnTo>
                <a:lnTo>
                  <a:pt x="4312259" y="824598"/>
                </a:lnTo>
                <a:lnTo>
                  <a:pt x="4309059" y="830275"/>
                </a:lnTo>
                <a:lnTo>
                  <a:pt x="4308310" y="836752"/>
                </a:lnTo>
                <a:lnTo>
                  <a:pt x="4310062" y="842810"/>
                </a:lnTo>
                <a:lnTo>
                  <a:pt x="4313948" y="847763"/>
                </a:lnTo>
                <a:lnTo>
                  <a:pt x="4319638" y="850963"/>
                </a:lnTo>
                <a:lnTo>
                  <a:pt x="4326102" y="851712"/>
                </a:lnTo>
                <a:lnTo>
                  <a:pt x="4332160" y="849985"/>
                </a:lnTo>
                <a:lnTo>
                  <a:pt x="4337126" y="846112"/>
                </a:lnTo>
                <a:lnTo>
                  <a:pt x="4340326" y="840435"/>
                </a:lnTo>
                <a:lnTo>
                  <a:pt x="4341063" y="833958"/>
                </a:lnTo>
                <a:close/>
              </a:path>
              <a:path w="4399915" h="1041400">
                <a:moveTo>
                  <a:pt x="4399356" y="954189"/>
                </a:moveTo>
                <a:lnTo>
                  <a:pt x="4397413" y="947369"/>
                </a:lnTo>
                <a:lnTo>
                  <a:pt x="4393057" y="941793"/>
                </a:lnTo>
                <a:lnTo>
                  <a:pt x="4386681" y="938199"/>
                </a:lnTo>
                <a:lnTo>
                  <a:pt x="4379379" y="937348"/>
                </a:lnTo>
                <a:lnTo>
                  <a:pt x="4372559" y="939292"/>
                </a:lnTo>
                <a:lnTo>
                  <a:pt x="4366984" y="943660"/>
                </a:lnTo>
                <a:lnTo>
                  <a:pt x="4363377" y="950074"/>
                </a:lnTo>
                <a:lnTo>
                  <a:pt x="4362526" y="957351"/>
                </a:lnTo>
                <a:lnTo>
                  <a:pt x="4364482" y="964158"/>
                </a:lnTo>
                <a:lnTo>
                  <a:pt x="4368851" y="969746"/>
                </a:lnTo>
                <a:lnTo>
                  <a:pt x="4375251" y="973353"/>
                </a:lnTo>
                <a:lnTo>
                  <a:pt x="4382528" y="974178"/>
                </a:lnTo>
                <a:lnTo>
                  <a:pt x="4389336" y="972235"/>
                </a:lnTo>
                <a:lnTo>
                  <a:pt x="4394911" y="967867"/>
                </a:lnTo>
                <a:lnTo>
                  <a:pt x="4398518" y="961491"/>
                </a:lnTo>
                <a:lnTo>
                  <a:pt x="4399356" y="954189"/>
                </a:lnTo>
                <a:close/>
              </a:path>
            </a:pathLst>
          </a:custGeom>
          <a:solidFill>
            <a:srgbClr val="FFFFFF">
              <a:alpha val="22999"/>
            </a:srgbClr>
          </a:solidFill>
        </p:spPr>
        <p:txBody>
          <a:bodyPr wrap="square" lIns="0" tIns="0" rIns="0" bIns="0" rtlCol="0"/>
          <a:lstStyle/>
          <a:p>
            <a:endParaRPr/>
          </a:p>
        </p:txBody>
      </p:sp>
    </p:spTree>
    <p:extLst>
      <p:ext uri="{BB962C8B-B14F-4D97-AF65-F5344CB8AC3E}">
        <p14:creationId xmlns:p14="http://schemas.microsoft.com/office/powerpoint/2010/main" val="19217134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object 7">
            <a:extLst>
              <a:ext uri="{FF2B5EF4-FFF2-40B4-BE49-F238E27FC236}">
                <a16:creationId xmlns:a16="http://schemas.microsoft.com/office/drawing/2014/main" id="{0858B81C-E29D-4B93-AF8C-E7CE6916CA70}"/>
              </a:ext>
            </a:extLst>
          </p:cNvPr>
          <p:cNvSpPr txBox="1">
            <a:spLocks/>
          </p:cNvSpPr>
          <p:nvPr/>
        </p:nvSpPr>
        <p:spPr>
          <a:xfrm>
            <a:off x="0" y="381000"/>
            <a:ext cx="10693400" cy="320601"/>
          </a:xfrm>
          <a:prstGeom prst="rect">
            <a:avLst/>
          </a:prstGeom>
        </p:spPr>
        <p:txBody>
          <a:bodyPr vert="horz" wrap="square" lIns="0" tIns="12700" rIns="0" bIns="0" rtlCol="0">
            <a:spAutoFit/>
          </a:bodyPr>
          <a:lstStyle>
            <a:lvl1pPr>
              <a:defRPr sz="1800" b="0" i="1">
                <a:solidFill>
                  <a:schemeClr val="bg1"/>
                </a:solidFill>
                <a:latin typeface="TeXGyreAdventor"/>
                <a:ea typeface="+mj-ea"/>
                <a:cs typeface="TeXGyreAdventor"/>
              </a:defRPr>
            </a:lvl1pPr>
          </a:lstStyle>
          <a:p>
            <a:pPr marL="12700" algn="ctr">
              <a:spcBef>
                <a:spcPts val="100"/>
              </a:spcBef>
            </a:pPr>
            <a:r>
              <a:rPr lang="fr-FR" sz="2000" b="1" i="0" kern="0" spc="-10" dirty="0"/>
              <a:t>ACCOUNTING - OUR FEES</a:t>
            </a:r>
            <a:endParaRPr lang="fr-FR" sz="2000" kern="0" dirty="0"/>
          </a:p>
        </p:txBody>
      </p:sp>
      <p:sp>
        <p:nvSpPr>
          <p:cNvPr id="48" name="object 10">
            <a:extLst>
              <a:ext uri="{FF2B5EF4-FFF2-40B4-BE49-F238E27FC236}">
                <a16:creationId xmlns:a16="http://schemas.microsoft.com/office/drawing/2014/main" id="{76E8943B-22A7-4BD2-BE9E-BC2B99154975}"/>
              </a:ext>
            </a:extLst>
          </p:cNvPr>
          <p:cNvSpPr txBox="1"/>
          <p:nvPr/>
        </p:nvSpPr>
        <p:spPr>
          <a:xfrm>
            <a:off x="-1595652" y="435609"/>
            <a:ext cx="3102571" cy="7147468"/>
          </a:xfrm>
          <a:prstGeom prst="rect">
            <a:avLst/>
          </a:prstGeom>
        </p:spPr>
        <p:txBody>
          <a:bodyPr vert="horz" wrap="square" lIns="0" tIns="14604" rIns="0" bIns="0" rtlCol="0">
            <a:spAutoFit/>
          </a:bodyPr>
          <a:lstStyle/>
          <a:p>
            <a:pPr marL="12700">
              <a:lnSpc>
                <a:spcPct val="100000"/>
              </a:lnSpc>
              <a:spcBef>
                <a:spcPts val="114"/>
              </a:spcBef>
              <a:tabLst>
                <a:tab pos="8078470" algn="l"/>
              </a:tabLst>
            </a:pPr>
            <a:r>
              <a:rPr sz="46350" b="1" spc="-210" dirty="0">
                <a:solidFill>
                  <a:srgbClr val="6D6E71"/>
                </a:solidFill>
                <a:latin typeface="Times New Roman"/>
                <a:cs typeface="Times New Roman"/>
              </a:rPr>
              <a:t> </a:t>
            </a:r>
            <a:r>
              <a:rPr sz="46350" b="1" u="sng" spc="-1155" dirty="0">
                <a:solidFill>
                  <a:srgbClr val="6D6E71"/>
                </a:solidFill>
                <a:uFill>
                  <a:solidFill>
                    <a:srgbClr val="C0C0C0"/>
                  </a:solidFill>
                </a:uFill>
                <a:latin typeface="Times New Roman"/>
                <a:cs typeface="Times New Roman"/>
              </a:rPr>
              <a:t> </a:t>
            </a:r>
            <a:endParaRPr sz="46350" dirty="0">
              <a:latin typeface="Times New Roman"/>
              <a:cs typeface="Times New Roman"/>
            </a:endParaRPr>
          </a:p>
        </p:txBody>
      </p:sp>
      <p:grpSp>
        <p:nvGrpSpPr>
          <p:cNvPr id="49" name="object 11">
            <a:extLst>
              <a:ext uri="{FF2B5EF4-FFF2-40B4-BE49-F238E27FC236}">
                <a16:creationId xmlns:a16="http://schemas.microsoft.com/office/drawing/2014/main" id="{A700C48C-C681-4289-B387-93B0FDA2AD80}"/>
              </a:ext>
            </a:extLst>
          </p:cNvPr>
          <p:cNvGrpSpPr/>
          <p:nvPr/>
        </p:nvGrpSpPr>
        <p:grpSpPr>
          <a:xfrm>
            <a:off x="165100" y="2355289"/>
            <a:ext cx="1197610" cy="1305560"/>
            <a:chOff x="2081682" y="1999907"/>
            <a:chExt cx="1197610" cy="1305560"/>
          </a:xfrm>
        </p:grpSpPr>
        <p:sp>
          <p:nvSpPr>
            <p:cNvPr id="50" name="object 12">
              <a:extLst>
                <a:ext uri="{FF2B5EF4-FFF2-40B4-BE49-F238E27FC236}">
                  <a16:creationId xmlns:a16="http://schemas.microsoft.com/office/drawing/2014/main" id="{540AE3D6-61D0-4308-BB48-6D8D55DE21A3}"/>
                </a:ext>
              </a:extLst>
            </p:cNvPr>
            <p:cNvSpPr/>
            <p:nvPr/>
          </p:nvSpPr>
          <p:spPr>
            <a:xfrm>
              <a:off x="2962681" y="2111984"/>
              <a:ext cx="33655" cy="170815"/>
            </a:xfrm>
            <a:custGeom>
              <a:avLst/>
              <a:gdLst/>
              <a:ahLst/>
              <a:cxnLst/>
              <a:rect l="l" t="t" r="r" b="b"/>
              <a:pathLst>
                <a:path w="33655" h="170814">
                  <a:moveTo>
                    <a:pt x="17640" y="165061"/>
                  </a:moveTo>
                  <a:lnTo>
                    <a:pt x="16217" y="156121"/>
                  </a:lnTo>
                  <a:lnTo>
                    <a:pt x="12014" y="153073"/>
                  </a:lnTo>
                  <a:lnTo>
                    <a:pt x="3048" y="154495"/>
                  </a:lnTo>
                  <a:lnTo>
                    <a:pt x="0" y="158699"/>
                  </a:lnTo>
                  <a:lnTo>
                    <a:pt x="1422" y="167627"/>
                  </a:lnTo>
                  <a:lnTo>
                    <a:pt x="5613" y="170713"/>
                  </a:lnTo>
                  <a:lnTo>
                    <a:pt x="14579" y="169291"/>
                  </a:lnTo>
                  <a:lnTo>
                    <a:pt x="17640" y="165061"/>
                  </a:lnTo>
                  <a:close/>
                </a:path>
                <a:path w="33655" h="170814">
                  <a:moveTo>
                    <a:pt x="33642" y="2146"/>
                  </a:moveTo>
                  <a:lnTo>
                    <a:pt x="33388" y="546"/>
                  </a:lnTo>
                  <a:lnTo>
                    <a:pt x="32639" y="0"/>
                  </a:lnTo>
                  <a:lnTo>
                    <a:pt x="31038" y="254"/>
                  </a:lnTo>
                  <a:lnTo>
                    <a:pt x="30480" y="1003"/>
                  </a:lnTo>
                  <a:lnTo>
                    <a:pt x="30734" y="2603"/>
                  </a:lnTo>
                  <a:lnTo>
                    <a:pt x="31496" y="3149"/>
                  </a:lnTo>
                  <a:lnTo>
                    <a:pt x="33096" y="2895"/>
                  </a:lnTo>
                  <a:lnTo>
                    <a:pt x="33642" y="2146"/>
                  </a:lnTo>
                  <a:close/>
                </a:path>
              </a:pathLst>
            </a:custGeom>
            <a:solidFill>
              <a:srgbClr val="FFFFFF">
                <a:alpha val="22999"/>
              </a:srgbClr>
            </a:solidFill>
          </p:spPr>
          <p:txBody>
            <a:bodyPr wrap="square" lIns="0" tIns="0" rIns="0" bIns="0" rtlCol="0"/>
            <a:lstStyle/>
            <a:p>
              <a:endParaRPr/>
            </a:p>
          </p:txBody>
        </p:sp>
        <p:sp>
          <p:nvSpPr>
            <p:cNvPr id="51" name="object 13">
              <a:extLst>
                <a:ext uri="{FF2B5EF4-FFF2-40B4-BE49-F238E27FC236}">
                  <a16:creationId xmlns:a16="http://schemas.microsoft.com/office/drawing/2014/main" id="{5B714E2A-AE80-4E37-B0B9-2DB97AF8298C}"/>
                </a:ext>
              </a:extLst>
            </p:cNvPr>
            <p:cNvSpPr/>
            <p:nvPr/>
          </p:nvSpPr>
          <p:spPr>
            <a:xfrm>
              <a:off x="2186698" y="1999907"/>
              <a:ext cx="1092009" cy="1270253"/>
            </a:xfrm>
            <a:prstGeom prst="rect">
              <a:avLst/>
            </a:prstGeom>
            <a:blipFill>
              <a:blip r:embed="rId2" cstate="print"/>
              <a:stretch>
                <a:fillRect/>
              </a:stretch>
            </a:blipFill>
          </p:spPr>
          <p:txBody>
            <a:bodyPr wrap="square" lIns="0" tIns="0" rIns="0" bIns="0" rtlCol="0"/>
            <a:lstStyle/>
            <a:p>
              <a:endParaRPr/>
            </a:p>
          </p:txBody>
        </p:sp>
        <p:sp>
          <p:nvSpPr>
            <p:cNvPr id="52" name="object 14">
              <a:extLst>
                <a:ext uri="{FF2B5EF4-FFF2-40B4-BE49-F238E27FC236}">
                  <a16:creationId xmlns:a16="http://schemas.microsoft.com/office/drawing/2014/main" id="{07B2CC8D-0211-406A-88C1-60F4E0A19974}"/>
                </a:ext>
              </a:extLst>
            </p:cNvPr>
            <p:cNvSpPr/>
            <p:nvPr/>
          </p:nvSpPr>
          <p:spPr>
            <a:xfrm>
              <a:off x="2081682" y="2087232"/>
              <a:ext cx="843280" cy="1217930"/>
            </a:xfrm>
            <a:custGeom>
              <a:avLst/>
              <a:gdLst/>
              <a:ahLst/>
              <a:cxnLst/>
              <a:rect l="l" t="t" r="r" b="b"/>
              <a:pathLst>
                <a:path w="843280" h="1217929">
                  <a:moveTo>
                    <a:pt x="1270" y="342341"/>
                  </a:moveTo>
                  <a:lnTo>
                    <a:pt x="1168" y="341680"/>
                  </a:lnTo>
                  <a:lnTo>
                    <a:pt x="876" y="341464"/>
                  </a:lnTo>
                  <a:lnTo>
                    <a:pt x="228" y="341566"/>
                  </a:lnTo>
                  <a:lnTo>
                    <a:pt x="0" y="341858"/>
                  </a:lnTo>
                  <a:lnTo>
                    <a:pt x="114" y="342531"/>
                  </a:lnTo>
                  <a:lnTo>
                    <a:pt x="406" y="342734"/>
                  </a:lnTo>
                  <a:lnTo>
                    <a:pt x="1066" y="342633"/>
                  </a:lnTo>
                  <a:lnTo>
                    <a:pt x="1270" y="342341"/>
                  </a:lnTo>
                  <a:close/>
                </a:path>
                <a:path w="843280" h="1217929">
                  <a:moveTo>
                    <a:pt x="37947" y="174510"/>
                  </a:moveTo>
                  <a:lnTo>
                    <a:pt x="37846" y="173888"/>
                  </a:lnTo>
                  <a:lnTo>
                    <a:pt x="37553" y="173672"/>
                  </a:lnTo>
                  <a:lnTo>
                    <a:pt x="36906" y="173774"/>
                  </a:lnTo>
                  <a:lnTo>
                    <a:pt x="36703" y="174066"/>
                  </a:lnTo>
                  <a:lnTo>
                    <a:pt x="36791" y="174688"/>
                  </a:lnTo>
                  <a:lnTo>
                    <a:pt x="37096" y="174942"/>
                  </a:lnTo>
                  <a:lnTo>
                    <a:pt x="37744" y="174840"/>
                  </a:lnTo>
                  <a:lnTo>
                    <a:pt x="37947" y="174510"/>
                  </a:lnTo>
                  <a:close/>
                </a:path>
                <a:path w="843280" h="1217929">
                  <a:moveTo>
                    <a:pt x="83870" y="5130"/>
                  </a:moveTo>
                  <a:lnTo>
                    <a:pt x="83261" y="1295"/>
                  </a:lnTo>
                  <a:lnTo>
                    <a:pt x="81445" y="0"/>
                  </a:lnTo>
                  <a:lnTo>
                    <a:pt x="77597" y="596"/>
                  </a:lnTo>
                  <a:lnTo>
                    <a:pt x="76288" y="2400"/>
                  </a:lnTo>
                  <a:lnTo>
                    <a:pt x="76898" y="6235"/>
                  </a:lnTo>
                  <a:lnTo>
                    <a:pt x="78701" y="7531"/>
                  </a:lnTo>
                  <a:lnTo>
                    <a:pt x="82537" y="6921"/>
                  </a:lnTo>
                  <a:lnTo>
                    <a:pt x="83870" y="5130"/>
                  </a:lnTo>
                  <a:close/>
                </a:path>
                <a:path w="843280" h="1217929">
                  <a:moveTo>
                    <a:pt x="95199" y="294220"/>
                  </a:moveTo>
                  <a:lnTo>
                    <a:pt x="95148" y="293890"/>
                  </a:lnTo>
                  <a:lnTo>
                    <a:pt x="94996" y="293789"/>
                  </a:lnTo>
                  <a:lnTo>
                    <a:pt x="94665" y="293827"/>
                  </a:lnTo>
                  <a:lnTo>
                    <a:pt x="94564" y="293979"/>
                  </a:lnTo>
                  <a:lnTo>
                    <a:pt x="94615" y="294309"/>
                  </a:lnTo>
                  <a:lnTo>
                    <a:pt x="94767" y="294411"/>
                  </a:lnTo>
                  <a:lnTo>
                    <a:pt x="95084" y="294360"/>
                  </a:lnTo>
                  <a:lnTo>
                    <a:pt x="95199" y="294220"/>
                  </a:lnTo>
                  <a:close/>
                </a:path>
                <a:path w="843280" h="1217929">
                  <a:moveTo>
                    <a:pt x="842810" y="1217206"/>
                  </a:moveTo>
                  <a:lnTo>
                    <a:pt x="842708" y="1216571"/>
                  </a:lnTo>
                  <a:lnTo>
                    <a:pt x="842416" y="1216355"/>
                  </a:lnTo>
                  <a:lnTo>
                    <a:pt x="841768" y="1216456"/>
                  </a:lnTo>
                  <a:lnTo>
                    <a:pt x="841552" y="1216748"/>
                  </a:lnTo>
                  <a:lnTo>
                    <a:pt x="841667" y="1217396"/>
                  </a:lnTo>
                  <a:lnTo>
                    <a:pt x="841946" y="1217612"/>
                  </a:lnTo>
                  <a:lnTo>
                    <a:pt x="842594" y="1217498"/>
                  </a:lnTo>
                  <a:lnTo>
                    <a:pt x="842810" y="1217206"/>
                  </a:lnTo>
                  <a:close/>
                </a:path>
              </a:pathLst>
            </a:custGeom>
            <a:solidFill>
              <a:srgbClr val="FFFFFF">
                <a:alpha val="22999"/>
              </a:srgbClr>
            </a:solidFill>
          </p:spPr>
          <p:txBody>
            <a:bodyPr wrap="square" lIns="0" tIns="0" rIns="0" bIns="0" rtlCol="0"/>
            <a:lstStyle/>
            <a:p>
              <a:endParaRPr/>
            </a:p>
          </p:txBody>
        </p:sp>
      </p:grpSp>
      <p:grpSp>
        <p:nvGrpSpPr>
          <p:cNvPr id="62" name="object 42">
            <a:extLst>
              <a:ext uri="{FF2B5EF4-FFF2-40B4-BE49-F238E27FC236}">
                <a16:creationId xmlns:a16="http://schemas.microsoft.com/office/drawing/2014/main" id="{A50197F3-F012-493D-A99B-204966E98573}"/>
              </a:ext>
            </a:extLst>
          </p:cNvPr>
          <p:cNvGrpSpPr/>
          <p:nvPr/>
        </p:nvGrpSpPr>
        <p:grpSpPr>
          <a:xfrm>
            <a:off x="3535046" y="2360930"/>
            <a:ext cx="3564254" cy="201295"/>
            <a:chOff x="3569690" y="2559164"/>
            <a:chExt cx="3564254" cy="201295"/>
          </a:xfrm>
        </p:grpSpPr>
        <p:sp>
          <p:nvSpPr>
            <p:cNvPr id="63" name="object 43">
              <a:extLst>
                <a:ext uri="{FF2B5EF4-FFF2-40B4-BE49-F238E27FC236}">
                  <a16:creationId xmlns:a16="http://schemas.microsoft.com/office/drawing/2014/main" id="{619B68F4-5204-46C3-99A2-87FD501C08D6}"/>
                </a:ext>
              </a:extLst>
            </p:cNvPr>
            <p:cNvSpPr/>
            <p:nvPr/>
          </p:nvSpPr>
          <p:spPr>
            <a:xfrm>
              <a:off x="3569690" y="2656598"/>
              <a:ext cx="3564254" cy="0"/>
            </a:xfrm>
            <a:custGeom>
              <a:avLst/>
              <a:gdLst/>
              <a:ahLst/>
              <a:cxnLst/>
              <a:rect l="l" t="t" r="r" b="b"/>
              <a:pathLst>
                <a:path w="3564254">
                  <a:moveTo>
                    <a:pt x="3564001" y="0"/>
                  </a:moveTo>
                  <a:lnTo>
                    <a:pt x="0" y="0"/>
                  </a:lnTo>
                </a:path>
              </a:pathLst>
            </a:custGeom>
            <a:ln w="6350">
              <a:solidFill>
                <a:srgbClr val="C0C0C0"/>
              </a:solidFill>
            </a:ln>
          </p:spPr>
          <p:txBody>
            <a:bodyPr wrap="square" lIns="0" tIns="0" rIns="0" bIns="0" rtlCol="0"/>
            <a:lstStyle/>
            <a:p>
              <a:endParaRPr/>
            </a:p>
          </p:txBody>
        </p:sp>
        <p:sp>
          <p:nvSpPr>
            <p:cNvPr id="64" name="object 44">
              <a:extLst>
                <a:ext uri="{FF2B5EF4-FFF2-40B4-BE49-F238E27FC236}">
                  <a16:creationId xmlns:a16="http://schemas.microsoft.com/office/drawing/2014/main" id="{383093C4-A7F5-40AA-879E-142AD5B8920E}"/>
                </a:ext>
              </a:extLst>
            </p:cNvPr>
            <p:cNvSpPr/>
            <p:nvPr/>
          </p:nvSpPr>
          <p:spPr>
            <a:xfrm>
              <a:off x="5251081" y="2559164"/>
              <a:ext cx="201218" cy="201218"/>
            </a:xfrm>
            <a:prstGeom prst="rect">
              <a:avLst/>
            </a:prstGeom>
            <a:blipFill>
              <a:blip r:embed="rId3" cstate="print"/>
              <a:stretch>
                <a:fillRect/>
              </a:stretch>
            </a:blipFill>
          </p:spPr>
          <p:txBody>
            <a:bodyPr wrap="square" lIns="0" tIns="0" rIns="0" bIns="0" rtlCol="0"/>
            <a:lstStyle/>
            <a:p>
              <a:endParaRPr/>
            </a:p>
          </p:txBody>
        </p:sp>
        <p:sp>
          <p:nvSpPr>
            <p:cNvPr id="65" name="object 45">
              <a:extLst>
                <a:ext uri="{FF2B5EF4-FFF2-40B4-BE49-F238E27FC236}">
                  <a16:creationId xmlns:a16="http://schemas.microsoft.com/office/drawing/2014/main" id="{61E179B2-E7D9-4F78-A76C-0A1F841328D3}"/>
                </a:ext>
              </a:extLst>
            </p:cNvPr>
            <p:cNvSpPr/>
            <p:nvPr/>
          </p:nvSpPr>
          <p:spPr>
            <a:xfrm>
              <a:off x="5253917" y="2625610"/>
              <a:ext cx="145415" cy="20320"/>
            </a:xfrm>
            <a:custGeom>
              <a:avLst/>
              <a:gdLst/>
              <a:ahLst/>
              <a:cxnLst/>
              <a:rect l="l" t="t" r="r" b="b"/>
              <a:pathLst>
                <a:path w="145414" h="20319">
                  <a:moveTo>
                    <a:pt x="145119" y="0"/>
                  </a:moveTo>
                  <a:lnTo>
                    <a:pt x="4064" y="0"/>
                  </a:lnTo>
                  <a:lnTo>
                    <a:pt x="0" y="20129"/>
                  </a:lnTo>
                  <a:lnTo>
                    <a:pt x="145119" y="20129"/>
                  </a:lnTo>
                  <a:lnTo>
                    <a:pt x="145119" y="0"/>
                  </a:lnTo>
                  <a:close/>
                </a:path>
              </a:pathLst>
            </a:custGeom>
            <a:solidFill>
              <a:srgbClr val="EFEEED"/>
            </a:solidFill>
          </p:spPr>
          <p:txBody>
            <a:bodyPr wrap="square" lIns="0" tIns="0" rIns="0" bIns="0" rtlCol="0"/>
            <a:lstStyle/>
            <a:p>
              <a:endParaRPr/>
            </a:p>
          </p:txBody>
        </p:sp>
        <p:sp>
          <p:nvSpPr>
            <p:cNvPr id="66" name="object 46">
              <a:extLst>
                <a:ext uri="{FF2B5EF4-FFF2-40B4-BE49-F238E27FC236}">
                  <a16:creationId xmlns:a16="http://schemas.microsoft.com/office/drawing/2014/main" id="{0FFEE294-F52F-4EBD-B8FE-1A81896BD028}"/>
                </a:ext>
              </a:extLst>
            </p:cNvPr>
            <p:cNvSpPr/>
            <p:nvPr/>
          </p:nvSpPr>
          <p:spPr>
            <a:xfrm>
              <a:off x="5256149" y="2691422"/>
              <a:ext cx="191084" cy="19354"/>
            </a:xfrm>
            <a:prstGeom prst="rect">
              <a:avLst/>
            </a:prstGeom>
            <a:blipFill>
              <a:blip r:embed="rId4" cstate="print"/>
              <a:stretch>
                <a:fillRect/>
              </a:stretch>
            </a:blipFill>
          </p:spPr>
          <p:txBody>
            <a:bodyPr wrap="square" lIns="0" tIns="0" rIns="0" bIns="0" rtlCol="0"/>
            <a:lstStyle/>
            <a:p>
              <a:endParaRPr/>
            </a:p>
          </p:txBody>
        </p:sp>
        <p:sp>
          <p:nvSpPr>
            <p:cNvPr id="67" name="object 47">
              <a:extLst>
                <a:ext uri="{FF2B5EF4-FFF2-40B4-BE49-F238E27FC236}">
                  <a16:creationId xmlns:a16="http://schemas.microsoft.com/office/drawing/2014/main" id="{D05708E1-0B81-403B-9E0E-A69757CABB77}"/>
                </a:ext>
              </a:extLst>
            </p:cNvPr>
            <p:cNvSpPr/>
            <p:nvPr/>
          </p:nvSpPr>
          <p:spPr>
            <a:xfrm>
              <a:off x="5366537" y="2574353"/>
              <a:ext cx="54724" cy="136423"/>
            </a:xfrm>
            <a:prstGeom prst="rect">
              <a:avLst/>
            </a:prstGeom>
            <a:blipFill>
              <a:blip r:embed="rId5" cstate="print"/>
              <a:stretch>
                <a:fillRect/>
              </a:stretch>
            </a:blipFill>
          </p:spPr>
          <p:txBody>
            <a:bodyPr wrap="square" lIns="0" tIns="0" rIns="0" bIns="0" rtlCol="0"/>
            <a:lstStyle/>
            <a:p>
              <a:endParaRPr/>
            </a:p>
          </p:txBody>
        </p:sp>
      </p:grpSp>
      <p:sp>
        <p:nvSpPr>
          <p:cNvPr id="68" name="object 8">
            <a:extLst>
              <a:ext uri="{FF2B5EF4-FFF2-40B4-BE49-F238E27FC236}">
                <a16:creationId xmlns:a16="http://schemas.microsoft.com/office/drawing/2014/main" id="{2683CAE5-96E4-4CAE-BFD9-48B94319D91A}"/>
              </a:ext>
            </a:extLst>
          </p:cNvPr>
          <p:cNvSpPr txBox="1"/>
          <p:nvPr/>
        </p:nvSpPr>
        <p:spPr>
          <a:xfrm>
            <a:off x="1917700" y="1861210"/>
            <a:ext cx="6794716" cy="320601"/>
          </a:xfrm>
          <a:prstGeom prst="rect">
            <a:avLst/>
          </a:prstGeom>
        </p:spPr>
        <p:txBody>
          <a:bodyPr vert="horz" wrap="square" lIns="0" tIns="12700" rIns="0" bIns="0" rtlCol="0">
            <a:spAutoFit/>
          </a:bodyPr>
          <a:lstStyle/>
          <a:p>
            <a:pPr marL="12700" algn="ctr">
              <a:lnSpc>
                <a:spcPct val="100000"/>
              </a:lnSpc>
              <a:spcBef>
                <a:spcPts val="100"/>
              </a:spcBef>
            </a:pPr>
            <a:r>
              <a:rPr lang="fr-FR" sz="2000" b="1" spc="-5" dirty="0">
                <a:solidFill>
                  <a:srgbClr val="2587C8"/>
                </a:solidFill>
                <a:latin typeface="TeXGyreAdventor"/>
                <a:cs typeface="TeXGyreAdventor"/>
              </a:rPr>
              <a:t>BOOKEEPING AND TAX COMPLIANCE</a:t>
            </a:r>
            <a:endParaRPr sz="2000" dirty="0">
              <a:latin typeface="TeXGyreAdventor"/>
              <a:cs typeface="TeXGyreAdventor"/>
            </a:endParaRPr>
          </a:p>
        </p:txBody>
      </p:sp>
      <p:sp>
        <p:nvSpPr>
          <p:cNvPr id="69" name="object 30">
            <a:extLst>
              <a:ext uri="{FF2B5EF4-FFF2-40B4-BE49-F238E27FC236}">
                <a16:creationId xmlns:a16="http://schemas.microsoft.com/office/drawing/2014/main" id="{06209110-9568-41C4-ACEF-A95C9E372E7D}"/>
              </a:ext>
            </a:extLst>
          </p:cNvPr>
          <p:cNvSpPr txBox="1"/>
          <p:nvPr/>
        </p:nvSpPr>
        <p:spPr>
          <a:xfrm>
            <a:off x="3975100" y="7186955"/>
            <a:ext cx="2887980" cy="212879"/>
          </a:xfrm>
          <a:prstGeom prst="rect">
            <a:avLst/>
          </a:prstGeom>
        </p:spPr>
        <p:txBody>
          <a:bodyPr vert="horz" wrap="square" lIns="0" tIns="12700" rIns="0" bIns="0" rtlCol="0">
            <a:spAutoFit/>
          </a:bodyPr>
          <a:lstStyle/>
          <a:p>
            <a:pPr marL="12700">
              <a:lnSpc>
                <a:spcPct val="100000"/>
              </a:lnSpc>
              <a:spcBef>
                <a:spcPts val="100"/>
              </a:spcBef>
            </a:pPr>
            <a:r>
              <a:rPr lang="fr-FR" sz="1300" spc="-110" dirty="0">
                <a:solidFill>
                  <a:srgbClr val="6D6E71"/>
                </a:solidFill>
                <a:latin typeface="Verdana"/>
                <a:cs typeface="Verdana"/>
              </a:rPr>
              <a:t>EXPERTISE</a:t>
            </a:r>
            <a:r>
              <a:rPr sz="1300" spc="-110" dirty="0">
                <a:solidFill>
                  <a:srgbClr val="6D6E71"/>
                </a:solidFill>
                <a:latin typeface="Verdana"/>
                <a:cs typeface="Verdana"/>
              </a:rPr>
              <a:t> </a:t>
            </a:r>
            <a:r>
              <a:rPr sz="1800" spc="104" baseline="4629" dirty="0">
                <a:solidFill>
                  <a:srgbClr val="6D6E71"/>
                </a:solidFill>
                <a:latin typeface="Verdana"/>
                <a:cs typeface="Verdana"/>
              </a:rPr>
              <a:t>• </a:t>
            </a:r>
            <a:r>
              <a:rPr lang="fr-FR" sz="1300" spc="-125" dirty="0">
                <a:solidFill>
                  <a:srgbClr val="6D6E71"/>
                </a:solidFill>
                <a:latin typeface="Verdana"/>
              </a:rPr>
              <a:t>ATTENTIVE  </a:t>
            </a:r>
            <a:r>
              <a:rPr sz="1800" spc="104" baseline="4629" dirty="0">
                <a:solidFill>
                  <a:srgbClr val="6D6E71"/>
                </a:solidFill>
                <a:latin typeface="Verdana"/>
                <a:cs typeface="Verdana"/>
              </a:rPr>
              <a:t>•</a:t>
            </a:r>
            <a:r>
              <a:rPr sz="1800" spc="-270" baseline="4629" dirty="0">
                <a:solidFill>
                  <a:srgbClr val="6D6E71"/>
                </a:solidFill>
                <a:latin typeface="Verdana"/>
                <a:cs typeface="Verdana"/>
              </a:rPr>
              <a:t> </a:t>
            </a:r>
            <a:r>
              <a:rPr lang="fr-FR" sz="1300" spc="-125" dirty="0">
                <a:solidFill>
                  <a:srgbClr val="6D6E71"/>
                </a:solidFill>
                <a:latin typeface="Verdana"/>
                <a:cs typeface="Verdana"/>
              </a:rPr>
              <a:t>STRATEGIC</a:t>
            </a:r>
            <a:endParaRPr sz="1300" dirty="0">
              <a:latin typeface="Verdana"/>
              <a:cs typeface="Verdana"/>
            </a:endParaRPr>
          </a:p>
        </p:txBody>
      </p:sp>
      <p:grpSp>
        <p:nvGrpSpPr>
          <p:cNvPr id="70" name="object 43">
            <a:extLst>
              <a:ext uri="{FF2B5EF4-FFF2-40B4-BE49-F238E27FC236}">
                <a16:creationId xmlns:a16="http://schemas.microsoft.com/office/drawing/2014/main" id="{7586B613-617A-465E-9F90-B4386E8222FA}"/>
              </a:ext>
            </a:extLst>
          </p:cNvPr>
          <p:cNvGrpSpPr/>
          <p:nvPr/>
        </p:nvGrpSpPr>
        <p:grpSpPr>
          <a:xfrm>
            <a:off x="3822700" y="7009130"/>
            <a:ext cx="3564254" cy="201295"/>
            <a:chOff x="3564001" y="2367495"/>
            <a:chExt cx="3564254" cy="201295"/>
          </a:xfrm>
        </p:grpSpPr>
        <p:sp>
          <p:nvSpPr>
            <p:cNvPr id="71" name="object 44">
              <a:extLst>
                <a:ext uri="{FF2B5EF4-FFF2-40B4-BE49-F238E27FC236}">
                  <a16:creationId xmlns:a16="http://schemas.microsoft.com/office/drawing/2014/main" id="{439635E4-CD64-4A9A-932F-D8AEE5B11DFC}"/>
                </a:ext>
              </a:extLst>
            </p:cNvPr>
            <p:cNvSpPr/>
            <p:nvPr/>
          </p:nvSpPr>
          <p:spPr>
            <a:xfrm>
              <a:off x="3564001" y="2464930"/>
              <a:ext cx="3564254" cy="0"/>
            </a:xfrm>
            <a:custGeom>
              <a:avLst/>
              <a:gdLst/>
              <a:ahLst/>
              <a:cxnLst/>
              <a:rect l="l" t="t" r="r" b="b"/>
              <a:pathLst>
                <a:path w="3564254">
                  <a:moveTo>
                    <a:pt x="3564001" y="0"/>
                  </a:moveTo>
                  <a:lnTo>
                    <a:pt x="0" y="0"/>
                  </a:lnTo>
                </a:path>
              </a:pathLst>
            </a:custGeom>
            <a:ln w="6350">
              <a:solidFill>
                <a:srgbClr val="C0C0C0"/>
              </a:solidFill>
            </a:ln>
          </p:spPr>
          <p:txBody>
            <a:bodyPr wrap="square" lIns="0" tIns="0" rIns="0" bIns="0" rtlCol="0"/>
            <a:lstStyle/>
            <a:p>
              <a:endParaRPr/>
            </a:p>
          </p:txBody>
        </p:sp>
        <p:sp>
          <p:nvSpPr>
            <p:cNvPr id="72" name="object 45">
              <a:extLst>
                <a:ext uri="{FF2B5EF4-FFF2-40B4-BE49-F238E27FC236}">
                  <a16:creationId xmlns:a16="http://schemas.microsoft.com/office/drawing/2014/main" id="{3D9641A1-D3D6-4F42-ABC8-B367C1C65967}"/>
                </a:ext>
              </a:extLst>
            </p:cNvPr>
            <p:cNvSpPr/>
            <p:nvPr/>
          </p:nvSpPr>
          <p:spPr>
            <a:xfrm>
              <a:off x="5245392" y="2367495"/>
              <a:ext cx="201218" cy="201218"/>
            </a:xfrm>
            <a:prstGeom prst="rect">
              <a:avLst/>
            </a:prstGeom>
            <a:blipFill>
              <a:blip r:embed="rId6" cstate="print"/>
              <a:stretch>
                <a:fillRect/>
              </a:stretch>
            </a:blipFill>
          </p:spPr>
          <p:txBody>
            <a:bodyPr wrap="square" lIns="0" tIns="0" rIns="0" bIns="0" rtlCol="0"/>
            <a:lstStyle/>
            <a:p>
              <a:endParaRPr/>
            </a:p>
          </p:txBody>
        </p:sp>
        <p:sp>
          <p:nvSpPr>
            <p:cNvPr id="73" name="object 46">
              <a:extLst>
                <a:ext uri="{FF2B5EF4-FFF2-40B4-BE49-F238E27FC236}">
                  <a16:creationId xmlns:a16="http://schemas.microsoft.com/office/drawing/2014/main" id="{BBE3548C-D043-43A6-AEE3-727B8AEF14A2}"/>
                </a:ext>
              </a:extLst>
            </p:cNvPr>
            <p:cNvSpPr/>
            <p:nvPr/>
          </p:nvSpPr>
          <p:spPr>
            <a:xfrm>
              <a:off x="5248227" y="2433942"/>
              <a:ext cx="145415" cy="20320"/>
            </a:xfrm>
            <a:custGeom>
              <a:avLst/>
              <a:gdLst/>
              <a:ahLst/>
              <a:cxnLst/>
              <a:rect l="l" t="t" r="r" b="b"/>
              <a:pathLst>
                <a:path w="145414" h="20319">
                  <a:moveTo>
                    <a:pt x="145119" y="0"/>
                  </a:moveTo>
                  <a:lnTo>
                    <a:pt x="4063" y="0"/>
                  </a:lnTo>
                  <a:lnTo>
                    <a:pt x="0" y="20129"/>
                  </a:lnTo>
                  <a:lnTo>
                    <a:pt x="145119" y="20129"/>
                  </a:lnTo>
                  <a:lnTo>
                    <a:pt x="145119" y="0"/>
                  </a:lnTo>
                  <a:close/>
                </a:path>
              </a:pathLst>
            </a:custGeom>
            <a:solidFill>
              <a:srgbClr val="EFEEED"/>
            </a:solidFill>
          </p:spPr>
          <p:txBody>
            <a:bodyPr wrap="square" lIns="0" tIns="0" rIns="0" bIns="0" rtlCol="0"/>
            <a:lstStyle/>
            <a:p>
              <a:endParaRPr/>
            </a:p>
          </p:txBody>
        </p:sp>
        <p:sp>
          <p:nvSpPr>
            <p:cNvPr id="74" name="object 47">
              <a:extLst>
                <a:ext uri="{FF2B5EF4-FFF2-40B4-BE49-F238E27FC236}">
                  <a16:creationId xmlns:a16="http://schemas.microsoft.com/office/drawing/2014/main" id="{57F4C4D3-09CF-43A7-9C4C-72F99134EF34}"/>
                </a:ext>
              </a:extLst>
            </p:cNvPr>
            <p:cNvSpPr/>
            <p:nvPr/>
          </p:nvSpPr>
          <p:spPr>
            <a:xfrm>
              <a:off x="5250459" y="2499753"/>
              <a:ext cx="191071" cy="19354"/>
            </a:xfrm>
            <a:prstGeom prst="rect">
              <a:avLst/>
            </a:prstGeom>
            <a:blipFill>
              <a:blip r:embed="rId7" cstate="print"/>
              <a:stretch>
                <a:fillRect/>
              </a:stretch>
            </a:blipFill>
          </p:spPr>
          <p:txBody>
            <a:bodyPr wrap="square" lIns="0" tIns="0" rIns="0" bIns="0" rtlCol="0"/>
            <a:lstStyle/>
            <a:p>
              <a:endParaRPr/>
            </a:p>
          </p:txBody>
        </p:sp>
        <p:sp>
          <p:nvSpPr>
            <p:cNvPr id="75" name="object 48">
              <a:extLst>
                <a:ext uri="{FF2B5EF4-FFF2-40B4-BE49-F238E27FC236}">
                  <a16:creationId xmlns:a16="http://schemas.microsoft.com/office/drawing/2014/main" id="{9168660E-F441-416F-9682-BE1B74ADBF6C}"/>
                </a:ext>
              </a:extLst>
            </p:cNvPr>
            <p:cNvSpPr/>
            <p:nvPr/>
          </p:nvSpPr>
          <p:spPr>
            <a:xfrm>
              <a:off x="5360835" y="2382685"/>
              <a:ext cx="54737" cy="136423"/>
            </a:xfrm>
            <a:prstGeom prst="rect">
              <a:avLst/>
            </a:prstGeom>
            <a:blipFill>
              <a:blip r:embed="rId5" cstate="print"/>
              <a:stretch>
                <a:fillRect/>
              </a:stretch>
            </a:blipFill>
          </p:spPr>
          <p:txBody>
            <a:bodyPr wrap="square" lIns="0" tIns="0" rIns="0" bIns="0" rtlCol="0"/>
            <a:lstStyle/>
            <a:p>
              <a:endParaRPr/>
            </a:p>
          </p:txBody>
        </p:sp>
      </p:grpSp>
      <p:grpSp>
        <p:nvGrpSpPr>
          <p:cNvPr id="41" name="object 47">
            <a:extLst>
              <a:ext uri="{FF2B5EF4-FFF2-40B4-BE49-F238E27FC236}">
                <a16:creationId xmlns:a16="http://schemas.microsoft.com/office/drawing/2014/main" id="{B057AEA8-E94E-4AF5-AE18-D4F94BC9BD80}"/>
              </a:ext>
            </a:extLst>
          </p:cNvPr>
          <p:cNvGrpSpPr/>
          <p:nvPr/>
        </p:nvGrpSpPr>
        <p:grpSpPr>
          <a:xfrm>
            <a:off x="5014531" y="1197432"/>
            <a:ext cx="652145" cy="652145"/>
            <a:chOff x="5014531" y="1197432"/>
            <a:chExt cx="652145" cy="652145"/>
          </a:xfrm>
        </p:grpSpPr>
        <p:sp>
          <p:nvSpPr>
            <p:cNvPr id="42" name="object 48">
              <a:extLst>
                <a:ext uri="{FF2B5EF4-FFF2-40B4-BE49-F238E27FC236}">
                  <a16:creationId xmlns:a16="http://schemas.microsoft.com/office/drawing/2014/main" id="{5AA724ED-E1C3-4F75-9634-A75C35E73ABA}"/>
                </a:ext>
              </a:extLst>
            </p:cNvPr>
            <p:cNvSpPr/>
            <p:nvPr/>
          </p:nvSpPr>
          <p:spPr>
            <a:xfrm>
              <a:off x="5020881" y="1203782"/>
              <a:ext cx="639445" cy="639445"/>
            </a:xfrm>
            <a:custGeom>
              <a:avLst/>
              <a:gdLst/>
              <a:ahLst/>
              <a:cxnLst/>
              <a:rect l="l" t="t" r="r" b="b"/>
              <a:pathLst>
                <a:path w="639445" h="639444">
                  <a:moveTo>
                    <a:pt x="319519" y="639038"/>
                  </a:moveTo>
                  <a:lnTo>
                    <a:pt x="366735" y="635574"/>
                  </a:lnTo>
                  <a:lnTo>
                    <a:pt x="411801" y="625510"/>
                  </a:lnTo>
                  <a:lnTo>
                    <a:pt x="454220" y="609341"/>
                  </a:lnTo>
                  <a:lnTo>
                    <a:pt x="493501" y="587562"/>
                  </a:lnTo>
                  <a:lnTo>
                    <a:pt x="529147" y="560666"/>
                  </a:lnTo>
                  <a:lnTo>
                    <a:pt x="560666" y="529147"/>
                  </a:lnTo>
                  <a:lnTo>
                    <a:pt x="587562" y="493501"/>
                  </a:lnTo>
                  <a:lnTo>
                    <a:pt x="609341" y="454220"/>
                  </a:lnTo>
                  <a:lnTo>
                    <a:pt x="625510" y="411801"/>
                  </a:lnTo>
                  <a:lnTo>
                    <a:pt x="635574" y="366735"/>
                  </a:lnTo>
                  <a:lnTo>
                    <a:pt x="639038" y="319519"/>
                  </a:lnTo>
                  <a:lnTo>
                    <a:pt x="635574" y="272302"/>
                  </a:lnTo>
                  <a:lnTo>
                    <a:pt x="625510" y="227237"/>
                  </a:lnTo>
                  <a:lnTo>
                    <a:pt x="609341" y="184817"/>
                  </a:lnTo>
                  <a:lnTo>
                    <a:pt x="587562" y="145537"/>
                  </a:lnTo>
                  <a:lnTo>
                    <a:pt x="560666" y="109890"/>
                  </a:lnTo>
                  <a:lnTo>
                    <a:pt x="529147" y="78372"/>
                  </a:lnTo>
                  <a:lnTo>
                    <a:pt x="493501" y="51476"/>
                  </a:lnTo>
                  <a:lnTo>
                    <a:pt x="454220" y="29696"/>
                  </a:lnTo>
                  <a:lnTo>
                    <a:pt x="411801" y="13528"/>
                  </a:lnTo>
                  <a:lnTo>
                    <a:pt x="366735" y="3464"/>
                  </a:lnTo>
                  <a:lnTo>
                    <a:pt x="319519" y="0"/>
                  </a:lnTo>
                  <a:lnTo>
                    <a:pt x="272302" y="3464"/>
                  </a:lnTo>
                  <a:lnTo>
                    <a:pt x="227237" y="13528"/>
                  </a:lnTo>
                  <a:lnTo>
                    <a:pt x="184817" y="29696"/>
                  </a:lnTo>
                  <a:lnTo>
                    <a:pt x="145537" y="51476"/>
                  </a:lnTo>
                  <a:lnTo>
                    <a:pt x="109890" y="78372"/>
                  </a:lnTo>
                  <a:lnTo>
                    <a:pt x="78372" y="109890"/>
                  </a:lnTo>
                  <a:lnTo>
                    <a:pt x="51476" y="145537"/>
                  </a:lnTo>
                  <a:lnTo>
                    <a:pt x="29696" y="184817"/>
                  </a:lnTo>
                  <a:lnTo>
                    <a:pt x="13528" y="227237"/>
                  </a:lnTo>
                  <a:lnTo>
                    <a:pt x="3464" y="272302"/>
                  </a:lnTo>
                  <a:lnTo>
                    <a:pt x="0" y="319519"/>
                  </a:lnTo>
                  <a:lnTo>
                    <a:pt x="3464" y="366735"/>
                  </a:lnTo>
                  <a:lnTo>
                    <a:pt x="13528" y="411801"/>
                  </a:lnTo>
                  <a:lnTo>
                    <a:pt x="29696" y="454220"/>
                  </a:lnTo>
                  <a:lnTo>
                    <a:pt x="51476" y="493501"/>
                  </a:lnTo>
                  <a:lnTo>
                    <a:pt x="78372" y="529147"/>
                  </a:lnTo>
                  <a:lnTo>
                    <a:pt x="109890" y="560666"/>
                  </a:lnTo>
                  <a:lnTo>
                    <a:pt x="145537" y="587562"/>
                  </a:lnTo>
                  <a:lnTo>
                    <a:pt x="184817" y="609341"/>
                  </a:lnTo>
                  <a:lnTo>
                    <a:pt x="227237" y="625510"/>
                  </a:lnTo>
                  <a:lnTo>
                    <a:pt x="272302" y="635574"/>
                  </a:lnTo>
                  <a:lnTo>
                    <a:pt x="319519" y="639038"/>
                  </a:lnTo>
                  <a:close/>
                </a:path>
              </a:pathLst>
            </a:custGeom>
            <a:ln w="12700">
              <a:solidFill>
                <a:srgbClr val="2684C6"/>
              </a:solidFill>
            </a:ln>
          </p:spPr>
          <p:txBody>
            <a:bodyPr wrap="square" lIns="0" tIns="0" rIns="0" bIns="0" rtlCol="0"/>
            <a:lstStyle/>
            <a:p>
              <a:endParaRPr/>
            </a:p>
          </p:txBody>
        </p:sp>
        <p:sp>
          <p:nvSpPr>
            <p:cNvPr id="43" name="object 49">
              <a:extLst>
                <a:ext uri="{FF2B5EF4-FFF2-40B4-BE49-F238E27FC236}">
                  <a16:creationId xmlns:a16="http://schemas.microsoft.com/office/drawing/2014/main" id="{3C60B69C-C689-4609-BEA9-DA852A59671F}"/>
                </a:ext>
              </a:extLst>
            </p:cNvPr>
            <p:cNvSpPr/>
            <p:nvPr/>
          </p:nvSpPr>
          <p:spPr>
            <a:xfrm>
              <a:off x="5332945" y="1516024"/>
              <a:ext cx="242366" cy="242290"/>
            </a:xfrm>
            <a:prstGeom prst="rect">
              <a:avLst/>
            </a:prstGeom>
            <a:blipFill>
              <a:blip r:embed="rId8" cstate="print"/>
              <a:stretch>
                <a:fillRect/>
              </a:stretch>
            </a:blipFill>
          </p:spPr>
          <p:txBody>
            <a:bodyPr wrap="square" lIns="0" tIns="0" rIns="0" bIns="0" rtlCol="0"/>
            <a:lstStyle/>
            <a:p>
              <a:endParaRPr/>
            </a:p>
          </p:txBody>
        </p:sp>
        <p:sp>
          <p:nvSpPr>
            <p:cNvPr id="45" name="object 50">
              <a:extLst>
                <a:ext uri="{FF2B5EF4-FFF2-40B4-BE49-F238E27FC236}">
                  <a16:creationId xmlns:a16="http://schemas.microsoft.com/office/drawing/2014/main" id="{E5C27654-5407-4034-89F0-010210743F49}"/>
                </a:ext>
              </a:extLst>
            </p:cNvPr>
            <p:cNvSpPr/>
            <p:nvPr/>
          </p:nvSpPr>
          <p:spPr>
            <a:xfrm>
              <a:off x="5332945" y="1516024"/>
              <a:ext cx="242570" cy="242570"/>
            </a:xfrm>
            <a:custGeom>
              <a:avLst/>
              <a:gdLst/>
              <a:ahLst/>
              <a:cxnLst/>
              <a:rect l="l" t="t" r="r" b="b"/>
              <a:pathLst>
                <a:path w="242570" h="242569">
                  <a:moveTo>
                    <a:pt x="0" y="117284"/>
                  </a:moveTo>
                  <a:lnTo>
                    <a:pt x="11635" y="69442"/>
                  </a:lnTo>
                  <a:lnTo>
                    <a:pt x="39055" y="32157"/>
                  </a:lnTo>
                  <a:lnTo>
                    <a:pt x="77691" y="8115"/>
                  </a:lnTo>
                  <a:lnTo>
                    <a:pt x="122974" y="0"/>
                  </a:lnTo>
                  <a:lnTo>
                    <a:pt x="171879" y="10967"/>
                  </a:lnTo>
                  <a:lnTo>
                    <a:pt x="210788" y="39228"/>
                  </a:lnTo>
                  <a:lnTo>
                    <a:pt x="235638" y="80308"/>
                  </a:lnTo>
                  <a:lnTo>
                    <a:pt x="242366" y="129730"/>
                  </a:lnTo>
                  <a:lnTo>
                    <a:pt x="229878" y="175616"/>
                  </a:lnTo>
                  <a:lnTo>
                    <a:pt x="202077" y="211847"/>
                  </a:lnTo>
                  <a:lnTo>
                    <a:pt x="162915" y="235159"/>
                  </a:lnTo>
                  <a:lnTo>
                    <a:pt x="116344" y="242290"/>
                  </a:lnTo>
                  <a:lnTo>
                    <a:pt x="69421" y="230827"/>
                  </a:lnTo>
                  <a:lnTo>
                    <a:pt x="32154" y="203419"/>
                  </a:lnTo>
                  <a:lnTo>
                    <a:pt x="7897" y="164195"/>
                  </a:lnTo>
                  <a:lnTo>
                    <a:pt x="0" y="117284"/>
                  </a:lnTo>
                  <a:close/>
                </a:path>
              </a:pathLst>
            </a:custGeom>
            <a:ln w="12700">
              <a:solidFill>
                <a:srgbClr val="2684C6"/>
              </a:solidFill>
            </a:ln>
          </p:spPr>
          <p:txBody>
            <a:bodyPr wrap="square" lIns="0" tIns="0" rIns="0" bIns="0" rtlCol="0"/>
            <a:lstStyle/>
            <a:p>
              <a:endParaRPr/>
            </a:p>
          </p:txBody>
        </p:sp>
        <p:sp>
          <p:nvSpPr>
            <p:cNvPr id="46" name="object 51">
              <a:extLst>
                <a:ext uri="{FF2B5EF4-FFF2-40B4-BE49-F238E27FC236}">
                  <a16:creationId xmlns:a16="http://schemas.microsoft.com/office/drawing/2014/main" id="{B800EE0D-635F-4878-9BEE-3E417EE755D2}"/>
                </a:ext>
              </a:extLst>
            </p:cNvPr>
            <p:cNvSpPr/>
            <p:nvPr/>
          </p:nvSpPr>
          <p:spPr>
            <a:xfrm>
              <a:off x="5105184" y="1288173"/>
              <a:ext cx="462064" cy="462089"/>
            </a:xfrm>
            <a:prstGeom prst="rect">
              <a:avLst/>
            </a:prstGeom>
            <a:blipFill>
              <a:blip r:embed="rId9" cstate="print"/>
              <a:stretch>
                <a:fillRect/>
              </a:stretch>
            </a:blipFill>
          </p:spPr>
          <p:txBody>
            <a:bodyPr wrap="square" lIns="0" tIns="0" rIns="0" bIns="0" rtlCol="0"/>
            <a:lstStyle/>
            <a:p>
              <a:endParaRPr/>
            </a:p>
          </p:txBody>
        </p:sp>
        <p:sp>
          <p:nvSpPr>
            <p:cNvPr id="47" name="object 52">
              <a:extLst>
                <a:ext uri="{FF2B5EF4-FFF2-40B4-BE49-F238E27FC236}">
                  <a16:creationId xmlns:a16="http://schemas.microsoft.com/office/drawing/2014/main" id="{83262579-3129-472F-B0BE-66089B210641}"/>
                </a:ext>
              </a:extLst>
            </p:cNvPr>
            <p:cNvSpPr/>
            <p:nvPr/>
          </p:nvSpPr>
          <p:spPr>
            <a:xfrm>
              <a:off x="5105184" y="1288173"/>
              <a:ext cx="243204" cy="242570"/>
            </a:xfrm>
            <a:custGeom>
              <a:avLst/>
              <a:gdLst/>
              <a:ahLst/>
              <a:cxnLst/>
              <a:rect l="l" t="t" r="r" b="b"/>
              <a:pathLst>
                <a:path w="243204" h="242569">
                  <a:moveTo>
                    <a:pt x="121323" y="242468"/>
                  </a:moveTo>
                  <a:lnTo>
                    <a:pt x="74443" y="233085"/>
                  </a:lnTo>
                  <a:lnTo>
                    <a:pt x="35891" y="207270"/>
                  </a:lnTo>
                  <a:lnTo>
                    <a:pt x="9725" y="169034"/>
                  </a:lnTo>
                  <a:lnTo>
                    <a:pt x="0" y="122389"/>
                  </a:lnTo>
                  <a:lnTo>
                    <a:pt x="9287" y="74646"/>
                  </a:lnTo>
                  <a:lnTo>
                    <a:pt x="34986" y="35834"/>
                  </a:lnTo>
                  <a:lnTo>
                    <a:pt x="73400" y="9702"/>
                  </a:lnTo>
                  <a:lnTo>
                    <a:pt x="120827" y="0"/>
                  </a:lnTo>
                  <a:lnTo>
                    <a:pt x="168029" y="9362"/>
                  </a:lnTo>
                  <a:lnTo>
                    <a:pt x="206717" y="35285"/>
                  </a:lnTo>
                  <a:lnTo>
                    <a:pt x="232909" y="73807"/>
                  </a:lnTo>
                  <a:lnTo>
                    <a:pt x="242620" y="120967"/>
                  </a:lnTo>
                  <a:lnTo>
                    <a:pt x="233176" y="168084"/>
                  </a:lnTo>
                  <a:lnTo>
                    <a:pt x="207194" y="206663"/>
                  </a:lnTo>
                  <a:lnTo>
                    <a:pt x="168600" y="232770"/>
                  </a:lnTo>
                  <a:lnTo>
                    <a:pt x="121323" y="242468"/>
                  </a:lnTo>
                  <a:close/>
                </a:path>
              </a:pathLst>
            </a:custGeom>
            <a:ln w="12700">
              <a:solidFill>
                <a:srgbClr val="2684C6"/>
              </a:solidFill>
            </a:ln>
          </p:spPr>
          <p:txBody>
            <a:bodyPr wrap="square" lIns="0" tIns="0" rIns="0" bIns="0" rtlCol="0"/>
            <a:lstStyle/>
            <a:p>
              <a:endParaRPr/>
            </a:p>
          </p:txBody>
        </p:sp>
        <p:sp>
          <p:nvSpPr>
            <p:cNvPr id="53" name="object 53">
              <a:extLst>
                <a:ext uri="{FF2B5EF4-FFF2-40B4-BE49-F238E27FC236}">
                  <a16:creationId xmlns:a16="http://schemas.microsoft.com/office/drawing/2014/main" id="{10727356-E2E7-4493-AB3A-C7CEDB4BAA65}"/>
                </a:ext>
              </a:extLst>
            </p:cNvPr>
            <p:cNvSpPr/>
            <p:nvPr/>
          </p:nvSpPr>
          <p:spPr>
            <a:xfrm>
              <a:off x="5113464" y="1296466"/>
              <a:ext cx="225742" cy="225640"/>
            </a:xfrm>
            <a:prstGeom prst="rect">
              <a:avLst/>
            </a:prstGeom>
            <a:blipFill>
              <a:blip r:embed="rId10" cstate="print"/>
              <a:stretch>
                <a:fillRect/>
              </a:stretch>
            </a:blipFill>
          </p:spPr>
          <p:txBody>
            <a:bodyPr wrap="square" lIns="0" tIns="0" rIns="0" bIns="0" rtlCol="0"/>
            <a:lstStyle/>
            <a:p>
              <a:endParaRPr/>
            </a:p>
          </p:txBody>
        </p:sp>
        <p:sp>
          <p:nvSpPr>
            <p:cNvPr id="54" name="object 54">
              <a:extLst>
                <a:ext uri="{FF2B5EF4-FFF2-40B4-BE49-F238E27FC236}">
                  <a16:creationId xmlns:a16="http://schemas.microsoft.com/office/drawing/2014/main" id="{8707F033-A529-441B-9C62-467E50C40896}"/>
                </a:ext>
              </a:extLst>
            </p:cNvPr>
            <p:cNvSpPr/>
            <p:nvPr/>
          </p:nvSpPr>
          <p:spPr>
            <a:xfrm>
              <a:off x="5108740" y="1292174"/>
              <a:ext cx="463550" cy="464184"/>
            </a:xfrm>
            <a:custGeom>
              <a:avLst/>
              <a:gdLst/>
              <a:ahLst/>
              <a:cxnLst/>
              <a:rect l="l" t="t" r="r" b="b"/>
              <a:pathLst>
                <a:path w="463550" h="464185">
                  <a:moveTo>
                    <a:pt x="454456" y="0"/>
                  </a:moveTo>
                  <a:lnTo>
                    <a:pt x="0" y="454469"/>
                  </a:lnTo>
                  <a:lnTo>
                    <a:pt x="8889" y="463676"/>
                  </a:lnTo>
                  <a:lnTo>
                    <a:pt x="463321" y="9194"/>
                  </a:lnTo>
                  <a:lnTo>
                    <a:pt x="454456" y="0"/>
                  </a:lnTo>
                  <a:close/>
                </a:path>
              </a:pathLst>
            </a:custGeom>
            <a:solidFill>
              <a:srgbClr val="2684C6"/>
            </a:solidFill>
          </p:spPr>
          <p:txBody>
            <a:bodyPr wrap="square" lIns="0" tIns="0" rIns="0" bIns="0" rtlCol="0"/>
            <a:lstStyle/>
            <a:p>
              <a:endParaRPr/>
            </a:p>
          </p:txBody>
        </p:sp>
        <p:sp>
          <p:nvSpPr>
            <p:cNvPr id="56" name="object 55">
              <a:extLst>
                <a:ext uri="{FF2B5EF4-FFF2-40B4-BE49-F238E27FC236}">
                  <a16:creationId xmlns:a16="http://schemas.microsoft.com/office/drawing/2014/main" id="{AC30E785-CE12-4244-988F-A178CCD5148D}"/>
                </a:ext>
              </a:extLst>
            </p:cNvPr>
            <p:cNvSpPr/>
            <p:nvPr/>
          </p:nvSpPr>
          <p:spPr>
            <a:xfrm>
              <a:off x="5108740" y="1292174"/>
              <a:ext cx="463550" cy="464184"/>
            </a:xfrm>
            <a:custGeom>
              <a:avLst/>
              <a:gdLst/>
              <a:ahLst/>
              <a:cxnLst/>
              <a:rect l="l" t="t" r="r" b="b"/>
              <a:pathLst>
                <a:path w="463550" h="464185">
                  <a:moveTo>
                    <a:pt x="8889" y="463676"/>
                  </a:moveTo>
                  <a:lnTo>
                    <a:pt x="5702" y="460374"/>
                  </a:lnTo>
                  <a:lnTo>
                    <a:pt x="2590" y="457149"/>
                  </a:lnTo>
                  <a:lnTo>
                    <a:pt x="0" y="454469"/>
                  </a:lnTo>
                  <a:lnTo>
                    <a:pt x="34962" y="419506"/>
                  </a:lnTo>
                  <a:lnTo>
                    <a:pt x="69926" y="384541"/>
                  </a:lnTo>
                  <a:lnTo>
                    <a:pt x="104892" y="349575"/>
                  </a:lnTo>
                  <a:lnTo>
                    <a:pt x="139858" y="314608"/>
                  </a:lnTo>
                  <a:lnTo>
                    <a:pt x="174824" y="279640"/>
                  </a:lnTo>
                  <a:lnTo>
                    <a:pt x="209789" y="244674"/>
                  </a:lnTo>
                  <a:lnTo>
                    <a:pt x="244752" y="209709"/>
                  </a:lnTo>
                  <a:lnTo>
                    <a:pt x="279713" y="174747"/>
                  </a:lnTo>
                  <a:lnTo>
                    <a:pt x="314671" y="139788"/>
                  </a:lnTo>
                  <a:lnTo>
                    <a:pt x="349625" y="104833"/>
                  </a:lnTo>
                  <a:lnTo>
                    <a:pt x="384574" y="69882"/>
                  </a:lnTo>
                  <a:lnTo>
                    <a:pt x="419518" y="34938"/>
                  </a:lnTo>
                  <a:lnTo>
                    <a:pt x="454456" y="0"/>
                  </a:lnTo>
                  <a:lnTo>
                    <a:pt x="456857" y="2489"/>
                  </a:lnTo>
                  <a:lnTo>
                    <a:pt x="460171" y="5930"/>
                  </a:lnTo>
                  <a:lnTo>
                    <a:pt x="463321" y="9194"/>
                  </a:lnTo>
                  <a:lnTo>
                    <a:pt x="428471" y="44048"/>
                  </a:lnTo>
                  <a:lnTo>
                    <a:pt x="393602" y="78920"/>
                  </a:lnTo>
                  <a:lnTo>
                    <a:pt x="358716" y="113810"/>
                  </a:lnTo>
                  <a:lnTo>
                    <a:pt x="323811" y="148719"/>
                  </a:lnTo>
                  <a:lnTo>
                    <a:pt x="288889" y="183646"/>
                  </a:lnTo>
                  <a:lnTo>
                    <a:pt x="253948" y="218590"/>
                  </a:lnTo>
                  <a:lnTo>
                    <a:pt x="218991" y="253552"/>
                  </a:lnTo>
                  <a:lnTo>
                    <a:pt x="184016" y="288531"/>
                  </a:lnTo>
                  <a:lnTo>
                    <a:pt x="149024" y="323527"/>
                  </a:lnTo>
                  <a:lnTo>
                    <a:pt x="114016" y="358540"/>
                  </a:lnTo>
                  <a:lnTo>
                    <a:pt x="78990" y="393569"/>
                  </a:lnTo>
                  <a:lnTo>
                    <a:pt x="43948" y="428615"/>
                  </a:lnTo>
                  <a:lnTo>
                    <a:pt x="8889" y="463676"/>
                  </a:lnTo>
                  <a:close/>
                </a:path>
              </a:pathLst>
            </a:custGeom>
            <a:ln w="12700">
              <a:solidFill>
                <a:srgbClr val="2684C6"/>
              </a:solidFill>
            </a:ln>
          </p:spPr>
          <p:txBody>
            <a:bodyPr wrap="square" lIns="0" tIns="0" rIns="0" bIns="0" rtlCol="0"/>
            <a:lstStyle/>
            <a:p>
              <a:endParaRPr/>
            </a:p>
          </p:txBody>
        </p:sp>
      </p:grpSp>
      <p:graphicFrame>
        <p:nvGraphicFramePr>
          <p:cNvPr id="2" name="Table 3">
            <a:extLst>
              <a:ext uri="{FF2B5EF4-FFF2-40B4-BE49-F238E27FC236}">
                <a16:creationId xmlns:a16="http://schemas.microsoft.com/office/drawing/2014/main" id="{EFFB3C04-6FB1-69BE-6058-ECDD20373824}"/>
              </a:ext>
            </a:extLst>
          </p:cNvPr>
          <p:cNvGraphicFramePr>
            <a:graphicFrameLocks noGrp="1"/>
          </p:cNvGraphicFramePr>
          <p:nvPr>
            <p:extLst>
              <p:ext uri="{D42A27DB-BD31-4B8C-83A1-F6EECF244321}">
                <p14:modId xmlns:p14="http://schemas.microsoft.com/office/powerpoint/2010/main" val="2649418899"/>
              </p:ext>
            </p:extLst>
          </p:nvPr>
        </p:nvGraphicFramePr>
        <p:xfrm>
          <a:off x="2222500" y="3095625"/>
          <a:ext cx="7924800" cy="2133600"/>
        </p:xfrm>
        <a:graphic>
          <a:graphicData uri="http://schemas.openxmlformats.org/drawingml/2006/table">
            <a:tbl>
              <a:tblPr firstRow="1" bandRow="1">
                <a:tableStyleId>{5C22544A-7EE6-4342-B048-85BDC9FD1C3A}</a:tableStyleId>
              </a:tblPr>
              <a:tblGrid>
                <a:gridCol w="1981200">
                  <a:extLst>
                    <a:ext uri="{9D8B030D-6E8A-4147-A177-3AD203B41FA5}">
                      <a16:colId xmlns:a16="http://schemas.microsoft.com/office/drawing/2014/main" val="1243037729"/>
                    </a:ext>
                  </a:extLst>
                </a:gridCol>
                <a:gridCol w="1981200">
                  <a:extLst>
                    <a:ext uri="{9D8B030D-6E8A-4147-A177-3AD203B41FA5}">
                      <a16:colId xmlns:a16="http://schemas.microsoft.com/office/drawing/2014/main" val="165059331"/>
                    </a:ext>
                  </a:extLst>
                </a:gridCol>
                <a:gridCol w="1981200">
                  <a:extLst>
                    <a:ext uri="{9D8B030D-6E8A-4147-A177-3AD203B41FA5}">
                      <a16:colId xmlns:a16="http://schemas.microsoft.com/office/drawing/2014/main" val="2837207452"/>
                    </a:ext>
                  </a:extLst>
                </a:gridCol>
                <a:gridCol w="1981200">
                  <a:extLst>
                    <a:ext uri="{9D8B030D-6E8A-4147-A177-3AD203B41FA5}">
                      <a16:colId xmlns:a16="http://schemas.microsoft.com/office/drawing/2014/main" val="646673814"/>
                    </a:ext>
                  </a:extLst>
                </a:gridCol>
              </a:tblGrid>
              <a:tr h="370840">
                <a:tc>
                  <a:txBody>
                    <a:bodyPr/>
                    <a:lstStyle/>
                    <a:p>
                      <a:pPr algn="ctr"/>
                      <a:r>
                        <a:rPr lang="fr-FR" sz="1200" b="1" i="0" kern="0" spc="-10" dirty="0">
                          <a:solidFill>
                            <a:schemeClr val="bg1"/>
                          </a:solidFill>
                          <a:latin typeface="TeXGyreAdventor"/>
                          <a:ea typeface="+mj-ea"/>
                        </a:rPr>
                        <a:t>TYPE OF ASSIGNMENT</a:t>
                      </a:r>
                    </a:p>
                  </a:txBody>
                  <a:tcPr anchor="ctr">
                    <a:blipFill>
                      <a:blip r:embed="rId11" cstate="print"/>
                      <a:stretch>
                        <a:fillRect/>
                      </a:stretch>
                    </a:blipFill>
                  </a:tcPr>
                </a:tc>
                <a:tc>
                  <a:txBody>
                    <a:bodyPr/>
                    <a:lstStyle/>
                    <a:p>
                      <a:pPr marL="0" algn="ctr"/>
                      <a:r>
                        <a:rPr lang="fr-FR" sz="1200" b="1" i="0" kern="0" spc="-10" dirty="0">
                          <a:solidFill>
                            <a:schemeClr val="bg1"/>
                          </a:solidFill>
                          <a:latin typeface="TeXGyreAdventor"/>
                          <a:ea typeface="+mj-ea"/>
                          <a:cs typeface="+mn-cs"/>
                        </a:rPr>
                        <a:t>PERIOD</a:t>
                      </a:r>
                    </a:p>
                  </a:txBody>
                  <a:tcPr anchor="ctr">
                    <a:solidFill>
                      <a:srgbClr val="0085C5"/>
                    </a:solidFill>
                  </a:tcPr>
                </a:tc>
                <a:tc>
                  <a:txBody>
                    <a:bodyPr/>
                    <a:lstStyle/>
                    <a:p>
                      <a:pPr marL="0" algn="ctr"/>
                      <a:r>
                        <a:rPr lang="fr-FR" sz="1200" b="1" i="0" kern="0" spc="-10" dirty="0">
                          <a:solidFill>
                            <a:schemeClr val="bg1"/>
                          </a:solidFill>
                          <a:latin typeface="TeXGyreAdventor"/>
                          <a:ea typeface="+mj-ea"/>
                          <a:cs typeface="+mn-cs"/>
                        </a:rPr>
                        <a:t>FEE (VAT EXCL.)</a:t>
                      </a:r>
                    </a:p>
                  </a:txBody>
                  <a:tcPr anchor="ctr">
                    <a:solidFill>
                      <a:srgbClr val="0085C5"/>
                    </a:solidFill>
                  </a:tcPr>
                </a:tc>
                <a:tc>
                  <a:txBody>
                    <a:bodyPr/>
                    <a:lstStyle/>
                    <a:p>
                      <a:pPr marL="0" algn="ctr"/>
                      <a:r>
                        <a:rPr lang="fr-FR" sz="1200" b="1" i="0" kern="0" spc="-10" dirty="0">
                          <a:solidFill>
                            <a:schemeClr val="bg1"/>
                          </a:solidFill>
                          <a:latin typeface="TeXGyreAdventor"/>
                          <a:ea typeface="+mj-ea"/>
                          <a:cs typeface="+mn-cs"/>
                        </a:rPr>
                        <a:t>RECURRENT TOTAL/ FISCAL YEAR</a:t>
                      </a:r>
                    </a:p>
                  </a:txBody>
                  <a:tcPr anchor="ctr">
                    <a:solidFill>
                      <a:srgbClr val="0085C5"/>
                    </a:solidFill>
                  </a:tcPr>
                </a:tc>
                <a:extLst>
                  <a:ext uri="{0D108BD9-81ED-4DB2-BD59-A6C34878D82A}">
                    <a16:rowId xmlns:a16="http://schemas.microsoft.com/office/drawing/2014/main" val="2126004457"/>
                  </a:ext>
                </a:extLst>
              </a:tr>
              <a:tr h="370840">
                <a:tc>
                  <a:txBody>
                    <a:bodyPr/>
                    <a:lstStyle/>
                    <a:p>
                      <a:pPr marL="0" algn="ctr"/>
                      <a:r>
                        <a:rPr lang="fr-FR" sz="1200" b="0" i="0" kern="0" spc="-10" dirty="0">
                          <a:solidFill>
                            <a:schemeClr val="tx1">
                              <a:lumMod val="65000"/>
                              <a:lumOff val="35000"/>
                            </a:schemeClr>
                          </a:solidFill>
                          <a:latin typeface="TeXGyreAdventor"/>
                          <a:ea typeface="+mj-ea"/>
                          <a:cs typeface="+mn-cs"/>
                        </a:rPr>
                        <a:t>START UP FEES AND ACCOUNTING</a:t>
                      </a:r>
                    </a:p>
                  </a:txBody>
                  <a:tcPr/>
                </a:tc>
                <a:tc>
                  <a:txBody>
                    <a:bodyPr/>
                    <a:lstStyle/>
                    <a:p>
                      <a:pPr marL="0" algn="ctr"/>
                      <a:r>
                        <a:rPr lang="fr-FR" sz="1200" b="0" i="0" kern="0" spc="-10" dirty="0">
                          <a:solidFill>
                            <a:schemeClr val="tx1">
                              <a:lumMod val="65000"/>
                              <a:lumOff val="35000"/>
                            </a:schemeClr>
                          </a:solidFill>
                          <a:latin typeface="TeXGyreAdventor"/>
                          <a:ea typeface="+mj-ea"/>
                          <a:cs typeface="+mn-cs"/>
                        </a:rPr>
                        <a:t>ONE OFF</a:t>
                      </a:r>
                    </a:p>
                  </a:txBody>
                  <a:tcPr/>
                </a:tc>
                <a:tc>
                  <a:txBody>
                    <a:bodyPr/>
                    <a:lstStyle/>
                    <a:p>
                      <a:pPr marL="0" algn="ctr"/>
                      <a:r>
                        <a:rPr lang="fr-FR" sz="1200" b="0" i="0" kern="0" spc="-10" dirty="0">
                          <a:solidFill>
                            <a:schemeClr val="tx1">
                              <a:lumMod val="65000"/>
                              <a:lumOff val="35000"/>
                            </a:schemeClr>
                          </a:solidFill>
                          <a:latin typeface="TeXGyreAdventor"/>
                          <a:ea typeface="+mj-ea"/>
                          <a:cs typeface="+mn-cs"/>
                        </a:rPr>
                        <a:t>500€</a:t>
                      </a:r>
                    </a:p>
                  </a:txBody>
                  <a:tcPr/>
                </a:tc>
                <a:tc>
                  <a:txBody>
                    <a:bodyPr/>
                    <a:lstStyle/>
                    <a:p>
                      <a:endParaRPr lang="fr-FR" dirty="0"/>
                    </a:p>
                  </a:txBody>
                  <a:tcPr/>
                </a:tc>
                <a:extLst>
                  <a:ext uri="{0D108BD9-81ED-4DB2-BD59-A6C34878D82A}">
                    <a16:rowId xmlns:a16="http://schemas.microsoft.com/office/drawing/2014/main" val="1091981715"/>
                  </a:ext>
                </a:extLst>
              </a:tr>
              <a:tr h="370840">
                <a:tc>
                  <a:txBody>
                    <a:bodyPr/>
                    <a:lstStyle/>
                    <a:p>
                      <a:pPr algn="ctr"/>
                      <a:r>
                        <a:rPr lang="fr-FR" sz="1200" b="0" i="0" kern="0" spc="-10" dirty="0">
                          <a:solidFill>
                            <a:schemeClr val="tx1">
                              <a:lumMod val="65000"/>
                              <a:lumOff val="35000"/>
                            </a:schemeClr>
                          </a:solidFill>
                          <a:latin typeface="TeXGyreAdventor"/>
                          <a:ea typeface="+mj-ea"/>
                          <a:cs typeface="+mn-cs"/>
                        </a:rPr>
                        <a:t>BALANCE SHEET AND TAX RETURN</a:t>
                      </a:r>
                    </a:p>
                  </a:txBody>
                  <a:tcPr/>
                </a:tc>
                <a:tc>
                  <a:txBody>
                    <a:bodyPr/>
                    <a:lstStyle/>
                    <a:p>
                      <a:pPr marL="0" algn="ctr"/>
                      <a:r>
                        <a:rPr lang="fr-FR" sz="1200" b="0" i="0" kern="0" spc="-10" dirty="0">
                          <a:solidFill>
                            <a:schemeClr val="tx1">
                              <a:lumMod val="65000"/>
                              <a:lumOff val="35000"/>
                            </a:schemeClr>
                          </a:solidFill>
                          <a:latin typeface="TeXGyreAdventor"/>
                          <a:ea typeface="+mj-ea"/>
                          <a:cs typeface="+mn-cs"/>
                        </a:rPr>
                        <a:t>PER FISCAL YEAR</a:t>
                      </a:r>
                    </a:p>
                  </a:txBody>
                  <a:tcPr/>
                </a:tc>
                <a:tc>
                  <a:txBody>
                    <a:bodyPr/>
                    <a:lstStyle/>
                    <a:p>
                      <a:pPr marL="0" algn="ctr"/>
                      <a:r>
                        <a:rPr lang="fr-FR" sz="1200" b="0" i="0" kern="0" spc="-10" dirty="0">
                          <a:solidFill>
                            <a:schemeClr val="tx1">
                              <a:lumMod val="65000"/>
                              <a:lumOff val="35000"/>
                            </a:schemeClr>
                          </a:solidFill>
                          <a:latin typeface="TeXGyreAdventor"/>
                          <a:ea typeface="+mj-ea"/>
                          <a:cs typeface="+mn-cs"/>
                        </a:rPr>
                        <a:t>1000€</a:t>
                      </a:r>
                    </a:p>
                  </a:txBody>
                  <a:tcPr/>
                </a:tc>
                <a:tc>
                  <a:txBody>
                    <a:bodyPr/>
                    <a:lstStyle/>
                    <a:p>
                      <a:pPr marL="0" algn="ctr"/>
                      <a:r>
                        <a:rPr lang="fr-FR" sz="1200" b="0" i="0" kern="0" spc="-10" dirty="0">
                          <a:solidFill>
                            <a:schemeClr val="tx1">
                              <a:lumMod val="65000"/>
                              <a:lumOff val="35000"/>
                            </a:schemeClr>
                          </a:solidFill>
                          <a:latin typeface="TeXGyreAdventor"/>
                          <a:ea typeface="+mj-ea"/>
                          <a:cs typeface="+mn-cs"/>
                        </a:rPr>
                        <a:t>1000€</a:t>
                      </a:r>
                    </a:p>
                  </a:txBody>
                  <a:tcPr/>
                </a:tc>
                <a:extLst>
                  <a:ext uri="{0D108BD9-81ED-4DB2-BD59-A6C34878D82A}">
                    <a16:rowId xmlns:a16="http://schemas.microsoft.com/office/drawing/2014/main" val="1194121022"/>
                  </a:ext>
                </a:extLst>
              </a:tr>
              <a:tr h="370840">
                <a:tc>
                  <a:txBody>
                    <a:bodyPr/>
                    <a:lstStyle/>
                    <a:p>
                      <a:pPr algn="ctr"/>
                      <a:r>
                        <a:rPr lang="fr-FR" sz="1200" b="0" i="0" kern="0" spc="-10" dirty="0">
                          <a:solidFill>
                            <a:schemeClr val="tx1">
                              <a:lumMod val="65000"/>
                              <a:lumOff val="35000"/>
                            </a:schemeClr>
                          </a:solidFill>
                          <a:latin typeface="TeXGyreAdventor"/>
                          <a:ea typeface="+mj-ea"/>
                          <a:cs typeface="+mn-cs"/>
                        </a:rPr>
                        <a:t>BOOKKEEPING AND TAX FOLLOW UP</a:t>
                      </a:r>
                    </a:p>
                  </a:txBody>
                  <a:tcPr/>
                </a:tc>
                <a:tc>
                  <a:txBody>
                    <a:bodyPr/>
                    <a:lstStyle/>
                    <a:p>
                      <a:pPr marL="0" algn="ctr"/>
                      <a:r>
                        <a:rPr lang="fr-FR" sz="1200" b="0" i="0" kern="0" spc="-10" dirty="0">
                          <a:solidFill>
                            <a:schemeClr val="tx1">
                              <a:lumMod val="65000"/>
                              <a:lumOff val="35000"/>
                            </a:schemeClr>
                          </a:solidFill>
                          <a:latin typeface="TeXGyreAdventor"/>
                          <a:ea typeface="+mj-ea"/>
                          <a:cs typeface="+mn-cs"/>
                        </a:rPr>
                        <a:t>PER MONTH</a:t>
                      </a:r>
                    </a:p>
                  </a:txBody>
                  <a:tcPr/>
                </a:tc>
                <a:tc>
                  <a:txBody>
                    <a:bodyPr/>
                    <a:lstStyle/>
                    <a:p>
                      <a:pPr marL="0" algn="ctr"/>
                      <a:r>
                        <a:rPr lang="fr-FR" sz="1200" b="0" i="0" kern="0" spc="-10" dirty="0">
                          <a:solidFill>
                            <a:schemeClr val="tx1">
                              <a:lumMod val="65000"/>
                              <a:lumOff val="35000"/>
                            </a:schemeClr>
                          </a:solidFill>
                          <a:latin typeface="TeXGyreAdventor"/>
                          <a:ea typeface="+mj-ea"/>
                          <a:cs typeface="+mn-cs"/>
                        </a:rPr>
                        <a:t>130€</a:t>
                      </a:r>
                    </a:p>
                  </a:txBody>
                  <a:tcPr/>
                </a:tc>
                <a:tc>
                  <a:txBody>
                    <a:bodyPr/>
                    <a:lstStyle/>
                    <a:p>
                      <a:pPr marL="0" algn="ctr"/>
                      <a:r>
                        <a:rPr lang="fr-FR" sz="1200" b="0" i="0" kern="0" spc="-10" dirty="0">
                          <a:solidFill>
                            <a:schemeClr val="tx1">
                              <a:lumMod val="65000"/>
                              <a:lumOff val="35000"/>
                            </a:schemeClr>
                          </a:solidFill>
                          <a:latin typeface="TeXGyreAdventor"/>
                          <a:ea typeface="+mj-ea"/>
                          <a:cs typeface="+mn-cs"/>
                        </a:rPr>
                        <a:t>1560€</a:t>
                      </a:r>
                    </a:p>
                  </a:txBody>
                  <a:tcPr/>
                </a:tc>
                <a:extLst>
                  <a:ext uri="{0D108BD9-81ED-4DB2-BD59-A6C34878D82A}">
                    <a16:rowId xmlns:a16="http://schemas.microsoft.com/office/drawing/2014/main" val="2030015845"/>
                  </a:ext>
                </a:extLst>
              </a:tr>
              <a:tr h="304800">
                <a:tc>
                  <a:txBody>
                    <a:bodyPr/>
                    <a:lstStyle/>
                    <a:p>
                      <a:pPr algn="ctr"/>
                      <a:r>
                        <a:rPr lang="fr-FR" sz="1200" b="0" i="0" kern="0" spc="-10" dirty="0">
                          <a:solidFill>
                            <a:schemeClr val="tx1">
                              <a:lumMod val="65000"/>
                              <a:lumOff val="35000"/>
                            </a:schemeClr>
                          </a:solidFill>
                          <a:latin typeface="TeXGyreAdventor"/>
                          <a:ea typeface="+mj-ea"/>
                          <a:cs typeface="+mn-cs"/>
                        </a:rPr>
                        <a:t>TAX FOLLOW UP ONLY</a:t>
                      </a:r>
                    </a:p>
                  </a:txBody>
                  <a:tcPr/>
                </a:tc>
                <a:tc>
                  <a:txBody>
                    <a:bodyPr/>
                    <a:lstStyle/>
                    <a:p>
                      <a:pPr marL="0" algn="ctr"/>
                      <a:r>
                        <a:rPr lang="fr-FR" sz="1200" b="0" i="0" kern="0" spc="-10" dirty="0">
                          <a:solidFill>
                            <a:schemeClr val="tx1">
                              <a:lumMod val="65000"/>
                              <a:lumOff val="35000"/>
                            </a:schemeClr>
                          </a:solidFill>
                          <a:latin typeface="TeXGyreAdventor"/>
                          <a:ea typeface="+mj-ea"/>
                          <a:cs typeface="+mn-cs"/>
                        </a:rPr>
                        <a:t>PER MONTH</a:t>
                      </a:r>
                    </a:p>
                  </a:txBody>
                  <a:tcPr/>
                </a:tc>
                <a:tc>
                  <a:txBody>
                    <a:bodyPr/>
                    <a:lstStyle/>
                    <a:p>
                      <a:pPr marL="0" algn="ctr"/>
                      <a:r>
                        <a:rPr lang="fr-FR" sz="1200" b="0" i="0" kern="0" spc="-10" dirty="0">
                          <a:solidFill>
                            <a:schemeClr val="tx1">
                              <a:lumMod val="65000"/>
                              <a:lumOff val="35000"/>
                            </a:schemeClr>
                          </a:solidFill>
                          <a:latin typeface="TeXGyreAdventor"/>
                          <a:ea typeface="+mj-ea"/>
                          <a:cs typeface="+mn-cs"/>
                        </a:rPr>
                        <a:t>170 €</a:t>
                      </a:r>
                    </a:p>
                  </a:txBody>
                  <a:tcPr/>
                </a:tc>
                <a:tc>
                  <a:txBody>
                    <a:bodyPr/>
                    <a:lstStyle/>
                    <a:p>
                      <a:pPr marL="0" algn="ctr"/>
                      <a:r>
                        <a:rPr lang="fr-FR" sz="1200" b="0" i="0" kern="0" spc="-10" dirty="0">
                          <a:solidFill>
                            <a:schemeClr val="tx1">
                              <a:lumMod val="65000"/>
                              <a:lumOff val="35000"/>
                            </a:schemeClr>
                          </a:solidFill>
                          <a:latin typeface="TeXGyreAdventor"/>
                          <a:ea typeface="+mj-ea"/>
                          <a:cs typeface="+mn-cs"/>
                        </a:rPr>
                        <a:t>2040€</a:t>
                      </a:r>
                    </a:p>
                  </a:txBody>
                  <a:tcPr/>
                </a:tc>
                <a:extLst>
                  <a:ext uri="{0D108BD9-81ED-4DB2-BD59-A6C34878D82A}">
                    <a16:rowId xmlns:a16="http://schemas.microsoft.com/office/drawing/2014/main" val="2557801450"/>
                  </a:ext>
                </a:extLst>
              </a:tr>
            </a:tbl>
          </a:graphicData>
        </a:graphic>
      </p:graphicFrame>
      <p:sp>
        <p:nvSpPr>
          <p:cNvPr id="4" name="object 4">
            <a:extLst>
              <a:ext uri="{FF2B5EF4-FFF2-40B4-BE49-F238E27FC236}">
                <a16:creationId xmlns:a16="http://schemas.microsoft.com/office/drawing/2014/main" id="{8CDA1A1E-C689-BA16-11A4-1659ADAA4E62}"/>
              </a:ext>
            </a:extLst>
          </p:cNvPr>
          <p:cNvSpPr/>
          <p:nvPr/>
        </p:nvSpPr>
        <p:spPr>
          <a:xfrm>
            <a:off x="6275603" y="0"/>
            <a:ext cx="1105776" cy="1098562"/>
          </a:xfrm>
          <a:prstGeom prst="rect">
            <a:avLst/>
          </a:prstGeom>
          <a:blipFill>
            <a:blip r:embed="rId12" cstate="print"/>
            <a:stretch>
              <a:fillRect/>
            </a:stretch>
          </a:blipFill>
        </p:spPr>
        <p:txBody>
          <a:bodyPr wrap="square" lIns="0" tIns="0" rIns="0" bIns="0" rtlCol="0"/>
          <a:lstStyle/>
          <a:p>
            <a:endParaRPr dirty="0"/>
          </a:p>
        </p:txBody>
      </p:sp>
      <p:sp>
        <p:nvSpPr>
          <p:cNvPr id="5" name="object 5">
            <a:extLst>
              <a:ext uri="{FF2B5EF4-FFF2-40B4-BE49-F238E27FC236}">
                <a16:creationId xmlns:a16="http://schemas.microsoft.com/office/drawing/2014/main" id="{3B3A90A4-E24C-8285-3715-DC1482487305}"/>
              </a:ext>
            </a:extLst>
          </p:cNvPr>
          <p:cNvSpPr/>
          <p:nvPr/>
        </p:nvSpPr>
        <p:spPr>
          <a:xfrm>
            <a:off x="1867382" y="8241"/>
            <a:ext cx="5919470" cy="1057275"/>
          </a:xfrm>
          <a:custGeom>
            <a:avLst/>
            <a:gdLst/>
            <a:ahLst/>
            <a:cxnLst/>
            <a:rect l="l" t="t" r="r" b="b"/>
            <a:pathLst>
              <a:path w="5919470" h="1057275">
                <a:moveTo>
                  <a:pt x="635" y="960424"/>
                </a:moveTo>
                <a:lnTo>
                  <a:pt x="584" y="960120"/>
                </a:lnTo>
                <a:lnTo>
                  <a:pt x="419" y="959993"/>
                </a:lnTo>
                <a:lnTo>
                  <a:pt x="101" y="960043"/>
                </a:lnTo>
                <a:lnTo>
                  <a:pt x="0" y="960208"/>
                </a:lnTo>
                <a:lnTo>
                  <a:pt x="50" y="960526"/>
                </a:lnTo>
                <a:lnTo>
                  <a:pt x="190" y="960628"/>
                </a:lnTo>
                <a:lnTo>
                  <a:pt x="368" y="960589"/>
                </a:lnTo>
                <a:lnTo>
                  <a:pt x="508" y="960577"/>
                </a:lnTo>
                <a:lnTo>
                  <a:pt x="635" y="960424"/>
                </a:lnTo>
                <a:close/>
              </a:path>
              <a:path w="5919470" h="1057275">
                <a:moveTo>
                  <a:pt x="9779" y="828052"/>
                </a:moveTo>
                <a:lnTo>
                  <a:pt x="9626" y="827087"/>
                </a:lnTo>
                <a:lnTo>
                  <a:pt x="9169" y="826731"/>
                </a:lnTo>
                <a:lnTo>
                  <a:pt x="8216" y="826884"/>
                </a:lnTo>
                <a:lnTo>
                  <a:pt x="7899" y="827354"/>
                </a:lnTo>
                <a:lnTo>
                  <a:pt x="8051" y="828319"/>
                </a:lnTo>
                <a:lnTo>
                  <a:pt x="8496" y="828624"/>
                </a:lnTo>
                <a:lnTo>
                  <a:pt x="9448" y="828484"/>
                </a:lnTo>
                <a:lnTo>
                  <a:pt x="9779" y="828052"/>
                </a:lnTo>
                <a:close/>
              </a:path>
              <a:path w="5919470" h="1057275">
                <a:moveTo>
                  <a:pt x="23761" y="695566"/>
                </a:moveTo>
                <a:lnTo>
                  <a:pt x="23736" y="695401"/>
                </a:lnTo>
                <a:lnTo>
                  <a:pt x="23596" y="695299"/>
                </a:lnTo>
                <a:lnTo>
                  <a:pt x="23279" y="695350"/>
                </a:lnTo>
                <a:lnTo>
                  <a:pt x="23164" y="695490"/>
                </a:lnTo>
                <a:lnTo>
                  <a:pt x="23215" y="695833"/>
                </a:lnTo>
                <a:lnTo>
                  <a:pt x="23368" y="695934"/>
                </a:lnTo>
                <a:lnTo>
                  <a:pt x="23698" y="695871"/>
                </a:lnTo>
                <a:lnTo>
                  <a:pt x="23761" y="695566"/>
                </a:lnTo>
                <a:close/>
              </a:path>
              <a:path w="5919470" h="1057275">
                <a:moveTo>
                  <a:pt x="44589" y="564426"/>
                </a:moveTo>
                <a:lnTo>
                  <a:pt x="44538" y="564134"/>
                </a:lnTo>
                <a:lnTo>
                  <a:pt x="44373" y="564019"/>
                </a:lnTo>
                <a:lnTo>
                  <a:pt x="44069" y="564070"/>
                </a:lnTo>
                <a:lnTo>
                  <a:pt x="43992" y="564375"/>
                </a:lnTo>
                <a:lnTo>
                  <a:pt x="44018" y="564527"/>
                </a:lnTo>
                <a:lnTo>
                  <a:pt x="44157" y="564654"/>
                </a:lnTo>
                <a:lnTo>
                  <a:pt x="44475" y="564603"/>
                </a:lnTo>
                <a:lnTo>
                  <a:pt x="44589" y="564426"/>
                </a:lnTo>
                <a:close/>
              </a:path>
              <a:path w="5919470" h="1057275">
                <a:moveTo>
                  <a:pt x="114096" y="912482"/>
                </a:moveTo>
                <a:lnTo>
                  <a:pt x="113233" y="907046"/>
                </a:lnTo>
                <a:lnTo>
                  <a:pt x="110680" y="905192"/>
                </a:lnTo>
                <a:lnTo>
                  <a:pt x="105257" y="906056"/>
                </a:lnTo>
                <a:lnTo>
                  <a:pt x="103390" y="908596"/>
                </a:lnTo>
                <a:lnTo>
                  <a:pt x="104254" y="914044"/>
                </a:lnTo>
                <a:lnTo>
                  <a:pt x="106807" y="915911"/>
                </a:lnTo>
                <a:lnTo>
                  <a:pt x="112242" y="915047"/>
                </a:lnTo>
                <a:lnTo>
                  <a:pt x="114096" y="912482"/>
                </a:lnTo>
                <a:close/>
              </a:path>
              <a:path w="5919470" h="1057275">
                <a:moveTo>
                  <a:pt x="127215" y="780732"/>
                </a:moveTo>
                <a:lnTo>
                  <a:pt x="126047" y="773391"/>
                </a:lnTo>
                <a:lnTo>
                  <a:pt x="122605" y="770851"/>
                </a:lnTo>
                <a:lnTo>
                  <a:pt x="115227" y="772020"/>
                </a:lnTo>
                <a:lnTo>
                  <a:pt x="112725" y="775500"/>
                </a:lnTo>
                <a:lnTo>
                  <a:pt x="113893" y="782853"/>
                </a:lnTo>
                <a:lnTo>
                  <a:pt x="117348" y="785355"/>
                </a:lnTo>
                <a:lnTo>
                  <a:pt x="124714" y="784199"/>
                </a:lnTo>
                <a:lnTo>
                  <a:pt x="127215" y="780732"/>
                </a:lnTo>
                <a:close/>
              </a:path>
              <a:path w="5919470" h="1057275">
                <a:moveTo>
                  <a:pt x="142925" y="648309"/>
                </a:moveTo>
                <a:lnTo>
                  <a:pt x="142062" y="642886"/>
                </a:lnTo>
                <a:lnTo>
                  <a:pt x="139534" y="641019"/>
                </a:lnTo>
                <a:lnTo>
                  <a:pt x="134086" y="641883"/>
                </a:lnTo>
                <a:lnTo>
                  <a:pt x="132219" y="644448"/>
                </a:lnTo>
                <a:lnTo>
                  <a:pt x="133083" y="649871"/>
                </a:lnTo>
                <a:lnTo>
                  <a:pt x="135648" y="651738"/>
                </a:lnTo>
                <a:lnTo>
                  <a:pt x="141097" y="650875"/>
                </a:lnTo>
                <a:lnTo>
                  <a:pt x="142925" y="648309"/>
                </a:lnTo>
                <a:close/>
              </a:path>
              <a:path w="5919470" h="1057275">
                <a:moveTo>
                  <a:pt x="165963" y="517258"/>
                </a:moveTo>
                <a:lnTo>
                  <a:pt x="165252" y="512800"/>
                </a:lnTo>
                <a:lnTo>
                  <a:pt x="163131" y="511251"/>
                </a:lnTo>
                <a:lnTo>
                  <a:pt x="158648" y="511962"/>
                </a:lnTo>
                <a:lnTo>
                  <a:pt x="157137" y="514083"/>
                </a:lnTo>
                <a:lnTo>
                  <a:pt x="157848" y="518541"/>
                </a:lnTo>
                <a:lnTo>
                  <a:pt x="159931" y="520052"/>
                </a:lnTo>
                <a:lnTo>
                  <a:pt x="164414" y="519353"/>
                </a:lnTo>
                <a:lnTo>
                  <a:pt x="165963" y="517258"/>
                </a:lnTo>
                <a:close/>
              </a:path>
              <a:path w="5919470" h="1057275">
                <a:moveTo>
                  <a:pt x="194627" y="387273"/>
                </a:moveTo>
                <a:lnTo>
                  <a:pt x="194170" y="384390"/>
                </a:lnTo>
                <a:lnTo>
                  <a:pt x="192811" y="383413"/>
                </a:lnTo>
                <a:lnTo>
                  <a:pt x="189928" y="383857"/>
                </a:lnTo>
                <a:lnTo>
                  <a:pt x="188937" y="385216"/>
                </a:lnTo>
                <a:lnTo>
                  <a:pt x="189395" y="388099"/>
                </a:lnTo>
                <a:lnTo>
                  <a:pt x="190766" y="389077"/>
                </a:lnTo>
                <a:lnTo>
                  <a:pt x="193636" y="388620"/>
                </a:lnTo>
                <a:lnTo>
                  <a:pt x="194627" y="387273"/>
                </a:lnTo>
                <a:close/>
              </a:path>
              <a:path w="5919470" h="1057275">
                <a:moveTo>
                  <a:pt x="222135" y="997661"/>
                </a:moveTo>
                <a:lnTo>
                  <a:pt x="220306" y="986129"/>
                </a:lnTo>
                <a:lnTo>
                  <a:pt x="214896" y="982205"/>
                </a:lnTo>
                <a:lnTo>
                  <a:pt x="203390" y="984021"/>
                </a:lnTo>
                <a:lnTo>
                  <a:pt x="199440" y="989444"/>
                </a:lnTo>
                <a:lnTo>
                  <a:pt x="201269" y="1000963"/>
                </a:lnTo>
                <a:lnTo>
                  <a:pt x="206692" y="1004887"/>
                </a:lnTo>
                <a:lnTo>
                  <a:pt x="218198" y="1003071"/>
                </a:lnTo>
                <a:lnTo>
                  <a:pt x="222135" y="997661"/>
                </a:lnTo>
                <a:close/>
              </a:path>
              <a:path w="5919470" h="1057275">
                <a:moveTo>
                  <a:pt x="228066" y="864387"/>
                </a:moveTo>
                <a:lnTo>
                  <a:pt x="226491" y="854456"/>
                </a:lnTo>
                <a:lnTo>
                  <a:pt x="221856" y="851090"/>
                </a:lnTo>
                <a:lnTo>
                  <a:pt x="211924" y="852652"/>
                </a:lnTo>
                <a:lnTo>
                  <a:pt x="208534" y="857300"/>
                </a:lnTo>
                <a:lnTo>
                  <a:pt x="210108" y="867232"/>
                </a:lnTo>
                <a:lnTo>
                  <a:pt x="214769" y="870623"/>
                </a:lnTo>
                <a:lnTo>
                  <a:pt x="224701" y="869061"/>
                </a:lnTo>
                <a:lnTo>
                  <a:pt x="228066" y="864387"/>
                </a:lnTo>
                <a:close/>
              </a:path>
              <a:path w="5919470" h="1057275">
                <a:moveTo>
                  <a:pt x="230454" y="259245"/>
                </a:moveTo>
                <a:lnTo>
                  <a:pt x="230098" y="257009"/>
                </a:lnTo>
                <a:lnTo>
                  <a:pt x="229044" y="256235"/>
                </a:lnTo>
                <a:lnTo>
                  <a:pt x="226796" y="256590"/>
                </a:lnTo>
                <a:lnTo>
                  <a:pt x="226034" y="257657"/>
                </a:lnTo>
                <a:lnTo>
                  <a:pt x="226390" y="259892"/>
                </a:lnTo>
                <a:lnTo>
                  <a:pt x="227444" y="260642"/>
                </a:lnTo>
                <a:lnTo>
                  <a:pt x="229679" y="260286"/>
                </a:lnTo>
                <a:lnTo>
                  <a:pt x="230454" y="259245"/>
                </a:lnTo>
                <a:close/>
              </a:path>
              <a:path w="5919470" h="1057275">
                <a:moveTo>
                  <a:pt x="240677" y="731697"/>
                </a:moveTo>
                <a:lnTo>
                  <a:pt x="239356" y="723341"/>
                </a:lnTo>
                <a:lnTo>
                  <a:pt x="235445" y="720509"/>
                </a:lnTo>
                <a:lnTo>
                  <a:pt x="227126" y="721829"/>
                </a:lnTo>
                <a:lnTo>
                  <a:pt x="224294" y="725716"/>
                </a:lnTo>
                <a:lnTo>
                  <a:pt x="225615" y="734072"/>
                </a:lnTo>
                <a:lnTo>
                  <a:pt x="229501" y="736879"/>
                </a:lnTo>
                <a:lnTo>
                  <a:pt x="237832" y="735558"/>
                </a:lnTo>
                <a:lnTo>
                  <a:pt x="240677" y="731697"/>
                </a:lnTo>
                <a:close/>
              </a:path>
              <a:path w="5919470" h="1057275">
                <a:moveTo>
                  <a:pt x="259562" y="599732"/>
                </a:moveTo>
                <a:lnTo>
                  <a:pt x="258546" y="593331"/>
                </a:lnTo>
                <a:lnTo>
                  <a:pt x="255562" y="591146"/>
                </a:lnTo>
                <a:lnTo>
                  <a:pt x="249161" y="592150"/>
                </a:lnTo>
                <a:lnTo>
                  <a:pt x="246976" y="595160"/>
                </a:lnTo>
                <a:lnTo>
                  <a:pt x="247992" y="601560"/>
                </a:lnTo>
                <a:lnTo>
                  <a:pt x="251002" y="603745"/>
                </a:lnTo>
                <a:lnTo>
                  <a:pt x="257403" y="602729"/>
                </a:lnTo>
                <a:lnTo>
                  <a:pt x="259562" y="599732"/>
                </a:lnTo>
                <a:close/>
              </a:path>
              <a:path w="5919470" h="1057275">
                <a:moveTo>
                  <a:pt x="272427" y="133134"/>
                </a:moveTo>
                <a:lnTo>
                  <a:pt x="272173" y="131533"/>
                </a:lnTo>
                <a:lnTo>
                  <a:pt x="271424" y="130987"/>
                </a:lnTo>
                <a:lnTo>
                  <a:pt x="269811" y="131241"/>
                </a:lnTo>
                <a:lnTo>
                  <a:pt x="269265" y="131991"/>
                </a:lnTo>
                <a:lnTo>
                  <a:pt x="269519" y="133604"/>
                </a:lnTo>
                <a:lnTo>
                  <a:pt x="270268" y="134124"/>
                </a:lnTo>
                <a:lnTo>
                  <a:pt x="271881" y="133870"/>
                </a:lnTo>
                <a:lnTo>
                  <a:pt x="272427" y="133134"/>
                </a:lnTo>
                <a:close/>
              </a:path>
              <a:path w="5919470" h="1057275">
                <a:moveTo>
                  <a:pt x="285673" y="469201"/>
                </a:moveTo>
                <a:lnTo>
                  <a:pt x="284861" y="464096"/>
                </a:lnTo>
                <a:lnTo>
                  <a:pt x="282460" y="462356"/>
                </a:lnTo>
                <a:lnTo>
                  <a:pt x="277342" y="463156"/>
                </a:lnTo>
                <a:lnTo>
                  <a:pt x="275590" y="465556"/>
                </a:lnTo>
                <a:lnTo>
                  <a:pt x="276402" y="470662"/>
                </a:lnTo>
                <a:lnTo>
                  <a:pt x="278803" y="472427"/>
                </a:lnTo>
                <a:lnTo>
                  <a:pt x="283921" y="471627"/>
                </a:lnTo>
                <a:lnTo>
                  <a:pt x="285673" y="469201"/>
                </a:lnTo>
                <a:close/>
              </a:path>
              <a:path w="5919470" h="1057275">
                <a:moveTo>
                  <a:pt x="317957" y="340118"/>
                </a:moveTo>
                <a:lnTo>
                  <a:pt x="317398" y="336613"/>
                </a:lnTo>
                <a:lnTo>
                  <a:pt x="315747" y="335419"/>
                </a:lnTo>
                <a:lnTo>
                  <a:pt x="312229" y="335978"/>
                </a:lnTo>
                <a:lnTo>
                  <a:pt x="311010" y="337616"/>
                </a:lnTo>
                <a:lnTo>
                  <a:pt x="311569" y="341134"/>
                </a:lnTo>
                <a:lnTo>
                  <a:pt x="313232" y="342341"/>
                </a:lnTo>
                <a:lnTo>
                  <a:pt x="316750" y="341782"/>
                </a:lnTo>
                <a:lnTo>
                  <a:pt x="317957" y="340118"/>
                </a:lnTo>
                <a:close/>
              </a:path>
              <a:path w="5919470" h="1057275">
                <a:moveTo>
                  <a:pt x="320103" y="9105"/>
                </a:moveTo>
                <a:lnTo>
                  <a:pt x="320001" y="8483"/>
                </a:lnTo>
                <a:lnTo>
                  <a:pt x="319697" y="8255"/>
                </a:lnTo>
                <a:lnTo>
                  <a:pt x="319062" y="8343"/>
                </a:lnTo>
                <a:lnTo>
                  <a:pt x="318833" y="8661"/>
                </a:lnTo>
                <a:lnTo>
                  <a:pt x="318935" y="9296"/>
                </a:lnTo>
                <a:lnTo>
                  <a:pt x="319239" y="9499"/>
                </a:lnTo>
                <a:lnTo>
                  <a:pt x="319887" y="9398"/>
                </a:lnTo>
                <a:lnTo>
                  <a:pt x="320103" y="9105"/>
                </a:lnTo>
                <a:close/>
              </a:path>
              <a:path w="5919470" h="1057275">
                <a:moveTo>
                  <a:pt x="330708" y="948105"/>
                </a:moveTo>
                <a:lnTo>
                  <a:pt x="328777" y="935926"/>
                </a:lnTo>
                <a:lnTo>
                  <a:pt x="323088" y="931786"/>
                </a:lnTo>
                <a:lnTo>
                  <a:pt x="310908" y="933716"/>
                </a:lnTo>
                <a:lnTo>
                  <a:pt x="306781" y="939419"/>
                </a:lnTo>
                <a:lnTo>
                  <a:pt x="308711" y="951585"/>
                </a:lnTo>
                <a:lnTo>
                  <a:pt x="314388" y="955738"/>
                </a:lnTo>
                <a:lnTo>
                  <a:pt x="326567" y="953808"/>
                </a:lnTo>
                <a:lnTo>
                  <a:pt x="330708" y="948105"/>
                </a:lnTo>
                <a:close/>
              </a:path>
              <a:path w="5919470" h="1057275">
                <a:moveTo>
                  <a:pt x="350596" y="807872"/>
                </a:moveTo>
                <a:lnTo>
                  <a:pt x="347586" y="799795"/>
                </a:lnTo>
                <a:lnTo>
                  <a:pt x="341909" y="793711"/>
                </a:lnTo>
                <a:lnTo>
                  <a:pt x="334365" y="790206"/>
                </a:lnTo>
                <a:lnTo>
                  <a:pt x="325755" y="789838"/>
                </a:lnTo>
                <a:lnTo>
                  <a:pt x="317677" y="792848"/>
                </a:lnTo>
                <a:lnTo>
                  <a:pt x="311594" y="798512"/>
                </a:lnTo>
                <a:lnTo>
                  <a:pt x="308076" y="806056"/>
                </a:lnTo>
                <a:lnTo>
                  <a:pt x="307721" y="814666"/>
                </a:lnTo>
                <a:lnTo>
                  <a:pt x="310718" y="822731"/>
                </a:lnTo>
                <a:lnTo>
                  <a:pt x="316395" y="828814"/>
                </a:lnTo>
                <a:lnTo>
                  <a:pt x="323938" y="832332"/>
                </a:lnTo>
                <a:lnTo>
                  <a:pt x="332549" y="832688"/>
                </a:lnTo>
                <a:lnTo>
                  <a:pt x="340614" y="829691"/>
                </a:lnTo>
                <a:lnTo>
                  <a:pt x="346697" y="824014"/>
                </a:lnTo>
                <a:lnTo>
                  <a:pt x="350215" y="816483"/>
                </a:lnTo>
                <a:lnTo>
                  <a:pt x="350596" y="807872"/>
                </a:lnTo>
                <a:close/>
              </a:path>
              <a:path w="5919470" h="1057275">
                <a:moveTo>
                  <a:pt x="356336" y="212788"/>
                </a:moveTo>
                <a:lnTo>
                  <a:pt x="356082" y="211213"/>
                </a:lnTo>
                <a:lnTo>
                  <a:pt x="355333" y="210654"/>
                </a:lnTo>
                <a:lnTo>
                  <a:pt x="353733" y="210908"/>
                </a:lnTo>
                <a:lnTo>
                  <a:pt x="353187" y="211670"/>
                </a:lnTo>
                <a:lnTo>
                  <a:pt x="353441" y="213258"/>
                </a:lnTo>
                <a:lnTo>
                  <a:pt x="354190" y="213804"/>
                </a:lnTo>
                <a:lnTo>
                  <a:pt x="355790" y="213550"/>
                </a:lnTo>
                <a:lnTo>
                  <a:pt x="356336" y="212788"/>
                </a:lnTo>
                <a:close/>
              </a:path>
              <a:path w="5919470" h="1057275">
                <a:moveTo>
                  <a:pt x="364159" y="685901"/>
                </a:moveTo>
                <a:lnTo>
                  <a:pt x="361327" y="667981"/>
                </a:lnTo>
                <a:lnTo>
                  <a:pt x="352907" y="661873"/>
                </a:lnTo>
                <a:lnTo>
                  <a:pt x="334987" y="664705"/>
                </a:lnTo>
                <a:lnTo>
                  <a:pt x="328879" y="673125"/>
                </a:lnTo>
                <a:lnTo>
                  <a:pt x="331711" y="691032"/>
                </a:lnTo>
                <a:lnTo>
                  <a:pt x="340118" y="697141"/>
                </a:lnTo>
                <a:lnTo>
                  <a:pt x="358051" y="694309"/>
                </a:lnTo>
                <a:lnTo>
                  <a:pt x="364159" y="685901"/>
                </a:lnTo>
                <a:close/>
              </a:path>
              <a:path w="5919470" h="1057275">
                <a:moveTo>
                  <a:pt x="377990" y="551472"/>
                </a:moveTo>
                <a:lnTo>
                  <a:pt x="376821" y="544080"/>
                </a:lnTo>
                <a:lnTo>
                  <a:pt x="373354" y="541604"/>
                </a:lnTo>
                <a:lnTo>
                  <a:pt x="365988" y="542759"/>
                </a:lnTo>
                <a:lnTo>
                  <a:pt x="363486" y="546201"/>
                </a:lnTo>
                <a:lnTo>
                  <a:pt x="364655" y="553593"/>
                </a:lnTo>
                <a:lnTo>
                  <a:pt x="368096" y="556082"/>
                </a:lnTo>
                <a:lnTo>
                  <a:pt x="375462" y="554913"/>
                </a:lnTo>
                <a:lnTo>
                  <a:pt x="377990" y="551472"/>
                </a:lnTo>
                <a:close/>
              </a:path>
              <a:path w="5919470" h="1057275">
                <a:moveTo>
                  <a:pt x="402602" y="88214"/>
                </a:moveTo>
                <a:lnTo>
                  <a:pt x="402399" y="86944"/>
                </a:lnTo>
                <a:lnTo>
                  <a:pt x="401815" y="86499"/>
                </a:lnTo>
                <a:lnTo>
                  <a:pt x="400545" y="86702"/>
                </a:lnTo>
                <a:lnTo>
                  <a:pt x="400075" y="87312"/>
                </a:lnTo>
                <a:lnTo>
                  <a:pt x="400278" y="88582"/>
                </a:lnTo>
                <a:lnTo>
                  <a:pt x="400900" y="89001"/>
                </a:lnTo>
                <a:lnTo>
                  <a:pt x="402170" y="88798"/>
                </a:lnTo>
                <a:lnTo>
                  <a:pt x="402602" y="88214"/>
                </a:lnTo>
                <a:close/>
              </a:path>
              <a:path w="5919470" h="1057275">
                <a:moveTo>
                  <a:pt x="412153" y="423367"/>
                </a:moveTo>
                <a:lnTo>
                  <a:pt x="410476" y="412800"/>
                </a:lnTo>
                <a:lnTo>
                  <a:pt x="405523" y="409194"/>
                </a:lnTo>
                <a:lnTo>
                  <a:pt x="394982" y="410870"/>
                </a:lnTo>
                <a:lnTo>
                  <a:pt x="391363" y="415823"/>
                </a:lnTo>
                <a:lnTo>
                  <a:pt x="393039" y="426389"/>
                </a:lnTo>
                <a:lnTo>
                  <a:pt x="398005" y="429996"/>
                </a:lnTo>
                <a:lnTo>
                  <a:pt x="408559" y="428320"/>
                </a:lnTo>
                <a:lnTo>
                  <a:pt x="412153" y="423367"/>
                </a:lnTo>
                <a:close/>
              </a:path>
              <a:path w="5919470" h="1057275">
                <a:moveTo>
                  <a:pt x="442023" y="293077"/>
                </a:moveTo>
                <a:lnTo>
                  <a:pt x="441617" y="290525"/>
                </a:lnTo>
                <a:lnTo>
                  <a:pt x="440410" y="289648"/>
                </a:lnTo>
                <a:lnTo>
                  <a:pt x="437845" y="290055"/>
                </a:lnTo>
                <a:lnTo>
                  <a:pt x="436981" y="291261"/>
                </a:lnTo>
                <a:lnTo>
                  <a:pt x="437388" y="293801"/>
                </a:lnTo>
                <a:lnTo>
                  <a:pt x="438581" y="294690"/>
                </a:lnTo>
                <a:lnTo>
                  <a:pt x="441147" y="294284"/>
                </a:lnTo>
                <a:lnTo>
                  <a:pt x="442023" y="293077"/>
                </a:lnTo>
                <a:close/>
              </a:path>
              <a:path w="5919470" h="1057275">
                <a:moveTo>
                  <a:pt x="451345" y="890308"/>
                </a:moveTo>
                <a:lnTo>
                  <a:pt x="448043" y="881468"/>
                </a:lnTo>
                <a:lnTo>
                  <a:pt x="441845" y="874801"/>
                </a:lnTo>
                <a:lnTo>
                  <a:pt x="433590" y="870966"/>
                </a:lnTo>
                <a:lnTo>
                  <a:pt x="424167" y="870559"/>
                </a:lnTo>
                <a:lnTo>
                  <a:pt x="415328" y="873861"/>
                </a:lnTo>
                <a:lnTo>
                  <a:pt x="408660" y="880059"/>
                </a:lnTo>
                <a:lnTo>
                  <a:pt x="404825" y="888314"/>
                </a:lnTo>
                <a:lnTo>
                  <a:pt x="404431" y="897737"/>
                </a:lnTo>
                <a:lnTo>
                  <a:pt x="407708" y="906576"/>
                </a:lnTo>
                <a:lnTo>
                  <a:pt x="413918" y="913244"/>
                </a:lnTo>
                <a:lnTo>
                  <a:pt x="422173" y="917092"/>
                </a:lnTo>
                <a:lnTo>
                  <a:pt x="431596" y="917486"/>
                </a:lnTo>
                <a:lnTo>
                  <a:pt x="440436" y="914196"/>
                </a:lnTo>
                <a:lnTo>
                  <a:pt x="447103" y="907986"/>
                </a:lnTo>
                <a:lnTo>
                  <a:pt x="450938" y="899731"/>
                </a:lnTo>
                <a:lnTo>
                  <a:pt x="451345" y="890308"/>
                </a:lnTo>
                <a:close/>
              </a:path>
              <a:path w="5919470" h="1057275">
                <a:moveTo>
                  <a:pt x="451662" y="1021994"/>
                </a:moveTo>
                <a:lnTo>
                  <a:pt x="447433" y="1010640"/>
                </a:lnTo>
                <a:lnTo>
                  <a:pt x="439458" y="1002093"/>
                </a:lnTo>
                <a:lnTo>
                  <a:pt x="428853" y="997153"/>
                </a:lnTo>
                <a:lnTo>
                  <a:pt x="416763" y="996645"/>
                </a:lnTo>
                <a:lnTo>
                  <a:pt x="405409" y="1000861"/>
                </a:lnTo>
                <a:lnTo>
                  <a:pt x="396862" y="1008837"/>
                </a:lnTo>
                <a:lnTo>
                  <a:pt x="391922" y="1019441"/>
                </a:lnTo>
                <a:lnTo>
                  <a:pt x="391414" y="1031532"/>
                </a:lnTo>
                <a:lnTo>
                  <a:pt x="395630" y="1042885"/>
                </a:lnTo>
                <a:lnTo>
                  <a:pt x="403606" y="1051458"/>
                </a:lnTo>
                <a:lnTo>
                  <a:pt x="414210" y="1056398"/>
                </a:lnTo>
                <a:lnTo>
                  <a:pt x="426313" y="1056919"/>
                </a:lnTo>
                <a:lnTo>
                  <a:pt x="437654" y="1052690"/>
                </a:lnTo>
                <a:lnTo>
                  <a:pt x="446214" y="1044714"/>
                </a:lnTo>
                <a:lnTo>
                  <a:pt x="451154" y="1034097"/>
                </a:lnTo>
                <a:lnTo>
                  <a:pt x="451662" y="1021994"/>
                </a:lnTo>
                <a:close/>
              </a:path>
              <a:path w="5919470" h="1057275">
                <a:moveTo>
                  <a:pt x="463778" y="758278"/>
                </a:moveTo>
                <a:lnTo>
                  <a:pt x="460641" y="749884"/>
                </a:lnTo>
                <a:lnTo>
                  <a:pt x="454748" y="743546"/>
                </a:lnTo>
                <a:lnTo>
                  <a:pt x="446900" y="739889"/>
                </a:lnTo>
                <a:lnTo>
                  <a:pt x="437959" y="739508"/>
                </a:lnTo>
                <a:lnTo>
                  <a:pt x="429539" y="742645"/>
                </a:lnTo>
                <a:lnTo>
                  <a:pt x="423214" y="748538"/>
                </a:lnTo>
                <a:lnTo>
                  <a:pt x="419557" y="756386"/>
                </a:lnTo>
                <a:lnTo>
                  <a:pt x="419176" y="765340"/>
                </a:lnTo>
                <a:lnTo>
                  <a:pt x="422300" y="773747"/>
                </a:lnTo>
                <a:lnTo>
                  <a:pt x="428205" y="780072"/>
                </a:lnTo>
                <a:lnTo>
                  <a:pt x="436054" y="783729"/>
                </a:lnTo>
                <a:lnTo>
                  <a:pt x="445020" y="784098"/>
                </a:lnTo>
                <a:lnTo>
                  <a:pt x="453415" y="780973"/>
                </a:lnTo>
                <a:lnTo>
                  <a:pt x="459740" y="775081"/>
                </a:lnTo>
                <a:lnTo>
                  <a:pt x="463397" y="767245"/>
                </a:lnTo>
                <a:lnTo>
                  <a:pt x="463778" y="758278"/>
                </a:lnTo>
                <a:close/>
              </a:path>
              <a:path w="5919470" h="1057275">
                <a:moveTo>
                  <a:pt x="480225" y="627722"/>
                </a:moveTo>
                <a:lnTo>
                  <a:pt x="477697" y="620953"/>
                </a:lnTo>
                <a:lnTo>
                  <a:pt x="472960" y="615848"/>
                </a:lnTo>
                <a:lnTo>
                  <a:pt x="466636" y="612902"/>
                </a:lnTo>
                <a:lnTo>
                  <a:pt x="459422" y="612597"/>
                </a:lnTo>
                <a:lnTo>
                  <a:pt x="452653" y="615124"/>
                </a:lnTo>
                <a:lnTo>
                  <a:pt x="447560" y="619874"/>
                </a:lnTo>
                <a:lnTo>
                  <a:pt x="444601" y="626198"/>
                </a:lnTo>
                <a:lnTo>
                  <a:pt x="444309" y="633412"/>
                </a:lnTo>
                <a:lnTo>
                  <a:pt x="446824" y="640181"/>
                </a:lnTo>
                <a:lnTo>
                  <a:pt x="451586" y="645274"/>
                </a:lnTo>
                <a:lnTo>
                  <a:pt x="457898" y="648220"/>
                </a:lnTo>
                <a:lnTo>
                  <a:pt x="465112" y="648512"/>
                </a:lnTo>
                <a:lnTo>
                  <a:pt x="471881" y="645998"/>
                </a:lnTo>
                <a:lnTo>
                  <a:pt x="476986" y="641248"/>
                </a:lnTo>
                <a:lnTo>
                  <a:pt x="479920" y="634936"/>
                </a:lnTo>
                <a:lnTo>
                  <a:pt x="480225" y="627722"/>
                </a:lnTo>
                <a:close/>
              </a:path>
              <a:path w="5919470" h="1057275">
                <a:moveTo>
                  <a:pt x="491109" y="169545"/>
                </a:moveTo>
                <a:lnTo>
                  <a:pt x="489940" y="162166"/>
                </a:lnTo>
                <a:lnTo>
                  <a:pt x="486498" y="159664"/>
                </a:lnTo>
                <a:lnTo>
                  <a:pt x="479132" y="160820"/>
                </a:lnTo>
                <a:lnTo>
                  <a:pt x="476618" y="164287"/>
                </a:lnTo>
                <a:lnTo>
                  <a:pt x="477786" y="171653"/>
                </a:lnTo>
                <a:lnTo>
                  <a:pt x="481241" y="174142"/>
                </a:lnTo>
                <a:lnTo>
                  <a:pt x="488607" y="172974"/>
                </a:lnTo>
                <a:lnTo>
                  <a:pt x="491109" y="169545"/>
                </a:lnTo>
                <a:close/>
              </a:path>
              <a:path w="5919470" h="1057275">
                <a:moveTo>
                  <a:pt x="507530" y="506907"/>
                </a:moveTo>
                <a:lnTo>
                  <a:pt x="504736" y="489305"/>
                </a:lnTo>
                <a:lnTo>
                  <a:pt x="496481" y="483273"/>
                </a:lnTo>
                <a:lnTo>
                  <a:pt x="478878" y="486054"/>
                </a:lnTo>
                <a:lnTo>
                  <a:pt x="472871" y="494360"/>
                </a:lnTo>
                <a:lnTo>
                  <a:pt x="475665" y="511949"/>
                </a:lnTo>
                <a:lnTo>
                  <a:pt x="483933" y="517956"/>
                </a:lnTo>
                <a:lnTo>
                  <a:pt x="501523" y="515175"/>
                </a:lnTo>
                <a:lnTo>
                  <a:pt x="507530" y="506907"/>
                </a:lnTo>
                <a:close/>
              </a:path>
              <a:path w="5919470" h="1057275">
                <a:moveTo>
                  <a:pt x="539356" y="844740"/>
                </a:moveTo>
                <a:lnTo>
                  <a:pt x="539203" y="843775"/>
                </a:lnTo>
                <a:lnTo>
                  <a:pt x="538759" y="843457"/>
                </a:lnTo>
                <a:lnTo>
                  <a:pt x="537794" y="843610"/>
                </a:lnTo>
                <a:lnTo>
                  <a:pt x="537464" y="844054"/>
                </a:lnTo>
                <a:lnTo>
                  <a:pt x="537616" y="845019"/>
                </a:lnTo>
                <a:lnTo>
                  <a:pt x="538073" y="845362"/>
                </a:lnTo>
                <a:lnTo>
                  <a:pt x="539038" y="845210"/>
                </a:lnTo>
                <a:lnTo>
                  <a:pt x="539356" y="844740"/>
                </a:lnTo>
                <a:close/>
              </a:path>
              <a:path w="5919470" h="1057275">
                <a:moveTo>
                  <a:pt x="541261" y="378231"/>
                </a:moveTo>
                <a:lnTo>
                  <a:pt x="538670" y="361911"/>
                </a:lnTo>
                <a:lnTo>
                  <a:pt x="531012" y="356349"/>
                </a:lnTo>
                <a:lnTo>
                  <a:pt x="514692" y="358940"/>
                </a:lnTo>
                <a:lnTo>
                  <a:pt x="509117" y="366585"/>
                </a:lnTo>
                <a:lnTo>
                  <a:pt x="511708" y="382905"/>
                </a:lnTo>
                <a:lnTo>
                  <a:pt x="519366" y="388480"/>
                </a:lnTo>
                <a:lnTo>
                  <a:pt x="535698" y="385889"/>
                </a:lnTo>
                <a:lnTo>
                  <a:pt x="541261" y="378231"/>
                </a:lnTo>
                <a:close/>
              </a:path>
              <a:path w="5919470" h="1057275">
                <a:moveTo>
                  <a:pt x="542925" y="47066"/>
                </a:moveTo>
                <a:lnTo>
                  <a:pt x="541604" y="38760"/>
                </a:lnTo>
                <a:lnTo>
                  <a:pt x="537679" y="35915"/>
                </a:lnTo>
                <a:lnTo>
                  <a:pt x="529374" y="37236"/>
                </a:lnTo>
                <a:lnTo>
                  <a:pt x="526542" y="41148"/>
                </a:lnTo>
                <a:lnTo>
                  <a:pt x="527862" y="49453"/>
                </a:lnTo>
                <a:lnTo>
                  <a:pt x="531761" y="52311"/>
                </a:lnTo>
                <a:lnTo>
                  <a:pt x="540067" y="50990"/>
                </a:lnTo>
                <a:lnTo>
                  <a:pt x="542925" y="47066"/>
                </a:lnTo>
                <a:close/>
              </a:path>
              <a:path w="5919470" h="1057275">
                <a:moveTo>
                  <a:pt x="545325" y="982878"/>
                </a:moveTo>
                <a:lnTo>
                  <a:pt x="542683" y="966266"/>
                </a:lnTo>
                <a:lnTo>
                  <a:pt x="534873" y="960577"/>
                </a:lnTo>
                <a:lnTo>
                  <a:pt x="518248" y="963206"/>
                </a:lnTo>
                <a:lnTo>
                  <a:pt x="512559" y="971042"/>
                </a:lnTo>
                <a:lnTo>
                  <a:pt x="515188" y="987653"/>
                </a:lnTo>
                <a:lnTo>
                  <a:pt x="523011" y="993343"/>
                </a:lnTo>
                <a:lnTo>
                  <a:pt x="539648" y="990714"/>
                </a:lnTo>
                <a:lnTo>
                  <a:pt x="545325" y="982878"/>
                </a:lnTo>
                <a:close/>
              </a:path>
              <a:path w="5919470" h="1057275">
                <a:moveTo>
                  <a:pt x="556691" y="713066"/>
                </a:moveTo>
                <a:lnTo>
                  <a:pt x="556488" y="711771"/>
                </a:lnTo>
                <a:lnTo>
                  <a:pt x="555891" y="711339"/>
                </a:lnTo>
                <a:lnTo>
                  <a:pt x="554634" y="711530"/>
                </a:lnTo>
                <a:lnTo>
                  <a:pt x="554189" y="712139"/>
                </a:lnTo>
                <a:lnTo>
                  <a:pt x="554393" y="713435"/>
                </a:lnTo>
                <a:lnTo>
                  <a:pt x="555002" y="713867"/>
                </a:lnTo>
                <a:lnTo>
                  <a:pt x="556260" y="713676"/>
                </a:lnTo>
                <a:lnTo>
                  <a:pt x="556691" y="713066"/>
                </a:lnTo>
                <a:close/>
              </a:path>
              <a:path w="5919470" h="1057275">
                <a:moveTo>
                  <a:pt x="570255" y="247434"/>
                </a:moveTo>
                <a:lnTo>
                  <a:pt x="569747" y="244259"/>
                </a:lnTo>
                <a:lnTo>
                  <a:pt x="568261" y="243154"/>
                </a:lnTo>
                <a:lnTo>
                  <a:pt x="565061" y="243649"/>
                </a:lnTo>
                <a:lnTo>
                  <a:pt x="563981" y="245173"/>
                </a:lnTo>
                <a:lnTo>
                  <a:pt x="564476" y="248348"/>
                </a:lnTo>
                <a:lnTo>
                  <a:pt x="565988" y="249453"/>
                </a:lnTo>
                <a:lnTo>
                  <a:pt x="569175" y="248958"/>
                </a:lnTo>
                <a:lnTo>
                  <a:pt x="570255" y="247434"/>
                </a:lnTo>
                <a:close/>
              </a:path>
              <a:path w="5919470" h="1057275">
                <a:moveTo>
                  <a:pt x="591642" y="586206"/>
                </a:moveTo>
                <a:lnTo>
                  <a:pt x="589762" y="574370"/>
                </a:lnTo>
                <a:lnTo>
                  <a:pt x="584200" y="570331"/>
                </a:lnTo>
                <a:lnTo>
                  <a:pt x="572363" y="572211"/>
                </a:lnTo>
                <a:lnTo>
                  <a:pt x="568312" y="577773"/>
                </a:lnTo>
                <a:lnTo>
                  <a:pt x="570191" y="589610"/>
                </a:lnTo>
                <a:lnTo>
                  <a:pt x="575754" y="593648"/>
                </a:lnTo>
                <a:lnTo>
                  <a:pt x="587590" y="591769"/>
                </a:lnTo>
                <a:lnTo>
                  <a:pt x="591642" y="586206"/>
                </a:lnTo>
                <a:close/>
              </a:path>
              <a:path w="5919470" h="1057275">
                <a:moveTo>
                  <a:pt x="612228" y="452945"/>
                </a:moveTo>
                <a:lnTo>
                  <a:pt x="612203" y="452793"/>
                </a:lnTo>
                <a:lnTo>
                  <a:pt x="612051" y="452691"/>
                </a:lnTo>
                <a:lnTo>
                  <a:pt x="611720" y="452742"/>
                </a:lnTo>
                <a:lnTo>
                  <a:pt x="611619" y="452894"/>
                </a:lnTo>
                <a:lnTo>
                  <a:pt x="611670" y="453186"/>
                </a:lnTo>
                <a:lnTo>
                  <a:pt x="611809" y="453313"/>
                </a:lnTo>
                <a:lnTo>
                  <a:pt x="611974" y="453288"/>
                </a:lnTo>
                <a:lnTo>
                  <a:pt x="612140" y="453250"/>
                </a:lnTo>
                <a:lnTo>
                  <a:pt x="612228" y="452945"/>
                </a:lnTo>
                <a:close/>
              </a:path>
              <a:path w="5919470" h="1057275">
                <a:moveTo>
                  <a:pt x="622160" y="124942"/>
                </a:moveTo>
                <a:lnTo>
                  <a:pt x="621144" y="118554"/>
                </a:lnTo>
                <a:lnTo>
                  <a:pt x="618159" y="116382"/>
                </a:lnTo>
                <a:lnTo>
                  <a:pt x="611746" y="117398"/>
                </a:lnTo>
                <a:lnTo>
                  <a:pt x="609587" y="120383"/>
                </a:lnTo>
                <a:lnTo>
                  <a:pt x="610603" y="126784"/>
                </a:lnTo>
                <a:lnTo>
                  <a:pt x="613587" y="128981"/>
                </a:lnTo>
                <a:lnTo>
                  <a:pt x="620001" y="127965"/>
                </a:lnTo>
                <a:lnTo>
                  <a:pt x="622160" y="124942"/>
                </a:lnTo>
                <a:close/>
              </a:path>
              <a:path w="5919470" h="1057275">
                <a:moveTo>
                  <a:pt x="638543" y="927544"/>
                </a:moveTo>
                <a:lnTo>
                  <a:pt x="638390" y="926592"/>
                </a:lnTo>
                <a:lnTo>
                  <a:pt x="637946" y="926261"/>
                </a:lnTo>
                <a:lnTo>
                  <a:pt x="636981" y="926414"/>
                </a:lnTo>
                <a:lnTo>
                  <a:pt x="636663" y="926858"/>
                </a:lnTo>
                <a:lnTo>
                  <a:pt x="636816" y="927823"/>
                </a:lnTo>
                <a:lnTo>
                  <a:pt x="637247" y="928141"/>
                </a:lnTo>
                <a:lnTo>
                  <a:pt x="638225" y="927989"/>
                </a:lnTo>
                <a:lnTo>
                  <a:pt x="638543" y="927544"/>
                </a:lnTo>
                <a:close/>
              </a:path>
              <a:path w="5919470" h="1057275">
                <a:moveTo>
                  <a:pt x="654329" y="327152"/>
                </a:moveTo>
                <a:lnTo>
                  <a:pt x="653821" y="323977"/>
                </a:lnTo>
                <a:lnTo>
                  <a:pt x="652335" y="322859"/>
                </a:lnTo>
                <a:lnTo>
                  <a:pt x="649122" y="323367"/>
                </a:lnTo>
                <a:lnTo>
                  <a:pt x="648042" y="324891"/>
                </a:lnTo>
                <a:lnTo>
                  <a:pt x="648538" y="328066"/>
                </a:lnTo>
                <a:lnTo>
                  <a:pt x="650049" y="329171"/>
                </a:lnTo>
                <a:lnTo>
                  <a:pt x="653249" y="328663"/>
                </a:lnTo>
                <a:lnTo>
                  <a:pt x="654329" y="327152"/>
                </a:lnTo>
                <a:close/>
              </a:path>
              <a:path w="5919470" h="1057275">
                <a:moveTo>
                  <a:pt x="673201" y="2552"/>
                </a:moveTo>
                <a:lnTo>
                  <a:pt x="672896" y="635"/>
                </a:lnTo>
                <a:lnTo>
                  <a:pt x="672007" y="0"/>
                </a:lnTo>
                <a:lnTo>
                  <a:pt x="670077" y="304"/>
                </a:lnTo>
                <a:lnTo>
                  <a:pt x="669404" y="1181"/>
                </a:lnTo>
                <a:lnTo>
                  <a:pt x="669709" y="3111"/>
                </a:lnTo>
                <a:lnTo>
                  <a:pt x="670623" y="3771"/>
                </a:lnTo>
                <a:lnTo>
                  <a:pt x="672553" y="3467"/>
                </a:lnTo>
                <a:lnTo>
                  <a:pt x="673201" y="2552"/>
                </a:lnTo>
                <a:close/>
              </a:path>
              <a:path w="5919470" h="1057275">
                <a:moveTo>
                  <a:pt x="697941" y="201612"/>
                </a:moveTo>
                <a:lnTo>
                  <a:pt x="697890" y="201295"/>
                </a:lnTo>
                <a:lnTo>
                  <a:pt x="697738" y="201193"/>
                </a:lnTo>
                <a:lnTo>
                  <a:pt x="697420" y="201244"/>
                </a:lnTo>
                <a:lnTo>
                  <a:pt x="697306" y="201396"/>
                </a:lnTo>
                <a:lnTo>
                  <a:pt x="697357" y="201714"/>
                </a:lnTo>
                <a:lnTo>
                  <a:pt x="697509" y="201815"/>
                </a:lnTo>
                <a:lnTo>
                  <a:pt x="697826" y="201764"/>
                </a:lnTo>
                <a:lnTo>
                  <a:pt x="697941" y="201612"/>
                </a:lnTo>
                <a:close/>
              </a:path>
              <a:path w="5919470" h="1057275">
                <a:moveTo>
                  <a:pt x="751408" y="79959"/>
                </a:moveTo>
                <a:lnTo>
                  <a:pt x="751357" y="79641"/>
                </a:lnTo>
                <a:lnTo>
                  <a:pt x="751217" y="79514"/>
                </a:lnTo>
                <a:lnTo>
                  <a:pt x="750900" y="79565"/>
                </a:lnTo>
                <a:lnTo>
                  <a:pt x="750785" y="79730"/>
                </a:lnTo>
                <a:lnTo>
                  <a:pt x="750836" y="80048"/>
                </a:lnTo>
                <a:lnTo>
                  <a:pt x="750989" y="80149"/>
                </a:lnTo>
                <a:lnTo>
                  <a:pt x="751306" y="80098"/>
                </a:lnTo>
                <a:lnTo>
                  <a:pt x="751408" y="79959"/>
                </a:lnTo>
                <a:close/>
              </a:path>
              <a:path w="5919470" h="1057275">
                <a:moveTo>
                  <a:pt x="5543245" y="88519"/>
                </a:moveTo>
                <a:lnTo>
                  <a:pt x="5541365" y="76682"/>
                </a:lnTo>
                <a:lnTo>
                  <a:pt x="5535815" y="72631"/>
                </a:lnTo>
                <a:lnTo>
                  <a:pt x="5523979" y="74510"/>
                </a:lnTo>
                <a:lnTo>
                  <a:pt x="5519928" y="80073"/>
                </a:lnTo>
                <a:lnTo>
                  <a:pt x="5521807" y="91909"/>
                </a:lnTo>
                <a:lnTo>
                  <a:pt x="5527383" y="95923"/>
                </a:lnTo>
                <a:lnTo>
                  <a:pt x="5539206" y="94056"/>
                </a:lnTo>
                <a:lnTo>
                  <a:pt x="5543245" y="88519"/>
                </a:lnTo>
                <a:close/>
              </a:path>
              <a:path w="5919470" h="1057275">
                <a:moveTo>
                  <a:pt x="5545798" y="455930"/>
                </a:moveTo>
                <a:lnTo>
                  <a:pt x="5543512" y="441528"/>
                </a:lnTo>
                <a:lnTo>
                  <a:pt x="5536743" y="436626"/>
                </a:lnTo>
                <a:lnTo>
                  <a:pt x="5522353" y="438912"/>
                </a:lnTo>
                <a:lnTo>
                  <a:pt x="5517439" y="445655"/>
                </a:lnTo>
                <a:lnTo>
                  <a:pt x="5519712" y="460057"/>
                </a:lnTo>
                <a:lnTo>
                  <a:pt x="5526481" y="464959"/>
                </a:lnTo>
                <a:lnTo>
                  <a:pt x="5540870" y="462673"/>
                </a:lnTo>
                <a:lnTo>
                  <a:pt x="5545798" y="455930"/>
                </a:lnTo>
                <a:close/>
              </a:path>
              <a:path w="5919470" h="1057275">
                <a:moveTo>
                  <a:pt x="5573852" y="586384"/>
                </a:moveTo>
                <a:lnTo>
                  <a:pt x="5571414" y="571042"/>
                </a:lnTo>
                <a:lnTo>
                  <a:pt x="5564213" y="565810"/>
                </a:lnTo>
                <a:lnTo>
                  <a:pt x="5548846" y="568236"/>
                </a:lnTo>
                <a:lnTo>
                  <a:pt x="5543601" y="575449"/>
                </a:lnTo>
                <a:lnTo>
                  <a:pt x="5546026" y="590791"/>
                </a:lnTo>
                <a:lnTo>
                  <a:pt x="5553253" y="596049"/>
                </a:lnTo>
                <a:lnTo>
                  <a:pt x="5568620" y="593610"/>
                </a:lnTo>
                <a:lnTo>
                  <a:pt x="5573852" y="586384"/>
                </a:lnTo>
                <a:close/>
              </a:path>
              <a:path w="5919470" h="1057275">
                <a:moveTo>
                  <a:pt x="5583352" y="213029"/>
                </a:moveTo>
                <a:lnTo>
                  <a:pt x="5581980" y="204393"/>
                </a:lnTo>
                <a:lnTo>
                  <a:pt x="5577929" y="201460"/>
                </a:lnTo>
                <a:lnTo>
                  <a:pt x="5569293" y="202831"/>
                </a:lnTo>
                <a:lnTo>
                  <a:pt x="5566334" y="206870"/>
                </a:lnTo>
                <a:lnTo>
                  <a:pt x="5567705" y="215506"/>
                </a:lnTo>
                <a:lnTo>
                  <a:pt x="5571769" y="218440"/>
                </a:lnTo>
                <a:lnTo>
                  <a:pt x="5580405" y="217068"/>
                </a:lnTo>
                <a:lnTo>
                  <a:pt x="5583352" y="213029"/>
                </a:lnTo>
                <a:close/>
              </a:path>
              <a:path w="5919470" h="1057275">
                <a:moveTo>
                  <a:pt x="5594642" y="717664"/>
                </a:moveTo>
                <a:lnTo>
                  <a:pt x="5592203" y="702297"/>
                </a:lnTo>
                <a:lnTo>
                  <a:pt x="5585003" y="697064"/>
                </a:lnTo>
                <a:lnTo>
                  <a:pt x="5569636" y="699490"/>
                </a:lnTo>
                <a:lnTo>
                  <a:pt x="5564390" y="706704"/>
                </a:lnTo>
                <a:lnTo>
                  <a:pt x="5566829" y="722071"/>
                </a:lnTo>
                <a:lnTo>
                  <a:pt x="5574042" y="727303"/>
                </a:lnTo>
                <a:lnTo>
                  <a:pt x="5589409" y="724865"/>
                </a:lnTo>
                <a:lnTo>
                  <a:pt x="5594642" y="717664"/>
                </a:lnTo>
                <a:close/>
              </a:path>
              <a:path w="5919470" h="1057275">
                <a:moveTo>
                  <a:pt x="5608434" y="849553"/>
                </a:moveTo>
                <a:lnTo>
                  <a:pt x="5606097" y="834834"/>
                </a:lnTo>
                <a:lnTo>
                  <a:pt x="5599188" y="829792"/>
                </a:lnTo>
                <a:lnTo>
                  <a:pt x="5584469" y="832129"/>
                </a:lnTo>
                <a:lnTo>
                  <a:pt x="5579440" y="839063"/>
                </a:lnTo>
                <a:lnTo>
                  <a:pt x="5581764" y="853782"/>
                </a:lnTo>
                <a:lnTo>
                  <a:pt x="5588686" y="858774"/>
                </a:lnTo>
                <a:lnTo>
                  <a:pt x="5603418" y="856449"/>
                </a:lnTo>
                <a:lnTo>
                  <a:pt x="5608434" y="849553"/>
                </a:lnTo>
                <a:close/>
              </a:path>
              <a:path w="5919470" h="1057275">
                <a:moveTo>
                  <a:pt x="5615825" y="981989"/>
                </a:moveTo>
                <a:lnTo>
                  <a:pt x="5613590" y="967892"/>
                </a:lnTo>
                <a:lnTo>
                  <a:pt x="5606986" y="963104"/>
                </a:lnTo>
                <a:lnTo>
                  <a:pt x="5592915" y="965327"/>
                </a:lnTo>
                <a:lnTo>
                  <a:pt x="5588101" y="971931"/>
                </a:lnTo>
                <a:lnTo>
                  <a:pt x="5590337" y="986028"/>
                </a:lnTo>
                <a:lnTo>
                  <a:pt x="5596953" y="990803"/>
                </a:lnTo>
                <a:lnTo>
                  <a:pt x="5611025" y="988568"/>
                </a:lnTo>
                <a:lnTo>
                  <a:pt x="5615825" y="981989"/>
                </a:lnTo>
                <a:close/>
              </a:path>
              <a:path w="5919470" h="1057275">
                <a:moveTo>
                  <a:pt x="5621693" y="340906"/>
                </a:moveTo>
                <a:lnTo>
                  <a:pt x="5620169" y="331304"/>
                </a:lnTo>
                <a:lnTo>
                  <a:pt x="5615648" y="328041"/>
                </a:lnTo>
                <a:lnTo>
                  <a:pt x="5606072" y="329552"/>
                </a:lnTo>
                <a:lnTo>
                  <a:pt x="5602783" y="334060"/>
                </a:lnTo>
                <a:lnTo>
                  <a:pt x="5604294" y="343662"/>
                </a:lnTo>
                <a:lnTo>
                  <a:pt x="5608815" y="346951"/>
                </a:lnTo>
                <a:lnTo>
                  <a:pt x="5618404" y="345427"/>
                </a:lnTo>
                <a:lnTo>
                  <a:pt x="5621693" y="340906"/>
                </a:lnTo>
                <a:close/>
              </a:path>
              <a:path w="5919470" h="1057275">
                <a:moveTo>
                  <a:pt x="5653710" y="470281"/>
                </a:moveTo>
                <a:lnTo>
                  <a:pt x="5652084" y="460057"/>
                </a:lnTo>
                <a:lnTo>
                  <a:pt x="5647271" y="456539"/>
                </a:lnTo>
                <a:lnTo>
                  <a:pt x="5637034" y="458152"/>
                </a:lnTo>
                <a:lnTo>
                  <a:pt x="5633555" y="462991"/>
                </a:lnTo>
                <a:lnTo>
                  <a:pt x="5635180" y="473214"/>
                </a:lnTo>
                <a:lnTo>
                  <a:pt x="5639968" y="476694"/>
                </a:lnTo>
                <a:lnTo>
                  <a:pt x="5650217" y="475068"/>
                </a:lnTo>
                <a:lnTo>
                  <a:pt x="5653710" y="470281"/>
                </a:lnTo>
                <a:close/>
              </a:path>
              <a:path w="5919470" h="1057275">
                <a:moveTo>
                  <a:pt x="5656999" y="101333"/>
                </a:moveTo>
                <a:lnTo>
                  <a:pt x="5655729" y="93332"/>
                </a:lnTo>
                <a:lnTo>
                  <a:pt x="5651970" y="90589"/>
                </a:lnTo>
                <a:lnTo>
                  <a:pt x="5643981" y="91859"/>
                </a:lnTo>
                <a:lnTo>
                  <a:pt x="5641251" y="95631"/>
                </a:lnTo>
                <a:lnTo>
                  <a:pt x="5642508" y="103632"/>
                </a:lnTo>
                <a:lnTo>
                  <a:pt x="5646280" y="106362"/>
                </a:lnTo>
                <a:lnTo>
                  <a:pt x="5654268" y="105105"/>
                </a:lnTo>
                <a:lnTo>
                  <a:pt x="5656999" y="101333"/>
                </a:lnTo>
                <a:close/>
              </a:path>
              <a:path w="5919470" h="1057275">
                <a:moveTo>
                  <a:pt x="5679084" y="600735"/>
                </a:moveTo>
                <a:lnTo>
                  <a:pt x="5677459" y="590486"/>
                </a:lnTo>
                <a:lnTo>
                  <a:pt x="5672633" y="586968"/>
                </a:lnTo>
                <a:lnTo>
                  <a:pt x="5662396" y="588594"/>
                </a:lnTo>
                <a:lnTo>
                  <a:pt x="5658917" y="593420"/>
                </a:lnTo>
                <a:lnTo>
                  <a:pt x="5660542" y="603669"/>
                </a:lnTo>
                <a:lnTo>
                  <a:pt x="5665330" y="607174"/>
                </a:lnTo>
                <a:lnTo>
                  <a:pt x="5675566" y="605548"/>
                </a:lnTo>
                <a:lnTo>
                  <a:pt x="5679084" y="600735"/>
                </a:lnTo>
                <a:close/>
              </a:path>
              <a:path w="5919470" h="1057275">
                <a:moveTo>
                  <a:pt x="5695531" y="226822"/>
                </a:moveTo>
                <a:lnTo>
                  <a:pt x="5694667" y="221386"/>
                </a:lnTo>
                <a:lnTo>
                  <a:pt x="5692140" y="219532"/>
                </a:lnTo>
                <a:lnTo>
                  <a:pt x="5686679" y="220395"/>
                </a:lnTo>
                <a:lnTo>
                  <a:pt x="5684837" y="222935"/>
                </a:lnTo>
                <a:lnTo>
                  <a:pt x="5685701" y="228384"/>
                </a:lnTo>
                <a:lnTo>
                  <a:pt x="5688241" y="230251"/>
                </a:lnTo>
                <a:lnTo>
                  <a:pt x="5693702" y="229387"/>
                </a:lnTo>
                <a:lnTo>
                  <a:pt x="5695531" y="226822"/>
                </a:lnTo>
                <a:close/>
              </a:path>
              <a:path w="5919470" h="1057275">
                <a:moveTo>
                  <a:pt x="5698350" y="732218"/>
                </a:moveTo>
                <a:lnTo>
                  <a:pt x="5696724" y="721995"/>
                </a:lnTo>
                <a:lnTo>
                  <a:pt x="5691911" y="718515"/>
                </a:lnTo>
                <a:lnTo>
                  <a:pt x="5681662" y="720140"/>
                </a:lnTo>
                <a:lnTo>
                  <a:pt x="5678157" y="724941"/>
                </a:lnTo>
                <a:lnTo>
                  <a:pt x="5679783" y="735164"/>
                </a:lnTo>
                <a:lnTo>
                  <a:pt x="5684596" y="738670"/>
                </a:lnTo>
                <a:lnTo>
                  <a:pt x="5694858" y="737044"/>
                </a:lnTo>
                <a:lnTo>
                  <a:pt x="5698350" y="732218"/>
                </a:lnTo>
                <a:close/>
              </a:path>
              <a:path w="5919470" h="1057275">
                <a:moveTo>
                  <a:pt x="5711152" y="864374"/>
                </a:moveTo>
                <a:lnTo>
                  <a:pt x="5709577" y="854456"/>
                </a:lnTo>
                <a:lnTo>
                  <a:pt x="5704903" y="851065"/>
                </a:lnTo>
                <a:lnTo>
                  <a:pt x="5694997" y="852627"/>
                </a:lnTo>
                <a:lnTo>
                  <a:pt x="5691606" y="857300"/>
                </a:lnTo>
                <a:lnTo>
                  <a:pt x="5693168" y="867219"/>
                </a:lnTo>
                <a:lnTo>
                  <a:pt x="5697842" y="870610"/>
                </a:lnTo>
                <a:lnTo>
                  <a:pt x="5707761" y="869035"/>
                </a:lnTo>
                <a:lnTo>
                  <a:pt x="5711152" y="864374"/>
                </a:lnTo>
                <a:close/>
              </a:path>
              <a:path w="5919470" h="1057275">
                <a:moveTo>
                  <a:pt x="5717159" y="996759"/>
                </a:moveTo>
                <a:lnTo>
                  <a:pt x="5715736" y="987780"/>
                </a:lnTo>
                <a:lnTo>
                  <a:pt x="5711533" y="984745"/>
                </a:lnTo>
                <a:lnTo>
                  <a:pt x="5702566" y="986167"/>
                </a:lnTo>
                <a:lnTo>
                  <a:pt x="5699518" y="990346"/>
                </a:lnTo>
                <a:lnTo>
                  <a:pt x="5700941" y="999324"/>
                </a:lnTo>
                <a:lnTo>
                  <a:pt x="5705132" y="1002372"/>
                </a:lnTo>
                <a:lnTo>
                  <a:pt x="5714098" y="1000963"/>
                </a:lnTo>
                <a:lnTo>
                  <a:pt x="5717159" y="996759"/>
                </a:lnTo>
                <a:close/>
              </a:path>
              <a:path w="5919470" h="1057275">
                <a:moveTo>
                  <a:pt x="5731535" y="355155"/>
                </a:moveTo>
                <a:lnTo>
                  <a:pt x="5730570" y="349059"/>
                </a:lnTo>
                <a:lnTo>
                  <a:pt x="5727712" y="346989"/>
                </a:lnTo>
                <a:lnTo>
                  <a:pt x="5721629" y="347954"/>
                </a:lnTo>
                <a:lnTo>
                  <a:pt x="5719559" y="350812"/>
                </a:lnTo>
                <a:lnTo>
                  <a:pt x="5720524" y="356908"/>
                </a:lnTo>
                <a:lnTo>
                  <a:pt x="5723382" y="358978"/>
                </a:lnTo>
                <a:lnTo>
                  <a:pt x="5729465" y="358013"/>
                </a:lnTo>
                <a:lnTo>
                  <a:pt x="5731535" y="355155"/>
                </a:lnTo>
                <a:close/>
              </a:path>
              <a:path w="5919470" h="1057275">
                <a:moveTo>
                  <a:pt x="5761431" y="484835"/>
                </a:moveTo>
                <a:lnTo>
                  <a:pt x="5760415" y="478434"/>
                </a:lnTo>
                <a:lnTo>
                  <a:pt x="5757418" y="476250"/>
                </a:lnTo>
                <a:lnTo>
                  <a:pt x="5751004" y="477266"/>
                </a:lnTo>
                <a:lnTo>
                  <a:pt x="5748833" y="480275"/>
                </a:lnTo>
                <a:lnTo>
                  <a:pt x="5749849" y="486676"/>
                </a:lnTo>
                <a:lnTo>
                  <a:pt x="5752846" y="488848"/>
                </a:lnTo>
                <a:lnTo>
                  <a:pt x="5759247" y="487832"/>
                </a:lnTo>
                <a:lnTo>
                  <a:pt x="5761431" y="484835"/>
                </a:lnTo>
                <a:close/>
              </a:path>
              <a:path w="5919470" h="1057275">
                <a:moveTo>
                  <a:pt x="5785155" y="615607"/>
                </a:moveTo>
                <a:lnTo>
                  <a:pt x="5784139" y="609206"/>
                </a:lnTo>
                <a:lnTo>
                  <a:pt x="5781141" y="607021"/>
                </a:lnTo>
                <a:lnTo>
                  <a:pt x="5774728" y="608037"/>
                </a:lnTo>
                <a:lnTo>
                  <a:pt x="5772556" y="611047"/>
                </a:lnTo>
                <a:lnTo>
                  <a:pt x="5773572" y="617448"/>
                </a:lnTo>
                <a:lnTo>
                  <a:pt x="5776569" y="619645"/>
                </a:lnTo>
                <a:lnTo>
                  <a:pt x="5782983" y="618629"/>
                </a:lnTo>
                <a:lnTo>
                  <a:pt x="5785155" y="615607"/>
                </a:lnTo>
                <a:close/>
              </a:path>
              <a:path w="5919470" h="1057275">
                <a:moveTo>
                  <a:pt x="5802998" y="747306"/>
                </a:moveTo>
                <a:lnTo>
                  <a:pt x="5801982" y="740918"/>
                </a:lnTo>
                <a:lnTo>
                  <a:pt x="5798972" y="738733"/>
                </a:lnTo>
                <a:lnTo>
                  <a:pt x="5792584" y="739736"/>
                </a:lnTo>
                <a:lnTo>
                  <a:pt x="5790400" y="742759"/>
                </a:lnTo>
                <a:lnTo>
                  <a:pt x="5791416" y="749147"/>
                </a:lnTo>
                <a:lnTo>
                  <a:pt x="5794413" y="751319"/>
                </a:lnTo>
                <a:lnTo>
                  <a:pt x="5800801" y="750316"/>
                </a:lnTo>
                <a:lnTo>
                  <a:pt x="5802998" y="747306"/>
                </a:lnTo>
                <a:close/>
              </a:path>
              <a:path w="5919470" h="1057275">
                <a:moveTo>
                  <a:pt x="5814580" y="879551"/>
                </a:moveTo>
                <a:lnTo>
                  <a:pt x="5813628" y="873493"/>
                </a:lnTo>
                <a:lnTo>
                  <a:pt x="5810770" y="871423"/>
                </a:lnTo>
                <a:lnTo>
                  <a:pt x="5804687" y="872388"/>
                </a:lnTo>
                <a:lnTo>
                  <a:pt x="5802617" y="875245"/>
                </a:lnTo>
                <a:lnTo>
                  <a:pt x="5803570" y="881303"/>
                </a:lnTo>
                <a:lnTo>
                  <a:pt x="5806427" y="883373"/>
                </a:lnTo>
                <a:lnTo>
                  <a:pt x="5812510" y="882396"/>
                </a:lnTo>
                <a:lnTo>
                  <a:pt x="5814580" y="879551"/>
                </a:lnTo>
                <a:close/>
              </a:path>
              <a:path w="5919470" h="1057275">
                <a:moveTo>
                  <a:pt x="5820245" y="1012240"/>
                </a:moveTo>
                <a:lnTo>
                  <a:pt x="5819330" y="1006475"/>
                </a:lnTo>
                <a:lnTo>
                  <a:pt x="5816625" y="1004506"/>
                </a:lnTo>
                <a:lnTo>
                  <a:pt x="5810859" y="1005420"/>
                </a:lnTo>
                <a:lnTo>
                  <a:pt x="5808891" y="1008126"/>
                </a:lnTo>
                <a:lnTo>
                  <a:pt x="5809805" y="1013891"/>
                </a:lnTo>
                <a:lnTo>
                  <a:pt x="5812510" y="1015860"/>
                </a:lnTo>
                <a:lnTo>
                  <a:pt x="5818276" y="1014945"/>
                </a:lnTo>
                <a:lnTo>
                  <a:pt x="5820245" y="1012240"/>
                </a:lnTo>
                <a:close/>
              </a:path>
              <a:path w="5919470" h="1057275">
                <a:moveTo>
                  <a:pt x="5869914" y="499960"/>
                </a:moveTo>
                <a:lnTo>
                  <a:pt x="5869305" y="496125"/>
                </a:lnTo>
                <a:lnTo>
                  <a:pt x="5867476" y="494804"/>
                </a:lnTo>
                <a:lnTo>
                  <a:pt x="5863666" y="495414"/>
                </a:lnTo>
                <a:lnTo>
                  <a:pt x="5862358" y="497230"/>
                </a:lnTo>
                <a:lnTo>
                  <a:pt x="5862967" y="501065"/>
                </a:lnTo>
                <a:lnTo>
                  <a:pt x="5864771" y="502361"/>
                </a:lnTo>
                <a:lnTo>
                  <a:pt x="5868581" y="501751"/>
                </a:lnTo>
                <a:lnTo>
                  <a:pt x="5869914" y="499960"/>
                </a:lnTo>
                <a:close/>
              </a:path>
              <a:path w="5919470" h="1057275">
                <a:moveTo>
                  <a:pt x="5892127" y="630986"/>
                </a:moveTo>
                <a:lnTo>
                  <a:pt x="5891517" y="627164"/>
                </a:lnTo>
                <a:lnTo>
                  <a:pt x="5889701" y="625843"/>
                </a:lnTo>
                <a:lnTo>
                  <a:pt x="5885866" y="626440"/>
                </a:lnTo>
                <a:lnTo>
                  <a:pt x="5884557" y="628256"/>
                </a:lnTo>
                <a:lnTo>
                  <a:pt x="5885167" y="632091"/>
                </a:lnTo>
                <a:lnTo>
                  <a:pt x="5886958" y="633399"/>
                </a:lnTo>
                <a:lnTo>
                  <a:pt x="5890806" y="632790"/>
                </a:lnTo>
                <a:lnTo>
                  <a:pt x="5892127" y="630986"/>
                </a:lnTo>
                <a:close/>
              </a:path>
              <a:path w="5919470" h="1057275">
                <a:moveTo>
                  <a:pt x="5908637" y="762889"/>
                </a:moveTo>
                <a:lnTo>
                  <a:pt x="5908027" y="759040"/>
                </a:lnTo>
                <a:lnTo>
                  <a:pt x="5906211" y="757732"/>
                </a:lnTo>
                <a:lnTo>
                  <a:pt x="5902363" y="758329"/>
                </a:lnTo>
                <a:lnTo>
                  <a:pt x="5901080" y="760145"/>
                </a:lnTo>
                <a:lnTo>
                  <a:pt x="5901690" y="763981"/>
                </a:lnTo>
                <a:lnTo>
                  <a:pt x="5903468" y="765263"/>
                </a:lnTo>
                <a:lnTo>
                  <a:pt x="5907303" y="764654"/>
                </a:lnTo>
                <a:lnTo>
                  <a:pt x="5908637" y="762889"/>
                </a:lnTo>
                <a:close/>
              </a:path>
              <a:path w="5919470" h="1057275">
                <a:moveTo>
                  <a:pt x="5919419" y="895350"/>
                </a:moveTo>
                <a:lnTo>
                  <a:pt x="5918809" y="891514"/>
                </a:lnTo>
                <a:lnTo>
                  <a:pt x="5917006" y="890219"/>
                </a:lnTo>
                <a:lnTo>
                  <a:pt x="5913158" y="890816"/>
                </a:lnTo>
                <a:lnTo>
                  <a:pt x="5911850" y="892606"/>
                </a:lnTo>
                <a:lnTo>
                  <a:pt x="5912459" y="896442"/>
                </a:lnTo>
                <a:lnTo>
                  <a:pt x="5914263" y="897750"/>
                </a:lnTo>
                <a:lnTo>
                  <a:pt x="5918098" y="897140"/>
                </a:lnTo>
                <a:lnTo>
                  <a:pt x="5919419" y="895350"/>
                </a:lnTo>
                <a:close/>
              </a:path>
            </a:pathLst>
          </a:custGeom>
          <a:solidFill>
            <a:srgbClr val="FFFFFF">
              <a:alpha val="22999"/>
            </a:srgbClr>
          </a:solidFill>
        </p:spPr>
        <p:txBody>
          <a:bodyPr wrap="square" lIns="0" tIns="0" rIns="0" bIns="0" rtlCol="0"/>
          <a:lstStyle/>
          <a:p>
            <a:endParaRPr/>
          </a:p>
        </p:txBody>
      </p:sp>
      <p:sp>
        <p:nvSpPr>
          <p:cNvPr id="6" name="object 7">
            <a:extLst>
              <a:ext uri="{FF2B5EF4-FFF2-40B4-BE49-F238E27FC236}">
                <a16:creationId xmlns:a16="http://schemas.microsoft.com/office/drawing/2014/main" id="{CFB48AC9-B1C5-D7FC-5DF4-79F30F78ED39}"/>
              </a:ext>
            </a:extLst>
          </p:cNvPr>
          <p:cNvSpPr/>
          <p:nvPr/>
        </p:nvSpPr>
        <p:spPr>
          <a:xfrm>
            <a:off x="5409260" y="0"/>
            <a:ext cx="4399915" cy="1041400"/>
          </a:xfrm>
          <a:custGeom>
            <a:avLst/>
            <a:gdLst/>
            <a:ahLst/>
            <a:cxnLst/>
            <a:rect l="l" t="t" r="r" b="b"/>
            <a:pathLst>
              <a:path w="4399915" h="1041400">
                <a:moveTo>
                  <a:pt x="12496" y="1017943"/>
                </a:moveTo>
                <a:lnTo>
                  <a:pt x="10883" y="1014793"/>
                </a:lnTo>
                <a:lnTo>
                  <a:pt x="5041" y="1012901"/>
                </a:lnTo>
                <a:lnTo>
                  <a:pt x="1905" y="1014488"/>
                </a:lnTo>
                <a:lnTo>
                  <a:pt x="0" y="1020368"/>
                </a:lnTo>
                <a:lnTo>
                  <a:pt x="1612" y="1023467"/>
                </a:lnTo>
                <a:lnTo>
                  <a:pt x="7442" y="1025372"/>
                </a:lnTo>
                <a:lnTo>
                  <a:pt x="10591" y="1023810"/>
                </a:lnTo>
                <a:lnTo>
                  <a:pt x="12496" y="1017943"/>
                </a:lnTo>
                <a:close/>
              </a:path>
              <a:path w="4399915" h="1041400">
                <a:moveTo>
                  <a:pt x="68033" y="896988"/>
                </a:moveTo>
                <a:lnTo>
                  <a:pt x="66344" y="893686"/>
                </a:lnTo>
                <a:lnTo>
                  <a:pt x="60172" y="891679"/>
                </a:lnTo>
                <a:lnTo>
                  <a:pt x="56870" y="893356"/>
                </a:lnTo>
                <a:lnTo>
                  <a:pt x="54864" y="899528"/>
                </a:lnTo>
                <a:lnTo>
                  <a:pt x="56553" y="902830"/>
                </a:lnTo>
                <a:lnTo>
                  <a:pt x="62725" y="904836"/>
                </a:lnTo>
                <a:lnTo>
                  <a:pt x="66027" y="903160"/>
                </a:lnTo>
                <a:lnTo>
                  <a:pt x="68033" y="896988"/>
                </a:lnTo>
                <a:close/>
              </a:path>
              <a:path w="4399915" h="1041400">
                <a:moveTo>
                  <a:pt x="121500" y="1021321"/>
                </a:moveTo>
                <a:lnTo>
                  <a:pt x="121234" y="1020813"/>
                </a:lnTo>
                <a:lnTo>
                  <a:pt x="120307" y="1020508"/>
                </a:lnTo>
                <a:lnTo>
                  <a:pt x="119799" y="1020762"/>
                </a:lnTo>
                <a:lnTo>
                  <a:pt x="119494" y="1021715"/>
                </a:lnTo>
                <a:lnTo>
                  <a:pt x="119748" y="1022223"/>
                </a:lnTo>
                <a:lnTo>
                  <a:pt x="120675" y="1022515"/>
                </a:lnTo>
                <a:lnTo>
                  <a:pt x="121196" y="1022273"/>
                </a:lnTo>
                <a:lnTo>
                  <a:pt x="121500" y="1021321"/>
                </a:lnTo>
                <a:close/>
              </a:path>
              <a:path w="4399915" h="1041400">
                <a:moveTo>
                  <a:pt x="140576" y="777430"/>
                </a:moveTo>
                <a:lnTo>
                  <a:pt x="136194" y="768807"/>
                </a:lnTo>
                <a:lnTo>
                  <a:pt x="120180" y="763612"/>
                </a:lnTo>
                <a:lnTo>
                  <a:pt x="111556" y="768007"/>
                </a:lnTo>
                <a:lnTo>
                  <a:pt x="106362" y="784009"/>
                </a:lnTo>
                <a:lnTo>
                  <a:pt x="110744" y="792632"/>
                </a:lnTo>
                <a:lnTo>
                  <a:pt x="126771" y="797839"/>
                </a:lnTo>
                <a:lnTo>
                  <a:pt x="135369" y="793432"/>
                </a:lnTo>
                <a:lnTo>
                  <a:pt x="140576" y="777430"/>
                </a:lnTo>
                <a:close/>
              </a:path>
              <a:path w="4399915" h="1041400">
                <a:moveTo>
                  <a:pt x="178828" y="901661"/>
                </a:moveTo>
                <a:lnTo>
                  <a:pt x="178663" y="901319"/>
                </a:lnTo>
                <a:lnTo>
                  <a:pt x="178028" y="901115"/>
                </a:lnTo>
                <a:lnTo>
                  <a:pt x="177698" y="901293"/>
                </a:lnTo>
                <a:lnTo>
                  <a:pt x="177495" y="901915"/>
                </a:lnTo>
                <a:lnTo>
                  <a:pt x="177673" y="902233"/>
                </a:lnTo>
                <a:lnTo>
                  <a:pt x="178295" y="902436"/>
                </a:lnTo>
                <a:lnTo>
                  <a:pt x="178625" y="902271"/>
                </a:lnTo>
                <a:lnTo>
                  <a:pt x="178828" y="901661"/>
                </a:lnTo>
                <a:close/>
              </a:path>
              <a:path w="4399915" h="1041400">
                <a:moveTo>
                  <a:pt x="193078" y="666711"/>
                </a:moveTo>
                <a:lnTo>
                  <a:pt x="192836" y="666229"/>
                </a:lnTo>
                <a:lnTo>
                  <a:pt x="191909" y="665924"/>
                </a:lnTo>
                <a:lnTo>
                  <a:pt x="191414" y="666165"/>
                </a:lnTo>
                <a:lnTo>
                  <a:pt x="191109" y="667092"/>
                </a:lnTo>
                <a:lnTo>
                  <a:pt x="191350" y="667613"/>
                </a:lnTo>
                <a:lnTo>
                  <a:pt x="192290" y="667918"/>
                </a:lnTo>
                <a:lnTo>
                  <a:pt x="192786" y="667639"/>
                </a:lnTo>
                <a:lnTo>
                  <a:pt x="193078" y="666711"/>
                </a:lnTo>
                <a:close/>
              </a:path>
              <a:path w="4399915" h="1041400">
                <a:moveTo>
                  <a:pt x="238544" y="1023670"/>
                </a:moveTo>
                <a:lnTo>
                  <a:pt x="237769" y="1022172"/>
                </a:lnTo>
                <a:lnTo>
                  <a:pt x="235013" y="1021270"/>
                </a:lnTo>
                <a:lnTo>
                  <a:pt x="233514" y="1022032"/>
                </a:lnTo>
                <a:lnTo>
                  <a:pt x="232613" y="1024801"/>
                </a:lnTo>
                <a:lnTo>
                  <a:pt x="233375" y="1026299"/>
                </a:lnTo>
                <a:lnTo>
                  <a:pt x="236143" y="1027201"/>
                </a:lnTo>
                <a:lnTo>
                  <a:pt x="237642" y="1026439"/>
                </a:lnTo>
                <a:lnTo>
                  <a:pt x="238544" y="1023670"/>
                </a:lnTo>
                <a:close/>
              </a:path>
              <a:path w="4399915" h="1041400">
                <a:moveTo>
                  <a:pt x="243852" y="785520"/>
                </a:moveTo>
                <a:lnTo>
                  <a:pt x="243611" y="785025"/>
                </a:lnTo>
                <a:lnTo>
                  <a:pt x="242671" y="784720"/>
                </a:lnTo>
                <a:lnTo>
                  <a:pt x="242189" y="784974"/>
                </a:lnTo>
                <a:lnTo>
                  <a:pt x="241884" y="785901"/>
                </a:lnTo>
                <a:lnTo>
                  <a:pt x="242125" y="786384"/>
                </a:lnTo>
                <a:lnTo>
                  <a:pt x="243065" y="786688"/>
                </a:lnTo>
                <a:lnTo>
                  <a:pt x="243547" y="786447"/>
                </a:lnTo>
                <a:lnTo>
                  <a:pt x="243852" y="785520"/>
                </a:lnTo>
                <a:close/>
              </a:path>
              <a:path w="4399915" h="1041400">
                <a:moveTo>
                  <a:pt x="268414" y="556945"/>
                </a:moveTo>
                <a:lnTo>
                  <a:pt x="268084" y="556285"/>
                </a:lnTo>
                <a:lnTo>
                  <a:pt x="266877" y="555891"/>
                </a:lnTo>
                <a:lnTo>
                  <a:pt x="266192" y="556234"/>
                </a:lnTo>
                <a:lnTo>
                  <a:pt x="265798" y="557479"/>
                </a:lnTo>
                <a:lnTo>
                  <a:pt x="266141" y="558139"/>
                </a:lnTo>
                <a:lnTo>
                  <a:pt x="267347" y="558533"/>
                </a:lnTo>
                <a:lnTo>
                  <a:pt x="268008" y="558190"/>
                </a:lnTo>
                <a:lnTo>
                  <a:pt x="268414" y="556945"/>
                </a:lnTo>
                <a:close/>
              </a:path>
              <a:path w="4399915" h="1041400">
                <a:moveTo>
                  <a:pt x="297891" y="905459"/>
                </a:moveTo>
                <a:lnTo>
                  <a:pt x="297370" y="904468"/>
                </a:lnTo>
                <a:lnTo>
                  <a:pt x="295516" y="903871"/>
                </a:lnTo>
                <a:lnTo>
                  <a:pt x="294538" y="904379"/>
                </a:lnTo>
                <a:lnTo>
                  <a:pt x="293928" y="906221"/>
                </a:lnTo>
                <a:lnTo>
                  <a:pt x="294436" y="907199"/>
                </a:lnTo>
                <a:lnTo>
                  <a:pt x="296291" y="907808"/>
                </a:lnTo>
                <a:lnTo>
                  <a:pt x="297294" y="907313"/>
                </a:lnTo>
                <a:lnTo>
                  <a:pt x="297891" y="905459"/>
                </a:lnTo>
                <a:close/>
              </a:path>
              <a:path w="4399915" h="1041400">
                <a:moveTo>
                  <a:pt x="315404" y="673531"/>
                </a:moveTo>
                <a:lnTo>
                  <a:pt x="315150" y="673036"/>
                </a:lnTo>
                <a:lnTo>
                  <a:pt x="314236" y="672731"/>
                </a:lnTo>
                <a:lnTo>
                  <a:pt x="313740" y="672998"/>
                </a:lnTo>
                <a:lnTo>
                  <a:pt x="313436" y="673912"/>
                </a:lnTo>
                <a:lnTo>
                  <a:pt x="313702" y="674395"/>
                </a:lnTo>
                <a:lnTo>
                  <a:pt x="314617" y="674700"/>
                </a:lnTo>
                <a:lnTo>
                  <a:pt x="315112" y="674458"/>
                </a:lnTo>
                <a:lnTo>
                  <a:pt x="315404" y="673531"/>
                </a:lnTo>
                <a:close/>
              </a:path>
              <a:path w="4399915" h="1041400">
                <a:moveTo>
                  <a:pt x="360426" y="449630"/>
                </a:moveTo>
                <a:lnTo>
                  <a:pt x="357301" y="443496"/>
                </a:lnTo>
                <a:lnTo>
                  <a:pt x="345897" y="439788"/>
                </a:lnTo>
                <a:lnTo>
                  <a:pt x="339775" y="442912"/>
                </a:lnTo>
                <a:lnTo>
                  <a:pt x="336067" y="454317"/>
                </a:lnTo>
                <a:lnTo>
                  <a:pt x="339191" y="460438"/>
                </a:lnTo>
                <a:lnTo>
                  <a:pt x="350596" y="464146"/>
                </a:lnTo>
                <a:lnTo>
                  <a:pt x="356717" y="461022"/>
                </a:lnTo>
                <a:lnTo>
                  <a:pt x="360426" y="449630"/>
                </a:lnTo>
                <a:close/>
              </a:path>
              <a:path w="4399915" h="1041400">
                <a:moveTo>
                  <a:pt x="364553" y="791273"/>
                </a:moveTo>
                <a:lnTo>
                  <a:pt x="364299" y="790765"/>
                </a:lnTo>
                <a:lnTo>
                  <a:pt x="363359" y="790460"/>
                </a:lnTo>
                <a:lnTo>
                  <a:pt x="362864" y="790727"/>
                </a:lnTo>
                <a:lnTo>
                  <a:pt x="362572" y="791641"/>
                </a:lnTo>
                <a:lnTo>
                  <a:pt x="362826" y="792124"/>
                </a:lnTo>
                <a:lnTo>
                  <a:pt x="363766" y="792429"/>
                </a:lnTo>
                <a:lnTo>
                  <a:pt x="364248" y="792200"/>
                </a:lnTo>
                <a:lnTo>
                  <a:pt x="364553" y="791273"/>
                </a:lnTo>
                <a:close/>
              </a:path>
              <a:path w="4399915" h="1041400">
                <a:moveTo>
                  <a:pt x="393179" y="566089"/>
                </a:moveTo>
                <a:lnTo>
                  <a:pt x="393026" y="565721"/>
                </a:lnTo>
                <a:lnTo>
                  <a:pt x="392430" y="565531"/>
                </a:lnTo>
                <a:lnTo>
                  <a:pt x="392074" y="565734"/>
                </a:lnTo>
                <a:lnTo>
                  <a:pt x="391883" y="566331"/>
                </a:lnTo>
                <a:lnTo>
                  <a:pt x="392061" y="566661"/>
                </a:lnTo>
                <a:lnTo>
                  <a:pt x="392671" y="566851"/>
                </a:lnTo>
                <a:lnTo>
                  <a:pt x="392988" y="566686"/>
                </a:lnTo>
                <a:lnTo>
                  <a:pt x="393179" y="566089"/>
                </a:lnTo>
                <a:close/>
              </a:path>
              <a:path w="4399915" h="1041400">
                <a:moveTo>
                  <a:pt x="435610" y="351485"/>
                </a:moveTo>
                <a:lnTo>
                  <a:pt x="435533" y="351320"/>
                </a:lnTo>
                <a:lnTo>
                  <a:pt x="435216" y="351218"/>
                </a:lnTo>
                <a:lnTo>
                  <a:pt x="435051" y="351307"/>
                </a:lnTo>
                <a:lnTo>
                  <a:pt x="434962" y="351586"/>
                </a:lnTo>
                <a:lnTo>
                  <a:pt x="435038" y="351764"/>
                </a:lnTo>
                <a:lnTo>
                  <a:pt x="435343" y="351866"/>
                </a:lnTo>
                <a:lnTo>
                  <a:pt x="435571" y="351624"/>
                </a:lnTo>
                <a:lnTo>
                  <a:pt x="435610" y="351485"/>
                </a:lnTo>
                <a:close/>
              </a:path>
              <a:path w="4399915" h="1041400">
                <a:moveTo>
                  <a:pt x="438912" y="681393"/>
                </a:moveTo>
                <a:lnTo>
                  <a:pt x="438746" y="681075"/>
                </a:lnTo>
                <a:lnTo>
                  <a:pt x="438111" y="680872"/>
                </a:lnTo>
                <a:lnTo>
                  <a:pt x="437794" y="681024"/>
                </a:lnTo>
                <a:lnTo>
                  <a:pt x="437591" y="681647"/>
                </a:lnTo>
                <a:lnTo>
                  <a:pt x="437756" y="681990"/>
                </a:lnTo>
                <a:lnTo>
                  <a:pt x="438378" y="682193"/>
                </a:lnTo>
                <a:lnTo>
                  <a:pt x="438708" y="682015"/>
                </a:lnTo>
                <a:lnTo>
                  <a:pt x="438912" y="681393"/>
                </a:lnTo>
                <a:close/>
              </a:path>
              <a:path w="4399915" h="1041400">
                <a:moveTo>
                  <a:pt x="477596" y="463435"/>
                </a:moveTo>
                <a:lnTo>
                  <a:pt x="477431" y="463105"/>
                </a:lnTo>
                <a:lnTo>
                  <a:pt x="476808" y="462902"/>
                </a:lnTo>
                <a:lnTo>
                  <a:pt x="476478" y="463067"/>
                </a:lnTo>
                <a:lnTo>
                  <a:pt x="476288" y="463664"/>
                </a:lnTo>
                <a:lnTo>
                  <a:pt x="476453" y="463994"/>
                </a:lnTo>
                <a:lnTo>
                  <a:pt x="477075" y="464197"/>
                </a:lnTo>
                <a:lnTo>
                  <a:pt x="477405" y="464032"/>
                </a:lnTo>
                <a:lnTo>
                  <a:pt x="477596" y="463435"/>
                </a:lnTo>
                <a:close/>
              </a:path>
              <a:path w="4399915" h="1041400">
                <a:moveTo>
                  <a:pt x="492467" y="146405"/>
                </a:moveTo>
                <a:lnTo>
                  <a:pt x="491642" y="144741"/>
                </a:lnTo>
                <a:lnTo>
                  <a:pt x="488569" y="143738"/>
                </a:lnTo>
                <a:lnTo>
                  <a:pt x="486905" y="144602"/>
                </a:lnTo>
                <a:lnTo>
                  <a:pt x="485914" y="147650"/>
                </a:lnTo>
                <a:lnTo>
                  <a:pt x="486752" y="149326"/>
                </a:lnTo>
                <a:lnTo>
                  <a:pt x="489826" y="150317"/>
                </a:lnTo>
                <a:lnTo>
                  <a:pt x="491477" y="149453"/>
                </a:lnTo>
                <a:lnTo>
                  <a:pt x="492467" y="146405"/>
                </a:lnTo>
                <a:close/>
              </a:path>
              <a:path w="4399915" h="1041400">
                <a:moveTo>
                  <a:pt x="521347" y="576224"/>
                </a:moveTo>
                <a:lnTo>
                  <a:pt x="520928" y="575373"/>
                </a:lnTo>
                <a:lnTo>
                  <a:pt x="519391" y="574878"/>
                </a:lnTo>
                <a:lnTo>
                  <a:pt x="518553" y="575322"/>
                </a:lnTo>
                <a:lnTo>
                  <a:pt x="518058" y="576846"/>
                </a:lnTo>
                <a:lnTo>
                  <a:pt x="518477" y="577659"/>
                </a:lnTo>
                <a:lnTo>
                  <a:pt x="520014" y="578167"/>
                </a:lnTo>
                <a:lnTo>
                  <a:pt x="520839" y="577748"/>
                </a:lnTo>
                <a:lnTo>
                  <a:pt x="521347" y="576224"/>
                </a:lnTo>
                <a:close/>
              </a:path>
              <a:path w="4399915" h="1041400">
                <a:moveTo>
                  <a:pt x="531190" y="255600"/>
                </a:moveTo>
                <a:lnTo>
                  <a:pt x="530364" y="253936"/>
                </a:lnTo>
                <a:lnTo>
                  <a:pt x="527278" y="252933"/>
                </a:lnTo>
                <a:lnTo>
                  <a:pt x="525627" y="253796"/>
                </a:lnTo>
                <a:lnTo>
                  <a:pt x="524624" y="256857"/>
                </a:lnTo>
                <a:lnTo>
                  <a:pt x="525462" y="258521"/>
                </a:lnTo>
                <a:lnTo>
                  <a:pt x="528548" y="259524"/>
                </a:lnTo>
                <a:lnTo>
                  <a:pt x="530199" y="258660"/>
                </a:lnTo>
                <a:lnTo>
                  <a:pt x="531190" y="255600"/>
                </a:lnTo>
                <a:close/>
              </a:path>
              <a:path w="4399915" h="1041400">
                <a:moveTo>
                  <a:pt x="567677" y="366077"/>
                </a:moveTo>
                <a:lnTo>
                  <a:pt x="567575" y="365925"/>
                </a:lnTo>
                <a:lnTo>
                  <a:pt x="567270" y="365823"/>
                </a:lnTo>
                <a:lnTo>
                  <a:pt x="567118" y="365899"/>
                </a:lnTo>
                <a:lnTo>
                  <a:pt x="567016" y="366204"/>
                </a:lnTo>
                <a:lnTo>
                  <a:pt x="567093" y="366356"/>
                </a:lnTo>
                <a:lnTo>
                  <a:pt x="567397" y="366458"/>
                </a:lnTo>
                <a:lnTo>
                  <a:pt x="567575" y="366382"/>
                </a:lnTo>
                <a:lnTo>
                  <a:pt x="567677" y="366077"/>
                </a:lnTo>
                <a:close/>
              </a:path>
              <a:path w="4399915" h="1041400">
                <a:moveTo>
                  <a:pt x="595337" y="57746"/>
                </a:moveTo>
                <a:lnTo>
                  <a:pt x="593661" y="54444"/>
                </a:lnTo>
                <a:lnTo>
                  <a:pt x="587489" y="52438"/>
                </a:lnTo>
                <a:lnTo>
                  <a:pt x="584200" y="54127"/>
                </a:lnTo>
                <a:lnTo>
                  <a:pt x="582193" y="60286"/>
                </a:lnTo>
                <a:lnTo>
                  <a:pt x="583869" y="63601"/>
                </a:lnTo>
                <a:lnTo>
                  <a:pt x="590042" y="65595"/>
                </a:lnTo>
                <a:lnTo>
                  <a:pt x="593331" y="63893"/>
                </a:lnTo>
                <a:lnTo>
                  <a:pt x="595337" y="57746"/>
                </a:lnTo>
                <a:close/>
              </a:path>
              <a:path w="4399915" h="1041400">
                <a:moveTo>
                  <a:pt x="607910" y="476796"/>
                </a:moveTo>
                <a:lnTo>
                  <a:pt x="607834" y="476631"/>
                </a:lnTo>
                <a:lnTo>
                  <a:pt x="607529" y="476542"/>
                </a:lnTo>
                <a:lnTo>
                  <a:pt x="607314" y="476758"/>
                </a:lnTo>
                <a:lnTo>
                  <a:pt x="607275" y="476897"/>
                </a:lnTo>
                <a:lnTo>
                  <a:pt x="607352" y="477088"/>
                </a:lnTo>
                <a:lnTo>
                  <a:pt x="607656" y="477177"/>
                </a:lnTo>
                <a:lnTo>
                  <a:pt x="607822" y="477075"/>
                </a:lnTo>
                <a:lnTo>
                  <a:pt x="607910" y="476796"/>
                </a:lnTo>
                <a:close/>
              </a:path>
              <a:path w="4399915" h="1041400">
                <a:moveTo>
                  <a:pt x="626148" y="166306"/>
                </a:moveTo>
                <a:lnTo>
                  <a:pt x="626071" y="166141"/>
                </a:lnTo>
                <a:lnTo>
                  <a:pt x="625754" y="166039"/>
                </a:lnTo>
                <a:lnTo>
                  <a:pt x="625589" y="166128"/>
                </a:lnTo>
                <a:lnTo>
                  <a:pt x="625500" y="166433"/>
                </a:lnTo>
                <a:lnTo>
                  <a:pt x="625576" y="166585"/>
                </a:lnTo>
                <a:lnTo>
                  <a:pt x="625894" y="166687"/>
                </a:lnTo>
                <a:lnTo>
                  <a:pt x="626059" y="166611"/>
                </a:lnTo>
                <a:lnTo>
                  <a:pt x="626148" y="166306"/>
                </a:lnTo>
                <a:close/>
              </a:path>
              <a:path w="4399915" h="1041400">
                <a:moveTo>
                  <a:pt x="663727" y="274218"/>
                </a:moveTo>
                <a:lnTo>
                  <a:pt x="663638" y="274066"/>
                </a:lnTo>
                <a:lnTo>
                  <a:pt x="663321" y="273964"/>
                </a:lnTo>
                <a:lnTo>
                  <a:pt x="663168" y="274040"/>
                </a:lnTo>
                <a:lnTo>
                  <a:pt x="663067" y="274358"/>
                </a:lnTo>
                <a:lnTo>
                  <a:pt x="663130" y="274510"/>
                </a:lnTo>
                <a:lnTo>
                  <a:pt x="663448" y="274624"/>
                </a:lnTo>
                <a:lnTo>
                  <a:pt x="663625" y="274548"/>
                </a:lnTo>
                <a:lnTo>
                  <a:pt x="663727" y="274218"/>
                </a:lnTo>
                <a:close/>
              </a:path>
              <a:path w="4399915" h="1041400">
                <a:moveTo>
                  <a:pt x="701890" y="382803"/>
                </a:moveTo>
                <a:lnTo>
                  <a:pt x="701802" y="382651"/>
                </a:lnTo>
                <a:lnTo>
                  <a:pt x="701484" y="382549"/>
                </a:lnTo>
                <a:lnTo>
                  <a:pt x="701344" y="382625"/>
                </a:lnTo>
                <a:lnTo>
                  <a:pt x="701230" y="382955"/>
                </a:lnTo>
                <a:lnTo>
                  <a:pt x="701306" y="383108"/>
                </a:lnTo>
                <a:lnTo>
                  <a:pt x="701611" y="383209"/>
                </a:lnTo>
                <a:lnTo>
                  <a:pt x="701789" y="383133"/>
                </a:lnTo>
                <a:lnTo>
                  <a:pt x="701890" y="382803"/>
                </a:lnTo>
                <a:close/>
              </a:path>
              <a:path w="4399915" h="1041400">
                <a:moveTo>
                  <a:pt x="729018" y="82181"/>
                </a:moveTo>
                <a:lnTo>
                  <a:pt x="728954" y="82003"/>
                </a:lnTo>
                <a:lnTo>
                  <a:pt x="728649" y="81902"/>
                </a:lnTo>
                <a:lnTo>
                  <a:pt x="728472" y="82003"/>
                </a:lnTo>
                <a:lnTo>
                  <a:pt x="728408" y="82169"/>
                </a:lnTo>
                <a:lnTo>
                  <a:pt x="728370" y="82308"/>
                </a:lnTo>
                <a:lnTo>
                  <a:pt x="728459" y="82473"/>
                </a:lnTo>
                <a:lnTo>
                  <a:pt x="728776" y="82575"/>
                </a:lnTo>
                <a:lnTo>
                  <a:pt x="728916" y="82486"/>
                </a:lnTo>
                <a:lnTo>
                  <a:pt x="729018" y="82181"/>
                </a:lnTo>
                <a:close/>
              </a:path>
              <a:path w="4399915" h="1041400">
                <a:moveTo>
                  <a:pt x="838187" y="3759"/>
                </a:moveTo>
                <a:lnTo>
                  <a:pt x="837666" y="2743"/>
                </a:lnTo>
                <a:lnTo>
                  <a:pt x="835825" y="2146"/>
                </a:lnTo>
                <a:lnTo>
                  <a:pt x="834847" y="2667"/>
                </a:lnTo>
                <a:lnTo>
                  <a:pt x="834237" y="4521"/>
                </a:lnTo>
                <a:lnTo>
                  <a:pt x="834745" y="5486"/>
                </a:lnTo>
                <a:lnTo>
                  <a:pt x="836587" y="6083"/>
                </a:lnTo>
                <a:lnTo>
                  <a:pt x="837590" y="5613"/>
                </a:lnTo>
                <a:lnTo>
                  <a:pt x="838187" y="3759"/>
                </a:lnTo>
                <a:close/>
              </a:path>
              <a:path w="4399915" h="1041400">
                <a:moveTo>
                  <a:pt x="3052318" y="10528"/>
                </a:moveTo>
                <a:lnTo>
                  <a:pt x="3051822" y="9525"/>
                </a:lnTo>
                <a:lnTo>
                  <a:pt x="3049968" y="8928"/>
                </a:lnTo>
                <a:lnTo>
                  <a:pt x="3048965" y="9448"/>
                </a:lnTo>
                <a:lnTo>
                  <a:pt x="3048368" y="11277"/>
                </a:lnTo>
                <a:lnTo>
                  <a:pt x="3048889" y="12255"/>
                </a:lnTo>
                <a:lnTo>
                  <a:pt x="3050743" y="12865"/>
                </a:lnTo>
                <a:lnTo>
                  <a:pt x="3051721" y="12357"/>
                </a:lnTo>
                <a:lnTo>
                  <a:pt x="3052318" y="10528"/>
                </a:lnTo>
                <a:close/>
              </a:path>
              <a:path w="4399915" h="1041400">
                <a:moveTo>
                  <a:pt x="3170745" y="70827"/>
                </a:moveTo>
                <a:lnTo>
                  <a:pt x="3170237" y="69837"/>
                </a:lnTo>
                <a:lnTo>
                  <a:pt x="3168383" y="69240"/>
                </a:lnTo>
                <a:lnTo>
                  <a:pt x="3167392" y="69735"/>
                </a:lnTo>
                <a:lnTo>
                  <a:pt x="3166795" y="71589"/>
                </a:lnTo>
                <a:lnTo>
                  <a:pt x="3167291" y="72593"/>
                </a:lnTo>
                <a:lnTo>
                  <a:pt x="3169145" y="73202"/>
                </a:lnTo>
                <a:lnTo>
                  <a:pt x="3170148" y="72682"/>
                </a:lnTo>
                <a:lnTo>
                  <a:pt x="3170745" y="70827"/>
                </a:lnTo>
                <a:close/>
              </a:path>
              <a:path w="4399915" h="1041400">
                <a:moveTo>
                  <a:pt x="3263531" y="698"/>
                </a:moveTo>
                <a:lnTo>
                  <a:pt x="3263163" y="0"/>
                </a:lnTo>
                <a:lnTo>
                  <a:pt x="3257575" y="0"/>
                </a:lnTo>
                <a:lnTo>
                  <a:pt x="3256940" y="1981"/>
                </a:lnTo>
                <a:lnTo>
                  <a:pt x="3257766" y="3632"/>
                </a:lnTo>
                <a:lnTo>
                  <a:pt x="3260877" y="4635"/>
                </a:lnTo>
                <a:lnTo>
                  <a:pt x="3262528" y="3797"/>
                </a:lnTo>
                <a:lnTo>
                  <a:pt x="3263531" y="698"/>
                </a:lnTo>
                <a:close/>
              </a:path>
              <a:path w="4399915" h="1041400">
                <a:moveTo>
                  <a:pt x="3288728" y="137782"/>
                </a:moveTo>
                <a:lnTo>
                  <a:pt x="3287293" y="134962"/>
                </a:lnTo>
                <a:lnTo>
                  <a:pt x="3282035" y="133261"/>
                </a:lnTo>
                <a:lnTo>
                  <a:pt x="3279241" y="134696"/>
                </a:lnTo>
                <a:lnTo>
                  <a:pt x="3277527" y="139941"/>
                </a:lnTo>
                <a:lnTo>
                  <a:pt x="3278962" y="142748"/>
                </a:lnTo>
                <a:lnTo>
                  <a:pt x="3284207" y="144449"/>
                </a:lnTo>
                <a:lnTo>
                  <a:pt x="3287026" y="143027"/>
                </a:lnTo>
                <a:lnTo>
                  <a:pt x="3288728" y="137782"/>
                </a:lnTo>
                <a:close/>
              </a:path>
              <a:path w="4399915" h="1041400">
                <a:moveTo>
                  <a:pt x="3377209" y="70434"/>
                </a:moveTo>
                <a:lnTo>
                  <a:pt x="3376218" y="68465"/>
                </a:lnTo>
                <a:lnTo>
                  <a:pt x="3372510" y="67271"/>
                </a:lnTo>
                <a:lnTo>
                  <a:pt x="3370529" y="68262"/>
                </a:lnTo>
                <a:lnTo>
                  <a:pt x="3369335" y="71970"/>
                </a:lnTo>
                <a:lnTo>
                  <a:pt x="3370338" y="73964"/>
                </a:lnTo>
                <a:lnTo>
                  <a:pt x="3374034" y="75158"/>
                </a:lnTo>
                <a:lnTo>
                  <a:pt x="3376015" y="74142"/>
                </a:lnTo>
                <a:lnTo>
                  <a:pt x="3377209" y="70434"/>
                </a:lnTo>
                <a:close/>
              </a:path>
              <a:path w="4399915" h="1041400">
                <a:moveTo>
                  <a:pt x="3400933" y="212026"/>
                </a:moveTo>
                <a:lnTo>
                  <a:pt x="3398913" y="208064"/>
                </a:lnTo>
                <a:lnTo>
                  <a:pt x="3391522" y="205663"/>
                </a:lnTo>
                <a:lnTo>
                  <a:pt x="3387547" y="207683"/>
                </a:lnTo>
                <a:lnTo>
                  <a:pt x="3385147" y="215061"/>
                </a:lnTo>
                <a:lnTo>
                  <a:pt x="3387166" y="219049"/>
                </a:lnTo>
                <a:lnTo>
                  <a:pt x="3394570" y="221449"/>
                </a:lnTo>
                <a:lnTo>
                  <a:pt x="3398545" y="219405"/>
                </a:lnTo>
                <a:lnTo>
                  <a:pt x="3400933" y="212026"/>
                </a:lnTo>
                <a:close/>
              </a:path>
              <a:path w="4399915" h="1041400">
                <a:moveTo>
                  <a:pt x="3467671" y="3238"/>
                </a:moveTo>
                <a:lnTo>
                  <a:pt x="3466503" y="914"/>
                </a:lnTo>
                <a:lnTo>
                  <a:pt x="3463658" y="0"/>
                </a:lnTo>
                <a:lnTo>
                  <a:pt x="3461220" y="0"/>
                </a:lnTo>
                <a:lnTo>
                  <a:pt x="3459848" y="698"/>
                </a:lnTo>
                <a:lnTo>
                  <a:pt x="3458451" y="4991"/>
                </a:lnTo>
                <a:lnTo>
                  <a:pt x="3459645" y="7315"/>
                </a:lnTo>
                <a:lnTo>
                  <a:pt x="3463963" y="8712"/>
                </a:lnTo>
                <a:lnTo>
                  <a:pt x="3466274" y="7531"/>
                </a:lnTo>
                <a:lnTo>
                  <a:pt x="3467671" y="3238"/>
                </a:lnTo>
                <a:close/>
              </a:path>
              <a:path w="4399915" h="1041400">
                <a:moveTo>
                  <a:pt x="3487864" y="146570"/>
                </a:moveTo>
                <a:lnTo>
                  <a:pt x="3486353" y="143598"/>
                </a:lnTo>
                <a:lnTo>
                  <a:pt x="3480803" y="141795"/>
                </a:lnTo>
                <a:lnTo>
                  <a:pt x="3477831" y="143319"/>
                </a:lnTo>
                <a:lnTo>
                  <a:pt x="3476028" y="148869"/>
                </a:lnTo>
                <a:lnTo>
                  <a:pt x="3477539" y="151841"/>
                </a:lnTo>
                <a:lnTo>
                  <a:pt x="3483089" y="153644"/>
                </a:lnTo>
                <a:lnTo>
                  <a:pt x="3486061" y="152120"/>
                </a:lnTo>
                <a:lnTo>
                  <a:pt x="3487864" y="146570"/>
                </a:lnTo>
                <a:close/>
              </a:path>
              <a:path w="4399915" h="1041400">
                <a:moveTo>
                  <a:pt x="3505289" y="293611"/>
                </a:moveTo>
                <a:lnTo>
                  <a:pt x="3503434" y="289966"/>
                </a:lnTo>
                <a:lnTo>
                  <a:pt x="3496665" y="287769"/>
                </a:lnTo>
                <a:lnTo>
                  <a:pt x="3493008" y="289623"/>
                </a:lnTo>
                <a:lnTo>
                  <a:pt x="3490811" y="296392"/>
                </a:lnTo>
                <a:lnTo>
                  <a:pt x="3492677" y="300050"/>
                </a:lnTo>
                <a:lnTo>
                  <a:pt x="3499447" y="302247"/>
                </a:lnTo>
                <a:lnTo>
                  <a:pt x="3503091" y="300393"/>
                </a:lnTo>
                <a:lnTo>
                  <a:pt x="3505289" y="293611"/>
                </a:lnTo>
                <a:close/>
              </a:path>
              <a:path w="4399915" h="1041400">
                <a:moveTo>
                  <a:pt x="3575837" y="81203"/>
                </a:moveTo>
                <a:lnTo>
                  <a:pt x="3574491" y="78574"/>
                </a:lnTo>
                <a:lnTo>
                  <a:pt x="3569551" y="76962"/>
                </a:lnTo>
                <a:lnTo>
                  <a:pt x="3566922" y="78308"/>
                </a:lnTo>
                <a:lnTo>
                  <a:pt x="3565309" y="83248"/>
                </a:lnTo>
                <a:lnTo>
                  <a:pt x="3566655" y="85890"/>
                </a:lnTo>
                <a:lnTo>
                  <a:pt x="3571595" y="87490"/>
                </a:lnTo>
                <a:lnTo>
                  <a:pt x="3574237" y="86156"/>
                </a:lnTo>
                <a:lnTo>
                  <a:pt x="3575837" y="81203"/>
                </a:lnTo>
                <a:close/>
              </a:path>
              <a:path w="4399915" h="1041400">
                <a:moveTo>
                  <a:pt x="3593084" y="229184"/>
                </a:moveTo>
                <a:lnTo>
                  <a:pt x="3591229" y="225526"/>
                </a:lnTo>
                <a:lnTo>
                  <a:pt x="3584448" y="223329"/>
                </a:lnTo>
                <a:lnTo>
                  <a:pt x="3580815" y="225196"/>
                </a:lnTo>
                <a:lnTo>
                  <a:pt x="3578618" y="231965"/>
                </a:lnTo>
                <a:lnTo>
                  <a:pt x="3580473" y="235597"/>
                </a:lnTo>
                <a:lnTo>
                  <a:pt x="3587254" y="237794"/>
                </a:lnTo>
                <a:lnTo>
                  <a:pt x="3590887" y="235953"/>
                </a:lnTo>
                <a:lnTo>
                  <a:pt x="3593084" y="229184"/>
                </a:lnTo>
                <a:close/>
              </a:path>
              <a:path w="4399915" h="1041400">
                <a:moveTo>
                  <a:pt x="3609251" y="380682"/>
                </a:moveTo>
                <a:lnTo>
                  <a:pt x="3606304" y="374878"/>
                </a:lnTo>
                <a:lnTo>
                  <a:pt x="3595522" y="371373"/>
                </a:lnTo>
                <a:lnTo>
                  <a:pt x="3589731" y="374332"/>
                </a:lnTo>
                <a:lnTo>
                  <a:pt x="3586226" y="385114"/>
                </a:lnTo>
                <a:lnTo>
                  <a:pt x="3589172" y="390906"/>
                </a:lnTo>
                <a:lnTo>
                  <a:pt x="3599954" y="394411"/>
                </a:lnTo>
                <a:lnTo>
                  <a:pt x="3605746" y="391452"/>
                </a:lnTo>
                <a:lnTo>
                  <a:pt x="3609251" y="380682"/>
                </a:lnTo>
                <a:close/>
              </a:path>
              <a:path w="4399915" h="1041400">
                <a:moveTo>
                  <a:pt x="3664242" y="16065"/>
                </a:moveTo>
                <a:lnTo>
                  <a:pt x="3662896" y="13411"/>
                </a:lnTo>
                <a:lnTo>
                  <a:pt x="3657955" y="11798"/>
                </a:lnTo>
                <a:lnTo>
                  <a:pt x="3655314" y="13169"/>
                </a:lnTo>
                <a:lnTo>
                  <a:pt x="3653713" y="18084"/>
                </a:lnTo>
                <a:lnTo>
                  <a:pt x="3655060" y="20726"/>
                </a:lnTo>
                <a:lnTo>
                  <a:pt x="3660000" y="22326"/>
                </a:lnTo>
                <a:lnTo>
                  <a:pt x="3662642" y="20993"/>
                </a:lnTo>
                <a:lnTo>
                  <a:pt x="3664242" y="16065"/>
                </a:lnTo>
                <a:close/>
              </a:path>
              <a:path w="4399915" h="1041400">
                <a:moveTo>
                  <a:pt x="3680041" y="165100"/>
                </a:moveTo>
                <a:lnTo>
                  <a:pt x="3678364" y="161772"/>
                </a:lnTo>
                <a:lnTo>
                  <a:pt x="3672192" y="159766"/>
                </a:lnTo>
                <a:lnTo>
                  <a:pt x="3668877" y="161467"/>
                </a:lnTo>
                <a:lnTo>
                  <a:pt x="3666883" y="167627"/>
                </a:lnTo>
                <a:lnTo>
                  <a:pt x="3668560" y="170929"/>
                </a:lnTo>
                <a:lnTo>
                  <a:pt x="3674732" y="172935"/>
                </a:lnTo>
                <a:lnTo>
                  <a:pt x="3678034" y="171246"/>
                </a:lnTo>
                <a:lnTo>
                  <a:pt x="3680041" y="165100"/>
                </a:lnTo>
                <a:close/>
              </a:path>
              <a:path w="4399915" h="1041400">
                <a:moveTo>
                  <a:pt x="3692829" y="317919"/>
                </a:moveTo>
                <a:lnTo>
                  <a:pt x="3690721" y="313766"/>
                </a:lnTo>
                <a:lnTo>
                  <a:pt x="3683025" y="311277"/>
                </a:lnTo>
                <a:lnTo>
                  <a:pt x="3678885" y="313385"/>
                </a:lnTo>
                <a:lnTo>
                  <a:pt x="3676370" y="321081"/>
                </a:lnTo>
                <a:lnTo>
                  <a:pt x="3678491" y="325221"/>
                </a:lnTo>
                <a:lnTo>
                  <a:pt x="3686187" y="327723"/>
                </a:lnTo>
                <a:lnTo>
                  <a:pt x="3690328" y="325615"/>
                </a:lnTo>
                <a:lnTo>
                  <a:pt x="3692829" y="317919"/>
                </a:lnTo>
                <a:close/>
              </a:path>
              <a:path w="4399915" h="1041400">
                <a:moveTo>
                  <a:pt x="3705517" y="474179"/>
                </a:moveTo>
                <a:lnTo>
                  <a:pt x="3701973" y="467245"/>
                </a:lnTo>
                <a:lnTo>
                  <a:pt x="3689045" y="463042"/>
                </a:lnTo>
                <a:lnTo>
                  <a:pt x="3682098" y="466559"/>
                </a:lnTo>
                <a:lnTo>
                  <a:pt x="3677882" y="479513"/>
                </a:lnTo>
                <a:lnTo>
                  <a:pt x="3681425" y="486486"/>
                </a:lnTo>
                <a:lnTo>
                  <a:pt x="3694366" y="490689"/>
                </a:lnTo>
                <a:lnTo>
                  <a:pt x="3701313" y="487121"/>
                </a:lnTo>
                <a:lnTo>
                  <a:pt x="3705517" y="474179"/>
                </a:lnTo>
                <a:close/>
              </a:path>
              <a:path w="4399915" h="1041400">
                <a:moveTo>
                  <a:pt x="3766502" y="101244"/>
                </a:moveTo>
                <a:lnTo>
                  <a:pt x="3765080" y="98450"/>
                </a:lnTo>
                <a:lnTo>
                  <a:pt x="3759835" y="96748"/>
                </a:lnTo>
                <a:lnTo>
                  <a:pt x="3757028" y="98171"/>
                </a:lnTo>
                <a:lnTo>
                  <a:pt x="3755326" y="103441"/>
                </a:lnTo>
                <a:lnTo>
                  <a:pt x="3756761" y="106235"/>
                </a:lnTo>
                <a:lnTo>
                  <a:pt x="3761994" y="107937"/>
                </a:lnTo>
                <a:lnTo>
                  <a:pt x="3764800" y="106514"/>
                </a:lnTo>
                <a:lnTo>
                  <a:pt x="3766502" y="101244"/>
                </a:lnTo>
                <a:close/>
              </a:path>
              <a:path w="4399915" h="1041400">
                <a:moveTo>
                  <a:pt x="3779926" y="254584"/>
                </a:moveTo>
                <a:lnTo>
                  <a:pt x="3777742" y="250266"/>
                </a:lnTo>
                <a:lnTo>
                  <a:pt x="3769715" y="247662"/>
                </a:lnTo>
                <a:lnTo>
                  <a:pt x="3765423" y="249872"/>
                </a:lnTo>
                <a:lnTo>
                  <a:pt x="3762819" y="257873"/>
                </a:lnTo>
                <a:lnTo>
                  <a:pt x="3765004" y="262178"/>
                </a:lnTo>
                <a:lnTo>
                  <a:pt x="3773017" y="264782"/>
                </a:lnTo>
                <a:lnTo>
                  <a:pt x="3777323" y="262585"/>
                </a:lnTo>
                <a:lnTo>
                  <a:pt x="3779926" y="254584"/>
                </a:lnTo>
                <a:close/>
              </a:path>
              <a:path w="4399915" h="1041400">
                <a:moveTo>
                  <a:pt x="3787749" y="412267"/>
                </a:moveTo>
                <a:lnTo>
                  <a:pt x="3785209" y="407289"/>
                </a:lnTo>
                <a:lnTo>
                  <a:pt x="3775976" y="404291"/>
                </a:lnTo>
                <a:lnTo>
                  <a:pt x="3771011" y="406831"/>
                </a:lnTo>
                <a:lnTo>
                  <a:pt x="3768001" y="416077"/>
                </a:lnTo>
                <a:lnTo>
                  <a:pt x="3770541" y="421043"/>
                </a:lnTo>
                <a:lnTo>
                  <a:pt x="3779774" y="424040"/>
                </a:lnTo>
                <a:lnTo>
                  <a:pt x="3784739" y="421513"/>
                </a:lnTo>
                <a:lnTo>
                  <a:pt x="3787749" y="412267"/>
                </a:lnTo>
                <a:close/>
              </a:path>
              <a:path w="4399915" h="1041400">
                <a:moveTo>
                  <a:pt x="3791432" y="574268"/>
                </a:moveTo>
                <a:lnTo>
                  <a:pt x="3788384" y="568299"/>
                </a:lnTo>
                <a:lnTo>
                  <a:pt x="3777310" y="564705"/>
                </a:lnTo>
                <a:lnTo>
                  <a:pt x="3771341" y="567740"/>
                </a:lnTo>
                <a:lnTo>
                  <a:pt x="3767734" y="578840"/>
                </a:lnTo>
                <a:lnTo>
                  <a:pt x="3770782" y="584784"/>
                </a:lnTo>
                <a:lnTo>
                  <a:pt x="3781856" y="588378"/>
                </a:lnTo>
                <a:lnTo>
                  <a:pt x="3787825" y="585368"/>
                </a:lnTo>
                <a:lnTo>
                  <a:pt x="3791432" y="574268"/>
                </a:lnTo>
                <a:close/>
              </a:path>
              <a:path w="4399915" h="1041400">
                <a:moveTo>
                  <a:pt x="3866604" y="191414"/>
                </a:moveTo>
                <a:lnTo>
                  <a:pt x="3864394" y="187109"/>
                </a:lnTo>
                <a:lnTo>
                  <a:pt x="3856393" y="184492"/>
                </a:lnTo>
                <a:lnTo>
                  <a:pt x="3852087" y="186702"/>
                </a:lnTo>
                <a:lnTo>
                  <a:pt x="3849497" y="194703"/>
                </a:lnTo>
                <a:lnTo>
                  <a:pt x="3851668" y="199009"/>
                </a:lnTo>
                <a:lnTo>
                  <a:pt x="3859682" y="201612"/>
                </a:lnTo>
                <a:lnTo>
                  <a:pt x="3864000" y="199415"/>
                </a:lnTo>
                <a:lnTo>
                  <a:pt x="3866604" y="191414"/>
                </a:lnTo>
                <a:close/>
              </a:path>
              <a:path w="4399915" h="1041400">
                <a:moveTo>
                  <a:pt x="3874185" y="349554"/>
                </a:moveTo>
                <a:lnTo>
                  <a:pt x="3871582" y="344424"/>
                </a:lnTo>
                <a:lnTo>
                  <a:pt x="3862044" y="341325"/>
                </a:lnTo>
                <a:lnTo>
                  <a:pt x="3856901" y="343941"/>
                </a:lnTo>
                <a:lnTo>
                  <a:pt x="3853802" y="353491"/>
                </a:lnTo>
                <a:lnTo>
                  <a:pt x="3856418" y="358635"/>
                </a:lnTo>
                <a:lnTo>
                  <a:pt x="3865956" y="361734"/>
                </a:lnTo>
                <a:lnTo>
                  <a:pt x="3871087" y="359105"/>
                </a:lnTo>
                <a:lnTo>
                  <a:pt x="3874185" y="349554"/>
                </a:lnTo>
                <a:close/>
              </a:path>
              <a:path w="4399915" h="1041400">
                <a:moveTo>
                  <a:pt x="3876167" y="512152"/>
                </a:moveTo>
                <a:lnTo>
                  <a:pt x="3873373" y="506691"/>
                </a:lnTo>
                <a:lnTo>
                  <a:pt x="3863200" y="503389"/>
                </a:lnTo>
                <a:lnTo>
                  <a:pt x="3857764" y="506171"/>
                </a:lnTo>
                <a:lnTo>
                  <a:pt x="3854450" y="516343"/>
                </a:lnTo>
                <a:lnTo>
                  <a:pt x="3857218" y="521779"/>
                </a:lnTo>
                <a:lnTo>
                  <a:pt x="3867404" y="525094"/>
                </a:lnTo>
                <a:lnTo>
                  <a:pt x="3872852" y="522325"/>
                </a:lnTo>
                <a:lnTo>
                  <a:pt x="3876167" y="512152"/>
                </a:lnTo>
                <a:close/>
              </a:path>
              <a:path w="4399915" h="1041400">
                <a:moveTo>
                  <a:pt x="3878478" y="678192"/>
                </a:moveTo>
                <a:lnTo>
                  <a:pt x="3874020" y="669417"/>
                </a:lnTo>
                <a:lnTo>
                  <a:pt x="3857675" y="664108"/>
                </a:lnTo>
                <a:lnTo>
                  <a:pt x="3848925" y="668591"/>
                </a:lnTo>
                <a:lnTo>
                  <a:pt x="3843617" y="684911"/>
                </a:lnTo>
                <a:lnTo>
                  <a:pt x="3848062" y="693699"/>
                </a:lnTo>
                <a:lnTo>
                  <a:pt x="3864406" y="699008"/>
                </a:lnTo>
                <a:lnTo>
                  <a:pt x="3873169" y="694524"/>
                </a:lnTo>
                <a:lnTo>
                  <a:pt x="3878478" y="678192"/>
                </a:lnTo>
                <a:close/>
              </a:path>
              <a:path w="4399915" h="1041400">
                <a:moveTo>
                  <a:pt x="3953573" y="789940"/>
                </a:moveTo>
                <a:lnTo>
                  <a:pt x="3951681" y="783361"/>
                </a:lnTo>
                <a:lnTo>
                  <a:pt x="3947452" y="777963"/>
                </a:lnTo>
                <a:lnTo>
                  <a:pt x="3941267" y="774471"/>
                </a:lnTo>
                <a:lnTo>
                  <a:pt x="3934206" y="773658"/>
                </a:lnTo>
                <a:lnTo>
                  <a:pt x="3927614" y="775538"/>
                </a:lnTo>
                <a:lnTo>
                  <a:pt x="3922204" y="779754"/>
                </a:lnTo>
                <a:lnTo>
                  <a:pt x="3918724" y="785939"/>
                </a:lnTo>
                <a:lnTo>
                  <a:pt x="3917912" y="793000"/>
                </a:lnTo>
                <a:lnTo>
                  <a:pt x="3919804" y="799592"/>
                </a:lnTo>
                <a:lnTo>
                  <a:pt x="3924020" y="804989"/>
                </a:lnTo>
                <a:lnTo>
                  <a:pt x="3930218" y="808482"/>
                </a:lnTo>
                <a:lnTo>
                  <a:pt x="3937266" y="809294"/>
                </a:lnTo>
                <a:lnTo>
                  <a:pt x="3943858" y="807415"/>
                </a:lnTo>
                <a:lnTo>
                  <a:pt x="3949268" y="803186"/>
                </a:lnTo>
                <a:lnTo>
                  <a:pt x="3952760" y="797001"/>
                </a:lnTo>
                <a:lnTo>
                  <a:pt x="3953573" y="789940"/>
                </a:lnTo>
                <a:close/>
              </a:path>
              <a:path w="4399915" h="1041400">
                <a:moveTo>
                  <a:pt x="3958628" y="287286"/>
                </a:moveTo>
                <a:lnTo>
                  <a:pt x="3956443" y="282981"/>
                </a:lnTo>
                <a:lnTo>
                  <a:pt x="3948417" y="280365"/>
                </a:lnTo>
                <a:lnTo>
                  <a:pt x="3944112" y="282575"/>
                </a:lnTo>
                <a:lnTo>
                  <a:pt x="3941508" y="290588"/>
                </a:lnTo>
                <a:lnTo>
                  <a:pt x="3943705" y="294855"/>
                </a:lnTo>
                <a:lnTo>
                  <a:pt x="3951732" y="297472"/>
                </a:lnTo>
                <a:lnTo>
                  <a:pt x="3956024" y="295313"/>
                </a:lnTo>
                <a:lnTo>
                  <a:pt x="3958628" y="287286"/>
                </a:lnTo>
                <a:close/>
              </a:path>
              <a:path w="4399915" h="1041400">
                <a:moveTo>
                  <a:pt x="3959441" y="616915"/>
                </a:moveTo>
                <a:lnTo>
                  <a:pt x="3956151" y="610463"/>
                </a:lnTo>
                <a:lnTo>
                  <a:pt x="3944137" y="606552"/>
                </a:lnTo>
                <a:lnTo>
                  <a:pt x="3937685" y="609841"/>
                </a:lnTo>
                <a:lnTo>
                  <a:pt x="3933774" y="621855"/>
                </a:lnTo>
                <a:lnTo>
                  <a:pt x="3937063" y="628307"/>
                </a:lnTo>
                <a:lnTo>
                  <a:pt x="3949077" y="632206"/>
                </a:lnTo>
                <a:lnTo>
                  <a:pt x="3955542" y="628929"/>
                </a:lnTo>
                <a:lnTo>
                  <a:pt x="3959441" y="616915"/>
                </a:lnTo>
                <a:close/>
              </a:path>
              <a:path w="4399915" h="1041400">
                <a:moveTo>
                  <a:pt x="3963187" y="449605"/>
                </a:moveTo>
                <a:lnTo>
                  <a:pt x="3960076" y="443484"/>
                </a:lnTo>
                <a:lnTo>
                  <a:pt x="3948684" y="439788"/>
                </a:lnTo>
                <a:lnTo>
                  <a:pt x="3942562" y="442912"/>
                </a:lnTo>
                <a:lnTo>
                  <a:pt x="3938854" y="454304"/>
                </a:lnTo>
                <a:lnTo>
                  <a:pt x="3941978" y="460425"/>
                </a:lnTo>
                <a:lnTo>
                  <a:pt x="3953370" y="464134"/>
                </a:lnTo>
                <a:lnTo>
                  <a:pt x="3959479" y="461010"/>
                </a:lnTo>
                <a:lnTo>
                  <a:pt x="3963187" y="449605"/>
                </a:lnTo>
                <a:close/>
              </a:path>
              <a:path w="4399915" h="1041400">
                <a:moveTo>
                  <a:pt x="4023537" y="904138"/>
                </a:moveTo>
                <a:lnTo>
                  <a:pt x="4021404" y="896683"/>
                </a:lnTo>
                <a:lnTo>
                  <a:pt x="4016629" y="890562"/>
                </a:lnTo>
                <a:lnTo>
                  <a:pt x="4009644" y="886612"/>
                </a:lnTo>
                <a:lnTo>
                  <a:pt x="4001643" y="885698"/>
                </a:lnTo>
                <a:lnTo>
                  <a:pt x="3994188" y="887831"/>
                </a:lnTo>
                <a:lnTo>
                  <a:pt x="3988066" y="892606"/>
                </a:lnTo>
                <a:lnTo>
                  <a:pt x="3984129" y="899591"/>
                </a:lnTo>
                <a:lnTo>
                  <a:pt x="3983202" y="907592"/>
                </a:lnTo>
                <a:lnTo>
                  <a:pt x="3985336" y="915047"/>
                </a:lnTo>
                <a:lnTo>
                  <a:pt x="3990124" y="921169"/>
                </a:lnTo>
                <a:lnTo>
                  <a:pt x="3997134" y="925106"/>
                </a:lnTo>
                <a:lnTo>
                  <a:pt x="4005110" y="926033"/>
                </a:lnTo>
                <a:lnTo>
                  <a:pt x="4012565" y="923886"/>
                </a:lnTo>
                <a:lnTo>
                  <a:pt x="4018673" y="919111"/>
                </a:lnTo>
                <a:lnTo>
                  <a:pt x="4022623" y="912101"/>
                </a:lnTo>
                <a:lnTo>
                  <a:pt x="4023537" y="904138"/>
                </a:lnTo>
                <a:close/>
              </a:path>
              <a:path w="4399915" h="1041400">
                <a:moveTo>
                  <a:pt x="4037596" y="726071"/>
                </a:moveTo>
                <a:lnTo>
                  <a:pt x="4033456" y="717969"/>
                </a:lnTo>
                <a:lnTo>
                  <a:pt x="4018356" y="713066"/>
                </a:lnTo>
                <a:lnTo>
                  <a:pt x="4010253" y="717194"/>
                </a:lnTo>
                <a:lnTo>
                  <a:pt x="4005338" y="732307"/>
                </a:lnTo>
                <a:lnTo>
                  <a:pt x="4009479" y="740397"/>
                </a:lnTo>
                <a:lnTo>
                  <a:pt x="4024566" y="745312"/>
                </a:lnTo>
                <a:lnTo>
                  <a:pt x="4032694" y="741184"/>
                </a:lnTo>
                <a:lnTo>
                  <a:pt x="4037596" y="726071"/>
                </a:lnTo>
                <a:close/>
              </a:path>
              <a:path w="4399915" h="1041400">
                <a:moveTo>
                  <a:pt x="4045331" y="554685"/>
                </a:moveTo>
                <a:lnTo>
                  <a:pt x="4041965" y="548055"/>
                </a:lnTo>
                <a:lnTo>
                  <a:pt x="4029646" y="544042"/>
                </a:lnTo>
                <a:lnTo>
                  <a:pt x="4023017" y="547433"/>
                </a:lnTo>
                <a:lnTo>
                  <a:pt x="4019029" y="559739"/>
                </a:lnTo>
                <a:lnTo>
                  <a:pt x="4022394" y="566356"/>
                </a:lnTo>
                <a:lnTo>
                  <a:pt x="4034713" y="570357"/>
                </a:lnTo>
                <a:lnTo>
                  <a:pt x="4041343" y="566978"/>
                </a:lnTo>
                <a:lnTo>
                  <a:pt x="4045331" y="554685"/>
                </a:lnTo>
                <a:close/>
              </a:path>
              <a:path w="4399915" h="1041400">
                <a:moveTo>
                  <a:pt x="4048226" y="387464"/>
                </a:moveTo>
                <a:lnTo>
                  <a:pt x="4045280" y="381685"/>
                </a:lnTo>
                <a:lnTo>
                  <a:pt x="4034498" y="378180"/>
                </a:lnTo>
                <a:lnTo>
                  <a:pt x="4028719" y="381127"/>
                </a:lnTo>
                <a:lnTo>
                  <a:pt x="4025214" y="391922"/>
                </a:lnTo>
                <a:lnTo>
                  <a:pt x="4028160" y="397700"/>
                </a:lnTo>
                <a:lnTo>
                  <a:pt x="4038943" y="401205"/>
                </a:lnTo>
                <a:lnTo>
                  <a:pt x="4044721" y="398259"/>
                </a:lnTo>
                <a:lnTo>
                  <a:pt x="4048226" y="387464"/>
                </a:lnTo>
                <a:close/>
              </a:path>
              <a:path w="4399915" h="1041400">
                <a:moveTo>
                  <a:pt x="4108627" y="841641"/>
                </a:moveTo>
                <a:lnTo>
                  <a:pt x="4106621" y="834605"/>
                </a:lnTo>
                <a:lnTo>
                  <a:pt x="4102125" y="828840"/>
                </a:lnTo>
                <a:lnTo>
                  <a:pt x="4095534" y="825119"/>
                </a:lnTo>
                <a:lnTo>
                  <a:pt x="4088003" y="824255"/>
                </a:lnTo>
                <a:lnTo>
                  <a:pt x="4080980" y="826274"/>
                </a:lnTo>
                <a:lnTo>
                  <a:pt x="4075214" y="830783"/>
                </a:lnTo>
                <a:lnTo>
                  <a:pt x="4071505" y="837374"/>
                </a:lnTo>
                <a:lnTo>
                  <a:pt x="4070629" y="844905"/>
                </a:lnTo>
                <a:lnTo>
                  <a:pt x="4072648" y="851928"/>
                </a:lnTo>
                <a:lnTo>
                  <a:pt x="4077144" y="857694"/>
                </a:lnTo>
                <a:lnTo>
                  <a:pt x="4083735" y="861402"/>
                </a:lnTo>
                <a:lnTo>
                  <a:pt x="4091254" y="862279"/>
                </a:lnTo>
                <a:lnTo>
                  <a:pt x="4098277" y="860259"/>
                </a:lnTo>
                <a:lnTo>
                  <a:pt x="4104043" y="855764"/>
                </a:lnTo>
                <a:lnTo>
                  <a:pt x="4107764" y="849160"/>
                </a:lnTo>
                <a:lnTo>
                  <a:pt x="4108627" y="841641"/>
                </a:lnTo>
                <a:close/>
              </a:path>
              <a:path w="4399915" h="1041400">
                <a:moveTo>
                  <a:pt x="4121975" y="664057"/>
                </a:moveTo>
                <a:lnTo>
                  <a:pt x="4118191" y="656628"/>
                </a:lnTo>
                <a:lnTo>
                  <a:pt x="4104309" y="652119"/>
                </a:lnTo>
                <a:lnTo>
                  <a:pt x="4096880" y="655904"/>
                </a:lnTo>
                <a:lnTo>
                  <a:pt x="4092384" y="669747"/>
                </a:lnTo>
                <a:lnTo>
                  <a:pt x="4096169" y="677202"/>
                </a:lnTo>
                <a:lnTo>
                  <a:pt x="4110037" y="681710"/>
                </a:lnTo>
                <a:lnTo>
                  <a:pt x="4117479" y="677900"/>
                </a:lnTo>
                <a:lnTo>
                  <a:pt x="4121975" y="664057"/>
                </a:lnTo>
                <a:close/>
              </a:path>
              <a:path w="4399915" h="1041400">
                <a:moveTo>
                  <a:pt x="4130916" y="492493"/>
                </a:moveTo>
                <a:lnTo>
                  <a:pt x="4127538" y="485876"/>
                </a:lnTo>
                <a:lnTo>
                  <a:pt x="4115219" y="481876"/>
                </a:lnTo>
                <a:lnTo>
                  <a:pt x="4108615" y="485241"/>
                </a:lnTo>
                <a:lnTo>
                  <a:pt x="4104602" y="497586"/>
                </a:lnTo>
                <a:lnTo>
                  <a:pt x="4107980" y="504190"/>
                </a:lnTo>
                <a:lnTo>
                  <a:pt x="4120286" y="508190"/>
                </a:lnTo>
                <a:lnTo>
                  <a:pt x="4126903" y="504825"/>
                </a:lnTo>
                <a:lnTo>
                  <a:pt x="4130916" y="492493"/>
                </a:lnTo>
                <a:close/>
              </a:path>
              <a:path w="4399915" h="1041400">
                <a:moveTo>
                  <a:pt x="4162361" y="959015"/>
                </a:moveTo>
                <a:lnTo>
                  <a:pt x="4159415" y="953211"/>
                </a:lnTo>
                <a:lnTo>
                  <a:pt x="4148632" y="949706"/>
                </a:lnTo>
                <a:lnTo>
                  <a:pt x="4142829" y="952665"/>
                </a:lnTo>
                <a:lnTo>
                  <a:pt x="4139336" y="963447"/>
                </a:lnTo>
                <a:lnTo>
                  <a:pt x="4142282" y="969238"/>
                </a:lnTo>
                <a:lnTo>
                  <a:pt x="4153065" y="972743"/>
                </a:lnTo>
                <a:lnTo>
                  <a:pt x="4158856" y="969784"/>
                </a:lnTo>
                <a:lnTo>
                  <a:pt x="4162361" y="959015"/>
                </a:lnTo>
                <a:close/>
              </a:path>
              <a:path w="4399915" h="1041400">
                <a:moveTo>
                  <a:pt x="4192930" y="777417"/>
                </a:moveTo>
                <a:lnTo>
                  <a:pt x="4188536" y="768807"/>
                </a:lnTo>
                <a:lnTo>
                  <a:pt x="4172534" y="763600"/>
                </a:lnTo>
                <a:lnTo>
                  <a:pt x="4163923" y="767981"/>
                </a:lnTo>
                <a:lnTo>
                  <a:pt x="4158716" y="784009"/>
                </a:lnTo>
                <a:lnTo>
                  <a:pt x="4163098" y="792632"/>
                </a:lnTo>
                <a:lnTo>
                  <a:pt x="4179112" y="797839"/>
                </a:lnTo>
                <a:lnTo>
                  <a:pt x="4187723" y="793432"/>
                </a:lnTo>
                <a:lnTo>
                  <a:pt x="4192930" y="777417"/>
                </a:lnTo>
                <a:close/>
              </a:path>
              <a:path w="4399915" h="1041400">
                <a:moveTo>
                  <a:pt x="4207357" y="601865"/>
                </a:moveTo>
                <a:lnTo>
                  <a:pt x="4203662" y="594563"/>
                </a:lnTo>
                <a:lnTo>
                  <a:pt x="4190098" y="590169"/>
                </a:lnTo>
                <a:lnTo>
                  <a:pt x="4182808" y="593890"/>
                </a:lnTo>
                <a:lnTo>
                  <a:pt x="4178414" y="607441"/>
                </a:lnTo>
                <a:lnTo>
                  <a:pt x="4182122" y="614705"/>
                </a:lnTo>
                <a:lnTo>
                  <a:pt x="4195686" y="619112"/>
                </a:lnTo>
                <a:lnTo>
                  <a:pt x="4202963" y="615403"/>
                </a:lnTo>
                <a:lnTo>
                  <a:pt x="4207357" y="601865"/>
                </a:lnTo>
                <a:close/>
              </a:path>
              <a:path w="4399915" h="1041400">
                <a:moveTo>
                  <a:pt x="4247375" y="896416"/>
                </a:moveTo>
                <a:lnTo>
                  <a:pt x="4244924" y="891616"/>
                </a:lnTo>
                <a:lnTo>
                  <a:pt x="4235996" y="888707"/>
                </a:lnTo>
                <a:lnTo>
                  <a:pt x="4231195" y="891159"/>
                </a:lnTo>
                <a:lnTo>
                  <a:pt x="4228300" y="900074"/>
                </a:lnTo>
                <a:lnTo>
                  <a:pt x="4230725" y="904887"/>
                </a:lnTo>
                <a:lnTo>
                  <a:pt x="4239666" y="907796"/>
                </a:lnTo>
                <a:lnTo>
                  <a:pt x="4244479" y="905332"/>
                </a:lnTo>
                <a:lnTo>
                  <a:pt x="4247375" y="896416"/>
                </a:lnTo>
                <a:close/>
              </a:path>
              <a:path w="4399915" h="1041400">
                <a:moveTo>
                  <a:pt x="4278414" y="715022"/>
                </a:moveTo>
                <a:lnTo>
                  <a:pt x="4274185" y="706767"/>
                </a:lnTo>
                <a:lnTo>
                  <a:pt x="4258792" y="701763"/>
                </a:lnTo>
                <a:lnTo>
                  <a:pt x="4250499" y="705954"/>
                </a:lnTo>
                <a:lnTo>
                  <a:pt x="4245495" y="721360"/>
                </a:lnTo>
                <a:lnTo>
                  <a:pt x="4249725" y="729640"/>
                </a:lnTo>
                <a:lnTo>
                  <a:pt x="4265130" y="734644"/>
                </a:lnTo>
                <a:lnTo>
                  <a:pt x="4273410" y="730427"/>
                </a:lnTo>
                <a:lnTo>
                  <a:pt x="4278414" y="715022"/>
                </a:lnTo>
                <a:close/>
              </a:path>
              <a:path w="4399915" h="1041400">
                <a:moveTo>
                  <a:pt x="4314952" y="1017257"/>
                </a:moveTo>
                <a:lnTo>
                  <a:pt x="4312640" y="1009142"/>
                </a:lnTo>
                <a:lnTo>
                  <a:pt x="4307446" y="1002499"/>
                </a:lnTo>
                <a:lnTo>
                  <a:pt x="4299851" y="998207"/>
                </a:lnTo>
                <a:lnTo>
                  <a:pt x="4291165" y="997204"/>
                </a:lnTo>
                <a:lnTo>
                  <a:pt x="4283049" y="999528"/>
                </a:lnTo>
                <a:lnTo>
                  <a:pt x="4276407" y="1004722"/>
                </a:lnTo>
                <a:lnTo>
                  <a:pt x="4272127" y="1012329"/>
                </a:lnTo>
                <a:lnTo>
                  <a:pt x="4271111" y="1021016"/>
                </a:lnTo>
                <a:lnTo>
                  <a:pt x="4273435" y="1029131"/>
                </a:lnTo>
                <a:lnTo>
                  <a:pt x="4278630" y="1035773"/>
                </a:lnTo>
                <a:lnTo>
                  <a:pt x="4286250" y="1040053"/>
                </a:lnTo>
                <a:lnTo>
                  <a:pt x="4294911" y="1041057"/>
                </a:lnTo>
                <a:lnTo>
                  <a:pt x="4303014" y="1038733"/>
                </a:lnTo>
                <a:lnTo>
                  <a:pt x="4309656" y="1033551"/>
                </a:lnTo>
                <a:lnTo>
                  <a:pt x="4313961" y="1025931"/>
                </a:lnTo>
                <a:lnTo>
                  <a:pt x="4314952" y="1017257"/>
                </a:lnTo>
                <a:close/>
              </a:path>
              <a:path w="4399915" h="1041400">
                <a:moveTo>
                  <a:pt x="4341063" y="833958"/>
                </a:moveTo>
                <a:lnTo>
                  <a:pt x="4339336" y="827887"/>
                </a:lnTo>
                <a:lnTo>
                  <a:pt x="4335450" y="822934"/>
                </a:lnTo>
                <a:lnTo>
                  <a:pt x="4329785" y="819721"/>
                </a:lnTo>
                <a:lnTo>
                  <a:pt x="4323296" y="818972"/>
                </a:lnTo>
                <a:lnTo>
                  <a:pt x="4317238" y="820712"/>
                </a:lnTo>
                <a:lnTo>
                  <a:pt x="4312259" y="824598"/>
                </a:lnTo>
                <a:lnTo>
                  <a:pt x="4309059" y="830275"/>
                </a:lnTo>
                <a:lnTo>
                  <a:pt x="4308310" y="836752"/>
                </a:lnTo>
                <a:lnTo>
                  <a:pt x="4310062" y="842810"/>
                </a:lnTo>
                <a:lnTo>
                  <a:pt x="4313948" y="847763"/>
                </a:lnTo>
                <a:lnTo>
                  <a:pt x="4319638" y="850963"/>
                </a:lnTo>
                <a:lnTo>
                  <a:pt x="4326102" y="851712"/>
                </a:lnTo>
                <a:lnTo>
                  <a:pt x="4332160" y="849985"/>
                </a:lnTo>
                <a:lnTo>
                  <a:pt x="4337126" y="846112"/>
                </a:lnTo>
                <a:lnTo>
                  <a:pt x="4340326" y="840435"/>
                </a:lnTo>
                <a:lnTo>
                  <a:pt x="4341063" y="833958"/>
                </a:lnTo>
                <a:close/>
              </a:path>
              <a:path w="4399915" h="1041400">
                <a:moveTo>
                  <a:pt x="4399356" y="954189"/>
                </a:moveTo>
                <a:lnTo>
                  <a:pt x="4397413" y="947369"/>
                </a:lnTo>
                <a:lnTo>
                  <a:pt x="4393057" y="941793"/>
                </a:lnTo>
                <a:lnTo>
                  <a:pt x="4386681" y="938199"/>
                </a:lnTo>
                <a:lnTo>
                  <a:pt x="4379379" y="937348"/>
                </a:lnTo>
                <a:lnTo>
                  <a:pt x="4372559" y="939292"/>
                </a:lnTo>
                <a:lnTo>
                  <a:pt x="4366984" y="943660"/>
                </a:lnTo>
                <a:lnTo>
                  <a:pt x="4363377" y="950074"/>
                </a:lnTo>
                <a:lnTo>
                  <a:pt x="4362526" y="957351"/>
                </a:lnTo>
                <a:lnTo>
                  <a:pt x="4364482" y="964158"/>
                </a:lnTo>
                <a:lnTo>
                  <a:pt x="4368851" y="969746"/>
                </a:lnTo>
                <a:lnTo>
                  <a:pt x="4375251" y="973353"/>
                </a:lnTo>
                <a:lnTo>
                  <a:pt x="4382528" y="974178"/>
                </a:lnTo>
                <a:lnTo>
                  <a:pt x="4389336" y="972235"/>
                </a:lnTo>
                <a:lnTo>
                  <a:pt x="4394911" y="967867"/>
                </a:lnTo>
                <a:lnTo>
                  <a:pt x="4398518" y="961491"/>
                </a:lnTo>
                <a:lnTo>
                  <a:pt x="4399356" y="954189"/>
                </a:lnTo>
                <a:close/>
              </a:path>
            </a:pathLst>
          </a:custGeom>
          <a:solidFill>
            <a:srgbClr val="FFFFFF">
              <a:alpha val="22999"/>
            </a:srgbClr>
          </a:solidFill>
        </p:spPr>
        <p:txBody>
          <a:bodyPr wrap="square" lIns="0" tIns="0" rIns="0" bIns="0" rtlCol="0"/>
          <a:lstStyle/>
          <a:p>
            <a:endParaRPr/>
          </a:p>
        </p:txBody>
      </p:sp>
      <p:sp>
        <p:nvSpPr>
          <p:cNvPr id="7" name="ZoneTexte 39">
            <a:extLst>
              <a:ext uri="{FF2B5EF4-FFF2-40B4-BE49-F238E27FC236}">
                <a16:creationId xmlns:a16="http://schemas.microsoft.com/office/drawing/2014/main" id="{6C2DAEE1-AF6E-22E4-58DF-E1D3A4C75FF3}"/>
              </a:ext>
            </a:extLst>
          </p:cNvPr>
          <p:cNvSpPr txBox="1"/>
          <p:nvPr/>
        </p:nvSpPr>
        <p:spPr>
          <a:xfrm>
            <a:off x="2755900" y="5762625"/>
            <a:ext cx="7391400" cy="1169551"/>
          </a:xfrm>
          <a:prstGeom prst="rect">
            <a:avLst/>
          </a:prstGeom>
          <a:noFill/>
        </p:spPr>
        <p:txBody>
          <a:bodyPr wrap="square" rtlCol="0">
            <a:spAutoFit/>
          </a:bodyPr>
          <a:lstStyle/>
          <a:p>
            <a:r>
              <a:rPr lang="en-US" sz="1200" dirty="0">
                <a:solidFill>
                  <a:srgbClr val="6D6E71"/>
                </a:solidFill>
                <a:latin typeface="TeXGyreAdventor"/>
                <a:ea typeface="Verdana" panose="020B0604030504040204" pitchFamily="34" charset="0"/>
              </a:rPr>
              <a:t>The exceptional items should be charged on the basis od the time spent, according to the following hourly rates:</a:t>
            </a:r>
          </a:p>
          <a:p>
            <a:pPr marL="171450" indent="-171450">
              <a:buFont typeface="Wingdings" panose="05000000000000000000" pitchFamily="2" charset="2"/>
              <a:buChar char="q"/>
            </a:pPr>
            <a:r>
              <a:rPr lang="en-US" sz="1200" dirty="0">
                <a:solidFill>
                  <a:srgbClr val="6D6E71"/>
                </a:solidFill>
                <a:latin typeface="TeXGyreAdventor"/>
                <a:ea typeface="Verdana" panose="020B0604030504040204" pitchFamily="34" charset="0"/>
              </a:rPr>
              <a:t>Accountant	100€ VAT excl.</a:t>
            </a:r>
          </a:p>
          <a:p>
            <a:pPr marL="171450" indent="-171450">
              <a:buFont typeface="Wingdings" panose="05000000000000000000" pitchFamily="2" charset="2"/>
              <a:buChar char="q"/>
            </a:pPr>
            <a:r>
              <a:rPr lang="en-US" sz="1200" dirty="0">
                <a:solidFill>
                  <a:srgbClr val="6D6E71"/>
                </a:solidFill>
                <a:latin typeface="TeXGyreAdventor"/>
                <a:ea typeface="Verdana" panose="020B0604030504040204" pitchFamily="34" charset="0"/>
              </a:rPr>
              <a:t>Senior	150€ VAT excl.</a:t>
            </a:r>
          </a:p>
          <a:p>
            <a:pPr marL="171450" indent="-171450">
              <a:buFont typeface="Wingdings" panose="05000000000000000000" pitchFamily="2" charset="2"/>
              <a:buChar char="q"/>
            </a:pPr>
            <a:r>
              <a:rPr lang="en-US" sz="1200" dirty="0">
                <a:solidFill>
                  <a:srgbClr val="6D6E71"/>
                </a:solidFill>
                <a:latin typeface="TeXGyreAdventor"/>
                <a:ea typeface="Verdana" panose="020B0604030504040204" pitchFamily="34" charset="0"/>
              </a:rPr>
              <a:t>Manager	170€ VAT excl.</a:t>
            </a:r>
          </a:p>
          <a:p>
            <a:pPr marL="171450" indent="-171450">
              <a:buFont typeface="Wingdings" panose="05000000000000000000" pitchFamily="2" charset="2"/>
              <a:buChar char="q"/>
            </a:pPr>
            <a:r>
              <a:rPr lang="en-US" sz="1200" dirty="0">
                <a:solidFill>
                  <a:srgbClr val="6D6E71"/>
                </a:solidFill>
                <a:latin typeface="TeXGyreAdventor"/>
                <a:ea typeface="Verdana" panose="020B0604030504040204" pitchFamily="34" charset="0"/>
              </a:rPr>
              <a:t>Partner	300€ VAT excl.</a:t>
            </a:r>
          </a:p>
          <a:p>
            <a:endParaRPr lang="en-US" sz="1000" dirty="0">
              <a:solidFill>
                <a:srgbClr val="6D6E71"/>
              </a:solidFill>
              <a:latin typeface="TeXGyreAdventor"/>
              <a:ea typeface="Verdana" panose="020B0604030504040204" pitchFamily="34" charset="0"/>
            </a:endParaRPr>
          </a:p>
        </p:txBody>
      </p:sp>
    </p:spTree>
    <p:extLst>
      <p:ext uri="{BB962C8B-B14F-4D97-AF65-F5344CB8AC3E}">
        <p14:creationId xmlns:p14="http://schemas.microsoft.com/office/powerpoint/2010/main" val="2244001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object 7">
            <a:extLst>
              <a:ext uri="{FF2B5EF4-FFF2-40B4-BE49-F238E27FC236}">
                <a16:creationId xmlns:a16="http://schemas.microsoft.com/office/drawing/2014/main" id="{0858B81C-E29D-4B93-AF8C-E7CE6916CA70}"/>
              </a:ext>
            </a:extLst>
          </p:cNvPr>
          <p:cNvSpPr txBox="1">
            <a:spLocks/>
          </p:cNvSpPr>
          <p:nvPr/>
        </p:nvSpPr>
        <p:spPr>
          <a:xfrm>
            <a:off x="0" y="381000"/>
            <a:ext cx="10693400" cy="320601"/>
          </a:xfrm>
          <a:prstGeom prst="rect">
            <a:avLst/>
          </a:prstGeom>
        </p:spPr>
        <p:txBody>
          <a:bodyPr vert="horz" wrap="square" lIns="0" tIns="12700" rIns="0" bIns="0" rtlCol="0">
            <a:spAutoFit/>
          </a:bodyPr>
          <a:lstStyle>
            <a:lvl1pPr>
              <a:defRPr sz="1800" b="0" i="1">
                <a:solidFill>
                  <a:schemeClr val="bg1"/>
                </a:solidFill>
                <a:latin typeface="TeXGyreAdventor"/>
                <a:ea typeface="+mj-ea"/>
                <a:cs typeface="TeXGyreAdventor"/>
              </a:defRPr>
            </a:lvl1pPr>
          </a:lstStyle>
          <a:p>
            <a:pPr marL="12700" algn="ctr">
              <a:spcBef>
                <a:spcPts val="100"/>
              </a:spcBef>
            </a:pPr>
            <a:r>
              <a:rPr lang="fr-FR" sz="2000" b="1" i="0" kern="0" spc="-10" dirty="0"/>
              <a:t>PAYROLL SERVICES – OUR FEES</a:t>
            </a:r>
            <a:endParaRPr lang="fr-FR" sz="2000" kern="0" dirty="0"/>
          </a:p>
        </p:txBody>
      </p:sp>
      <p:sp>
        <p:nvSpPr>
          <p:cNvPr id="48" name="object 10">
            <a:extLst>
              <a:ext uri="{FF2B5EF4-FFF2-40B4-BE49-F238E27FC236}">
                <a16:creationId xmlns:a16="http://schemas.microsoft.com/office/drawing/2014/main" id="{76E8943B-22A7-4BD2-BE9E-BC2B99154975}"/>
              </a:ext>
            </a:extLst>
          </p:cNvPr>
          <p:cNvSpPr txBox="1"/>
          <p:nvPr/>
        </p:nvSpPr>
        <p:spPr>
          <a:xfrm>
            <a:off x="-1595652" y="435609"/>
            <a:ext cx="3102571" cy="7147468"/>
          </a:xfrm>
          <a:prstGeom prst="rect">
            <a:avLst/>
          </a:prstGeom>
        </p:spPr>
        <p:txBody>
          <a:bodyPr vert="horz" wrap="square" lIns="0" tIns="14604" rIns="0" bIns="0" rtlCol="0">
            <a:spAutoFit/>
          </a:bodyPr>
          <a:lstStyle/>
          <a:p>
            <a:pPr marL="12700">
              <a:lnSpc>
                <a:spcPct val="100000"/>
              </a:lnSpc>
              <a:spcBef>
                <a:spcPts val="114"/>
              </a:spcBef>
              <a:tabLst>
                <a:tab pos="8078470" algn="l"/>
              </a:tabLst>
            </a:pPr>
            <a:r>
              <a:rPr sz="46350" b="1" spc="-210" dirty="0">
                <a:solidFill>
                  <a:srgbClr val="6D6E71"/>
                </a:solidFill>
                <a:latin typeface="Times New Roman"/>
                <a:cs typeface="Times New Roman"/>
              </a:rPr>
              <a:t> </a:t>
            </a:r>
            <a:r>
              <a:rPr sz="46350" b="1" u="sng" spc="-1155" dirty="0">
                <a:solidFill>
                  <a:srgbClr val="6D6E71"/>
                </a:solidFill>
                <a:uFill>
                  <a:solidFill>
                    <a:srgbClr val="C0C0C0"/>
                  </a:solidFill>
                </a:uFill>
                <a:latin typeface="Times New Roman"/>
                <a:cs typeface="Times New Roman"/>
              </a:rPr>
              <a:t> </a:t>
            </a:r>
            <a:endParaRPr sz="46350" dirty="0">
              <a:latin typeface="Times New Roman"/>
              <a:cs typeface="Times New Roman"/>
            </a:endParaRPr>
          </a:p>
        </p:txBody>
      </p:sp>
      <p:grpSp>
        <p:nvGrpSpPr>
          <p:cNvPr id="49" name="object 11">
            <a:extLst>
              <a:ext uri="{FF2B5EF4-FFF2-40B4-BE49-F238E27FC236}">
                <a16:creationId xmlns:a16="http://schemas.microsoft.com/office/drawing/2014/main" id="{A700C48C-C681-4289-B387-93B0FDA2AD80}"/>
              </a:ext>
            </a:extLst>
          </p:cNvPr>
          <p:cNvGrpSpPr/>
          <p:nvPr/>
        </p:nvGrpSpPr>
        <p:grpSpPr>
          <a:xfrm>
            <a:off x="165100" y="2355289"/>
            <a:ext cx="1197610" cy="1305560"/>
            <a:chOff x="2081682" y="1999907"/>
            <a:chExt cx="1197610" cy="1305560"/>
          </a:xfrm>
        </p:grpSpPr>
        <p:sp>
          <p:nvSpPr>
            <p:cNvPr id="50" name="object 12">
              <a:extLst>
                <a:ext uri="{FF2B5EF4-FFF2-40B4-BE49-F238E27FC236}">
                  <a16:creationId xmlns:a16="http://schemas.microsoft.com/office/drawing/2014/main" id="{540AE3D6-61D0-4308-BB48-6D8D55DE21A3}"/>
                </a:ext>
              </a:extLst>
            </p:cNvPr>
            <p:cNvSpPr/>
            <p:nvPr/>
          </p:nvSpPr>
          <p:spPr>
            <a:xfrm>
              <a:off x="2962681" y="2111984"/>
              <a:ext cx="33655" cy="170815"/>
            </a:xfrm>
            <a:custGeom>
              <a:avLst/>
              <a:gdLst/>
              <a:ahLst/>
              <a:cxnLst/>
              <a:rect l="l" t="t" r="r" b="b"/>
              <a:pathLst>
                <a:path w="33655" h="170814">
                  <a:moveTo>
                    <a:pt x="17640" y="165061"/>
                  </a:moveTo>
                  <a:lnTo>
                    <a:pt x="16217" y="156121"/>
                  </a:lnTo>
                  <a:lnTo>
                    <a:pt x="12014" y="153073"/>
                  </a:lnTo>
                  <a:lnTo>
                    <a:pt x="3048" y="154495"/>
                  </a:lnTo>
                  <a:lnTo>
                    <a:pt x="0" y="158699"/>
                  </a:lnTo>
                  <a:lnTo>
                    <a:pt x="1422" y="167627"/>
                  </a:lnTo>
                  <a:lnTo>
                    <a:pt x="5613" y="170713"/>
                  </a:lnTo>
                  <a:lnTo>
                    <a:pt x="14579" y="169291"/>
                  </a:lnTo>
                  <a:lnTo>
                    <a:pt x="17640" y="165061"/>
                  </a:lnTo>
                  <a:close/>
                </a:path>
                <a:path w="33655" h="170814">
                  <a:moveTo>
                    <a:pt x="33642" y="2146"/>
                  </a:moveTo>
                  <a:lnTo>
                    <a:pt x="33388" y="546"/>
                  </a:lnTo>
                  <a:lnTo>
                    <a:pt x="32639" y="0"/>
                  </a:lnTo>
                  <a:lnTo>
                    <a:pt x="31038" y="254"/>
                  </a:lnTo>
                  <a:lnTo>
                    <a:pt x="30480" y="1003"/>
                  </a:lnTo>
                  <a:lnTo>
                    <a:pt x="30734" y="2603"/>
                  </a:lnTo>
                  <a:lnTo>
                    <a:pt x="31496" y="3149"/>
                  </a:lnTo>
                  <a:lnTo>
                    <a:pt x="33096" y="2895"/>
                  </a:lnTo>
                  <a:lnTo>
                    <a:pt x="33642" y="2146"/>
                  </a:lnTo>
                  <a:close/>
                </a:path>
              </a:pathLst>
            </a:custGeom>
            <a:solidFill>
              <a:srgbClr val="FFFFFF">
                <a:alpha val="22999"/>
              </a:srgbClr>
            </a:solidFill>
          </p:spPr>
          <p:txBody>
            <a:bodyPr wrap="square" lIns="0" tIns="0" rIns="0" bIns="0" rtlCol="0"/>
            <a:lstStyle/>
            <a:p>
              <a:endParaRPr/>
            </a:p>
          </p:txBody>
        </p:sp>
        <p:sp>
          <p:nvSpPr>
            <p:cNvPr id="51" name="object 13">
              <a:extLst>
                <a:ext uri="{FF2B5EF4-FFF2-40B4-BE49-F238E27FC236}">
                  <a16:creationId xmlns:a16="http://schemas.microsoft.com/office/drawing/2014/main" id="{5B714E2A-AE80-4E37-B0B9-2DB97AF8298C}"/>
                </a:ext>
              </a:extLst>
            </p:cNvPr>
            <p:cNvSpPr/>
            <p:nvPr/>
          </p:nvSpPr>
          <p:spPr>
            <a:xfrm>
              <a:off x="2186698" y="1999907"/>
              <a:ext cx="1092009" cy="1270253"/>
            </a:xfrm>
            <a:prstGeom prst="rect">
              <a:avLst/>
            </a:prstGeom>
            <a:blipFill>
              <a:blip r:embed="rId2" cstate="print"/>
              <a:stretch>
                <a:fillRect/>
              </a:stretch>
            </a:blipFill>
          </p:spPr>
          <p:txBody>
            <a:bodyPr wrap="square" lIns="0" tIns="0" rIns="0" bIns="0" rtlCol="0"/>
            <a:lstStyle/>
            <a:p>
              <a:endParaRPr/>
            </a:p>
          </p:txBody>
        </p:sp>
        <p:sp>
          <p:nvSpPr>
            <p:cNvPr id="52" name="object 14">
              <a:extLst>
                <a:ext uri="{FF2B5EF4-FFF2-40B4-BE49-F238E27FC236}">
                  <a16:creationId xmlns:a16="http://schemas.microsoft.com/office/drawing/2014/main" id="{07B2CC8D-0211-406A-88C1-60F4E0A19974}"/>
                </a:ext>
              </a:extLst>
            </p:cNvPr>
            <p:cNvSpPr/>
            <p:nvPr/>
          </p:nvSpPr>
          <p:spPr>
            <a:xfrm>
              <a:off x="2081682" y="2087232"/>
              <a:ext cx="843280" cy="1217930"/>
            </a:xfrm>
            <a:custGeom>
              <a:avLst/>
              <a:gdLst/>
              <a:ahLst/>
              <a:cxnLst/>
              <a:rect l="l" t="t" r="r" b="b"/>
              <a:pathLst>
                <a:path w="843280" h="1217929">
                  <a:moveTo>
                    <a:pt x="1270" y="342341"/>
                  </a:moveTo>
                  <a:lnTo>
                    <a:pt x="1168" y="341680"/>
                  </a:lnTo>
                  <a:lnTo>
                    <a:pt x="876" y="341464"/>
                  </a:lnTo>
                  <a:lnTo>
                    <a:pt x="228" y="341566"/>
                  </a:lnTo>
                  <a:lnTo>
                    <a:pt x="0" y="341858"/>
                  </a:lnTo>
                  <a:lnTo>
                    <a:pt x="114" y="342531"/>
                  </a:lnTo>
                  <a:lnTo>
                    <a:pt x="406" y="342734"/>
                  </a:lnTo>
                  <a:lnTo>
                    <a:pt x="1066" y="342633"/>
                  </a:lnTo>
                  <a:lnTo>
                    <a:pt x="1270" y="342341"/>
                  </a:lnTo>
                  <a:close/>
                </a:path>
                <a:path w="843280" h="1217929">
                  <a:moveTo>
                    <a:pt x="37947" y="174510"/>
                  </a:moveTo>
                  <a:lnTo>
                    <a:pt x="37846" y="173888"/>
                  </a:lnTo>
                  <a:lnTo>
                    <a:pt x="37553" y="173672"/>
                  </a:lnTo>
                  <a:lnTo>
                    <a:pt x="36906" y="173774"/>
                  </a:lnTo>
                  <a:lnTo>
                    <a:pt x="36703" y="174066"/>
                  </a:lnTo>
                  <a:lnTo>
                    <a:pt x="36791" y="174688"/>
                  </a:lnTo>
                  <a:lnTo>
                    <a:pt x="37096" y="174942"/>
                  </a:lnTo>
                  <a:lnTo>
                    <a:pt x="37744" y="174840"/>
                  </a:lnTo>
                  <a:lnTo>
                    <a:pt x="37947" y="174510"/>
                  </a:lnTo>
                  <a:close/>
                </a:path>
                <a:path w="843280" h="1217929">
                  <a:moveTo>
                    <a:pt x="83870" y="5130"/>
                  </a:moveTo>
                  <a:lnTo>
                    <a:pt x="83261" y="1295"/>
                  </a:lnTo>
                  <a:lnTo>
                    <a:pt x="81445" y="0"/>
                  </a:lnTo>
                  <a:lnTo>
                    <a:pt x="77597" y="596"/>
                  </a:lnTo>
                  <a:lnTo>
                    <a:pt x="76288" y="2400"/>
                  </a:lnTo>
                  <a:lnTo>
                    <a:pt x="76898" y="6235"/>
                  </a:lnTo>
                  <a:lnTo>
                    <a:pt x="78701" y="7531"/>
                  </a:lnTo>
                  <a:lnTo>
                    <a:pt x="82537" y="6921"/>
                  </a:lnTo>
                  <a:lnTo>
                    <a:pt x="83870" y="5130"/>
                  </a:lnTo>
                  <a:close/>
                </a:path>
                <a:path w="843280" h="1217929">
                  <a:moveTo>
                    <a:pt x="95199" y="294220"/>
                  </a:moveTo>
                  <a:lnTo>
                    <a:pt x="95148" y="293890"/>
                  </a:lnTo>
                  <a:lnTo>
                    <a:pt x="94996" y="293789"/>
                  </a:lnTo>
                  <a:lnTo>
                    <a:pt x="94665" y="293827"/>
                  </a:lnTo>
                  <a:lnTo>
                    <a:pt x="94564" y="293979"/>
                  </a:lnTo>
                  <a:lnTo>
                    <a:pt x="94615" y="294309"/>
                  </a:lnTo>
                  <a:lnTo>
                    <a:pt x="94767" y="294411"/>
                  </a:lnTo>
                  <a:lnTo>
                    <a:pt x="95084" y="294360"/>
                  </a:lnTo>
                  <a:lnTo>
                    <a:pt x="95199" y="294220"/>
                  </a:lnTo>
                  <a:close/>
                </a:path>
                <a:path w="843280" h="1217929">
                  <a:moveTo>
                    <a:pt x="842810" y="1217206"/>
                  </a:moveTo>
                  <a:lnTo>
                    <a:pt x="842708" y="1216571"/>
                  </a:lnTo>
                  <a:lnTo>
                    <a:pt x="842416" y="1216355"/>
                  </a:lnTo>
                  <a:lnTo>
                    <a:pt x="841768" y="1216456"/>
                  </a:lnTo>
                  <a:lnTo>
                    <a:pt x="841552" y="1216748"/>
                  </a:lnTo>
                  <a:lnTo>
                    <a:pt x="841667" y="1217396"/>
                  </a:lnTo>
                  <a:lnTo>
                    <a:pt x="841946" y="1217612"/>
                  </a:lnTo>
                  <a:lnTo>
                    <a:pt x="842594" y="1217498"/>
                  </a:lnTo>
                  <a:lnTo>
                    <a:pt x="842810" y="1217206"/>
                  </a:lnTo>
                  <a:close/>
                </a:path>
              </a:pathLst>
            </a:custGeom>
            <a:solidFill>
              <a:srgbClr val="FFFFFF">
                <a:alpha val="22999"/>
              </a:srgbClr>
            </a:solidFill>
          </p:spPr>
          <p:txBody>
            <a:bodyPr wrap="square" lIns="0" tIns="0" rIns="0" bIns="0" rtlCol="0"/>
            <a:lstStyle/>
            <a:p>
              <a:endParaRPr/>
            </a:p>
          </p:txBody>
        </p:sp>
      </p:grpSp>
      <p:grpSp>
        <p:nvGrpSpPr>
          <p:cNvPr id="62" name="object 42">
            <a:extLst>
              <a:ext uri="{FF2B5EF4-FFF2-40B4-BE49-F238E27FC236}">
                <a16:creationId xmlns:a16="http://schemas.microsoft.com/office/drawing/2014/main" id="{A50197F3-F012-493D-A99B-204966E98573}"/>
              </a:ext>
            </a:extLst>
          </p:cNvPr>
          <p:cNvGrpSpPr/>
          <p:nvPr/>
        </p:nvGrpSpPr>
        <p:grpSpPr>
          <a:xfrm>
            <a:off x="3535046" y="2360930"/>
            <a:ext cx="3564254" cy="201295"/>
            <a:chOff x="3569690" y="2559164"/>
            <a:chExt cx="3564254" cy="201295"/>
          </a:xfrm>
        </p:grpSpPr>
        <p:sp>
          <p:nvSpPr>
            <p:cNvPr id="63" name="object 43">
              <a:extLst>
                <a:ext uri="{FF2B5EF4-FFF2-40B4-BE49-F238E27FC236}">
                  <a16:creationId xmlns:a16="http://schemas.microsoft.com/office/drawing/2014/main" id="{619B68F4-5204-46C3-99A2-87FD501C08D6}"/>
                </a:ext>
              </a:extLst>
            </p:cNvPr>
            <p:cNvSpPr/>
            <p:nvPr/>
          </p:nvSpPr>
          <p:spPr>
            <a:xfrm>
              <a:off x="3569690" y="2656598"/>
              <a:ext cx="3564254" cy="0"/>
            </a:xfrm>
            <a:custGeom>
              <a:avLst/>
              <a:gdLst/>
              <a:ahLst/>
              <a:cxnLst/>
              <a:rect l="l" t="t" r="r" b="b"/>
              <a:pathLst>
                <a:path w="3564254">
                  <a:moveTo>
                    <a:pt x="3564001" y="0"/>
                  </a:moveTo>
                  <a:lnTo>
                    <a:pt x="0" y="0"/>
                  </a:lnTo>
                </a:path>
              </a:pathLst>
            </a:custGeom>
            <a:ln w="6350">
              <a:solidFill>
                <a:srgbClr val="C0C0C0"/>
              </a:solidFill>
            </a:ln>
          </p:spPr>
          <p:txBody>
            <a:bodyPr wrap="square" lIns="0" tIns="0" rIns="0" bIns="0" rtlCol="0"/>
            <a:lstStyle/>
            <a:p>
              <a:endParaRPr/>
            </a:p>
          </p:txBody>
        </p:sp>
        <p:sp>
          <p:nvSpPr>
            <p:cNvPr id="64" name="object 44">
              <a:extLst>
                <a:ext uri="{FF2B5EF4-FFF2-40B4-BE49-F238E27FC236}">
                  <a16:creationId xmlns:a16="http://schemas.microsoft.com/office/drawing/2014/main" id="{383093C4-A7F5-40AA-879E-142AD5B8920E}"/>
                </a:ext>
              </a:extLst>
            </p:cNvPr>
            <p:cNvSpPr/>
            <p:nvPr/>
          </p:nvSpPr>
          <p:spPr>
            <a:xfrm>
              <a:off x="5251081" y="2559164"/>
              <a:ext cx="201218" cy="201218"/>
            </a:xfrm>
            <a:prstGeom prst="rect">
              <a:avLst/>
            </a:prstGeom>
            <a:blipFill>
              <a:blip r:embed="rId3" cstate="print"/>
              <a:stretch>
                <a:fillRect/>
              </a:stretch>
            </a:blipFill>
          </p:spPr>
          <p:txBody>
            <a:bodyPr wrap="square" lIns="0" tIns="0" rIns="0" bIns="0" rtlCol="0"/>
            <a:lstStyle/>
            <a:p>
              <a:endParaRPr/>
            </a:p>
          </p:txBody>
        </p:sp>
        <p:sp>
          <p:nvSpPr>
            <p:cNvPr id="65" name="object 45">
              <a:extLst>
                <a:ext uri="{FF2B5EF4-FFF2-40B4-BE49-F238E27FC236}">
                  <a16:creationId xmlns:a16="http://schemas.microsoft.com/office/drawing/2014/main" id="{61E179B2-E7D9-4F78-A76C-0A1F841328D3}"/>
                </a:ext>
              </a:extLst>
            </p:cNvPr>
            <p:cNvSpPr/>
            <p:nvPr/>
          </p:nvSpPr>
          <p:spPr>
            <a:xfrm>
              <a:off x="5253917" y="2625610"/>
              <a:ext cx="145415" cy="20320"/>
            </a:xfrm>
            <a:custGeom>
              <a:avLst/>
              <a:gdLst/>
              <a:ahLst/>
              <a:cxnLst/>
              <a:rect l="l" t="t" r="r" b="b"/>
              <a:pathLst>
                <a:path w="145414" h="20319">
                  <a:moveTo>
                    <a:pt x="145119" y="0"/>
                  </a:moveTo>
                  <a:lnTo>
                    <a:pt x="4064" y="0"/>
                  </a:lnTo>
                  <a:lnTo>
                    <a:pt x="0" y="20129"/>
                  </a:lnTo>
                  <a:lnTo>
                    <a:pt x="145119" y="20129"/>
                  </a:lnTo>
                  <a:lnTo>
                    <a:pt x="145119" y="0"/>
                  </a:lnTo>
                  <a:close/>
                </a:path>
              </a:pathLst>
            </a:custGeom>
            <a:solidFill>
              <a:srgbClr val="EFEEED"/>
            </a:solidFill>
          </p:spPr>
          <p:txBody>
            <a:bodyPr wrap="square" lIns="0" tIns="0" rIns="0" bIns="0" rtlCol="0"/>
            <a:lstStyle/>
            <a:p>
              <a:endParaRPr/>
            </a:p>
          </p:txBody>
        </p:sp>
        <p:sp>
          <p:nvSpPr>
            <p:cNvPr id="66" name="object 46">
              <a:extLst>
                <a:ext uri="{FF2B5EF4-FFF2-40B4-BE49-F238E27FC236}">
                  <a16:creationId xmlns:a16="http://schemas.microsoft.com/office/drawing/2014/main" id="{0FFEE294-F52F-4EBD-B8FE-1A81896BD028}"/>
                </a:ext>
              </a:extLst>
            </p:cNvPr>
            <p:cNvSpPr/>
            <p:nvPr/>
          </p:nvSpPr>
          <p:spPr>
            <a:xfrm>
              <a:off x="5256149" y="2691422"/>
              <a:ext cx="191084" cy="19354"/>
            </a:xfrm>
            <a:prstGeom prst="rect">
              <a:avLst/>
            </a:prstGeom>
            <a:blipFill>
              <a:blip r:embed="rId4" cstate="print"/>
              <a:stretch>
                <a:fillRect/>
              </a:stretch>
            </a:blipFill>
          </p:spPr>
          <p:txBody>
            <a:bodyPr wrap="square" lIns="0" tIns="0" rIns="0" bIns="0" rtlCol="0"/>
            <a:lstStyle/>
            <a:p>
              <a:endParaRPr/>
            </a:p>
          </p:txBody>
        </p:sp>
        <p:sp>
          <p:nvSpPr>
            <p:cNvPr id="67" name="object 47">
              <a:extLst>
                <a:ext uri="{FF2B5EF4-FFF2-40B4-BE49-F238E27FC236}">
                  <a16:creationId xmlns:a16="http://schemas.microsoft.com/office/drawing/2014/main" id="{D05708E1-0B81-403B-9E0E-A69757CABB77}"/>
                </a:ext>
              </a:extLst>
            </p:cNvPr>
            <p:cNvSpPr/>
            <p:nvPr/>
          </p:nvSpPr>
          <p:spPr>
            <a:xfrm>
              <a:off x="5366537" y="2574353"/>
              <a:ext cx="54724" cy="136423"/>
            </a:xfrm>
            <a:prstGeom prst="rect">
              <a:avLst/>
            </a:prstGeom>
            <a:blipFill>
              <a:blip r:embed="rId5" cstate="print"/>
              <a:stretch>
                <a:fillRect/>
              </a:stretch>
            </a:blipFill>
          </p:spPr>
          <p:txBody>
            <a:bodyPr wrap="square" lIns="0" tIns="0" rIns="0" bIns="0" rtlCol="0"/>
            <a:lstStyle/>
            <a:p>
              <a:endParaRPr/>
            </a:p>
          </p:txBody>
        </p:sp>
      </p:grpSp>
      <p:sp>
        <p:nvSpPr>
          <p:cNvPr id="68" name="object 8">
            <a:extLst>
              <a:ext uri="{FF2B5EF4-FFF2-40B4-BE49-F238E27FC236}">
                <a16:creationId xmlns:a16="http://schemas.microsoft.com/office/drawing/2014/main" id="{2683CAE5-96E4-4CAE-BFD9-48B94319D91A}"/>
              </a:ext>
            </a:extLst>
          </p:cNvPr>
          <p:cNvSpPr txBox="1"/>
          <p:nvPr/>
        </p:nvSpPr>
        <p:spPr>
          <a:xfrm>
            <a:off x="1917700" y="1861210"/>
            <a:ext cx="6794716" cy="320601"/>
          </a:xfrm>
          <a:prstGeom prst="rect">
            <a:avLst/>
          </a:prstGeom>
        </p:spPr>
        <p:txBody>
          <a:bodyPr vert="horz" wrap="square" lIns="0" tIns="12700" rIns="0" bIns="0" rtlCol="0">
            <a:spAutoFit/>
          </a:bodyPr>
          <a:lstStyle/>
          <a:p>
            <a:pPr marL="12700" algn="ctr">
              <a:lnSpc>
                <a:spcPct val="100000"/>
              </a:lnSpc>
              <a:spcBef>
                <a:spcPts val="100"/>
              </a:spcBef>
            </a:pPr>
            <a:r>
              <a:rPr lang="fr-FR" sz="2000" b="1" spc="-5" dirty="0">
                <a:solidFill>
                  <a:srgbClr val="2587C8"/>
                </a:solidFill>
                <a:latin typeface="TeXGyreAdventor"/>
                <a:cs typeface="TeXGyreAdventor"/>
              </a:rPr>
              <a:t>RECURRENT PAYROLL ASSIGNMENT</a:t>
            </a:r>
            <a:endParaRPr sz="2000" dirty="0">
              <a:latin typeface="TeXGyreAdventor"/>
              <a:cs typeface="TeXGyreAdventor"/>
            </a:endParaRPr>
          </a:p>
        </p:txBody>
      </p:sp>
      <p:sp>
        <p:nvSpPr>
          <p:cNvPr id="69" name="object 30">
            <a:extLst>
              <a:ext uri="{FF2B5EF4-FFF2-40B4-BE49-F238E27FC236}">
                <a16:creationId xmlns:a16="http://schemas.microsoft.com/office/drawing/2014/main" id="{06209110-9568-41C4-ACEF-A95C9E372E7D}"/>
              </a:ext>
            </a:extLst>
          </p:cNvPr>
          <p:cNvSpPr txBox="1"/>
          <p:nvPr/>
        </p:nvSpPr>
        <p:spPr>
          <a:xfrm>
            <a:off x="3975100" y="7186955"/>
            <a:ext cx="2887980" cy="212879"/>
          </a:xfrm>
          <a:prstGeom prst="rect">
            <a:avLst/>
          </a:prstGeom>
        </p:spPr>
        <p:txBody>
          <a:bodyPr vert="horz" wrap="square" lIns="0" tIns="12700" rIns="0" bIns="0" rtlCol="0">
            <a:spAutoFit/>
          </a:bodyPr>
          <a:lstStyle/>
          <a:p>
            <a:pPr marL="12700">
              <a:lnSpc>
                <a:spcPct val="100000"/>
              </a:lnSpc>
              <a:spcBef>
                <a:spcPts val="100"/>
              </a:spcBef>
            </a:pPr>
            <a:r>
              <a:rPr lang="fr-FR" sz="1300" spc="-110" dirty="0">
                <a:solidFill>
                  <a:srgbClr val="6D6E71"/>
                </a:solidFill>
                <a:latin typeface="Verdana"/>
                <a:cs typeface="Verdana"/>
              </a:rPr>
              <a:t>EXPERTISE</a:t>
            </a:r>
            <a:r>
              <a:rPr sz="1300" spc="-110" dirty="0">
                <a:solidFill>
                  <a:srgbClr val="6D6E71"/>
                </a:solidFill>
                <a:latin typeface="Verdana"/>
                <a:cs typeface="Verdana"/>
              </a:rPr>
              <a:t> </a:t>
            </a:r>
            <a:r>
              <a:rPr sz="1800" spc="104" baseline="4629" dirty="0">
                <a:solidFill>
                  <a:srgbClr val="6D6E71"/>
                </a:solidFill>
                <a:latin typeface="Verdana"/>
                <a:cs typeface="Verdana"/>
              </a:rPr>
              <a:t>• </a:t>
            </a:r>
            <a:r>
              <a:rPr lang="fr-FR" sz="1300" spc="-125" dirty="0">
                <a:solidFill>
                  <a:srgbClr val="6D6E71"/>
                </a:solidFill>
                <a:latin typeface="Verdana"/>
              </a:rPr>
              <a:t>ATTENTIVE  </a:t>
            </a:r>
            <a:r>
              <a:rPr sz="1800" spc="104" baseline="4629" dirty="0">
                <a:solidFill>
                  <a:srgbClr val="6D6E71"/>
                </a:solidFill>
                <a:latin typeface="Verdana"/>
                <a:cs typeface="Verdana"/>
              </a:rPr>
              <a:t>•</a:t>
            </a:r>
            <a:r>
              <a:rPr sz="1800" spc="-270" baseline="4629" dirty="0">
                <a:solidFill>
                  <a:srgbClr val="6D6E71"/>
                </a:solidFill>
                <a:latin typeface="Verdana"/>
                <a:cs typeface="Verdana"/>
              </a:rPr>
              <a:t> </a:t>
            </a:r>
            <a:r>
              <a:rPr lang="fr-FR" sz="1300" spc="-125" dirty="0">
                <a:solidFill>
                  <a:srgbClr val="6D6E71"/>
                </a:solidFill>
                <a:latin typeface="Verdana"/>
                <a:cs typeface="Verdana"/>
              </a:rPr>
              <a:t>STRATEGIC</a:t>
            </a:r>
            <a:endParaRPr sz="1300" dirty="0">
              <a:latin typeface="Verdana"/>
              <a:cs typeface="Verdana"/>
            </a:endParaRPr>
          </a:p>
        </p:txBody>
      </p:sp>
      <p:grpSp>
        <p:nvGrpSpPr>
          <p:cNvPr id="70" name="object 43">
            <a:extLst>
              <a:ext uri="{FF2B5EF4-FFF2-40B4-BE49-F238E27FC236}">
                <a16:creationId xmlns:a16="http://schemas.microsoft.com/office/drawing/2014/main" id="{7586B613-617A-465E-9F90-B4386E8222FA}"/>
              </a:ext>
            </a:extLst>
          </p:cNvPr>
          <p:cNvGrpSpPr/>
          <p:nvPr/>
        </p:nvGrpSpPr>
        <p:grpSpPr>
          <a:xfrm>
            <a:off x="3822700" y="7009130"/>
            <a:ext cx="3564254" cy="201295"/>
            <a:chOff x="3564001" y="2367495"/>
            <a:chExt cx="3564254" cy="201295"/>
          </a:xfrm>
        </p:grpSpPr>
        <p:sp>
          <p:nvSpPr>
            <p:cNvPr id="71" name="object 44">
              <a:extLst>
                <a:ext uri="{FF2B5EF4-FFF2-40B4-BE49-F238E27FC236}">
                  <a16:creationId xmlns:a16="http://schemas.microsoft.com/office/drawing/2014/main" id="{439635E4-CD64-4A9A-932F-D8AEE5B11DFC}"/>
                </a:ext>
              </a:extLst>
            </p:cNvPr>
            <p:cNvSpPr/>
            <p:nvPr/>
          </p:nvSpPr>
          <p:spPr>
            <a:xfrm>
              <a:off x="3564001" y="2464930"/>
              <a:ext cx="3564254" cy="0"/>
            </a:xfrm>
            <a:custGeom>
              <a:avLst/>
              <a:gdLst/>
              <a:ahLst/>
              <a:cxnLst/>
              <a:rect l="l" t="t" r="r" b="b"/>
              <a:pathLst>
                <a:path w="3564254">
                  <a:moveTo>
                    <a:pt x="3564001" y="0"/>
                  </a:moveTo>
                  <a:lnTo>
                    <a:pt x="0" y="0"/>
                  </a:lnTo>
                </a:path>
              </a:pathLst>
            </a:custGeom>
            <a:ln w="6350">
              <a:solidFill>
                <a:srgbClr val="C0C0C0"/>
              </a:solidFill>
            </a:ln>
          </p:spPr>
          <p:txBody>
            <a:bodyPr wrap="square" lIns="0" tIns="0" rIns="0" bIns="0" rtlCol="0"/>
            <a:lstStyle/>
            <a:p>
              <a:endParaRPr/>
            </a:p>
          </p:txBody>
        </p:sp>
        <p:sp>
          <p:nvSpPr>
            <p:cNvPr id="72" name="object 45">
              <a:extLst>
                <a:ext uri="{FF2B5EF4-FFF2-40B4-BE49-F238E27FC236}">
                  <a16:creationId xmlns:a16="http://schemas.microsoft.com/office/drawing/2014/main" id="{3D9641A1-D3D6-4F42-ABC8-B367C1C65967}"/>
                </a:ext>
              </a:extLst>
            </p:cNvPr>
            <p:cNvSpPr/>
            <p:nvPr/>
          </p:nvSpPr>
          <p:spPr>
            <a:xfrm>
              <a:off x="5245392" y="2367495"/>
              <a:ext cx="201218" cy="201218"/>
            </a:xfrm>
            <a:prstGeom prst="rect">
              <a:avLst/>
            </a:prstGeom>
            <a:blipFill>
              <a:blip r:embed="rId6" cstate="print"/>
              <a:stretch>
                <a:fillRect/>
              </a:stretch>
            </a:blipFill>
          </p:spPr>
          <p:txBody>
            <a:bodyPr wrap="square" lIns="0" tIns="0" rIns="0" bIns="0" rtlCol="0"/>
            <a:lstStyle/>
            <a:p>
              <a:endParaRPr/>
            </a:p>
          </p:txBody>
        </p:sp>
        <p:sp>
          <p:nvSpPr>
            <p:cNvPr id="73" name="object 46">
              <a:extLst>
                <a:ext uri="{FF2B5EF4-FFF2-40B4-BE49-F238E27FC236}">
                  <a16:creationId xmlns:a16="http://schemas.microsoft.com/office/drawing/2014/main" id="{BBE3548C-D043-43A6-AEE3-727B8AEF14A2}"/>
                </a:ext>
              </a:extLst>
            </p:cNvPr>
            <p:cNvSpPr/>
            <p:nvPr/>
          </p:nvSpPr>
          <p:spPr>
            <a:xfrm>
              <a:off x="5248227" y="2433942"/>
              <a:ext cx="145415" cy="20320"/>
            </a:xfrm>
            <a:custGeom>
              <a:avLst/>
              <a:gdLst/>
              <a:ahLst/>
              <a:cxnLst/>
              <a:rect l="l" t="t" r="r" b="b"/>
              <a:pathLst>
                <a:path w="145414" h="20319">
                  <a:moveTo>
                    <a:pt x="145119" y="0"/>
                  </a:moveTo>
                  <a:lnTo>
                    <a:pt x="4063" y="0"/>
                  </a:lnTo>
                  <a:lnTo>
                    <a:pt x="0" y="20129"/>
                  </a:lnTo>
                  <a:lnTo>
                    <a:pt x="145119" y="20129"/>
                  </a:lnTo>
                  <a:lnTo>
                    <a:pt x="145119" y="0"/>
                  </a:lnTo>
                  <a:close/>
                </a:path>
              </a:pathLst>
            </a:custGeom>
            <a:solidFill>
              <a:srgbClr val="EFEEED"/>
            </a:solidFill>
          </p:spPr>
          <p:txBody>
            <a:bodyPr wrap="square" lIns="0" tIns="0" rIns="0" bIns="0" rtlCol="0"/>
            <a:lstStyle/>
            <a:p>
              <a:endParaRPr/>
            </a:p>
          </p:txBody>
        </p:sp>
        <p:sp>
          <p:nvSpPr>
            <p:cNvPr id="74" name="object 47">
              <a:extLst>
                <a:ext uri="{FF2B5EF4-FFF2-40B4-BE49-F238E27FC236}">
                  <a16:creationId xmlns:a16="http://schemas.microsoft.com/office/drawing/2014/main" id="{57F4C4D3-09CF-43A7-9C4C-72F99134EF34}"/>
                </a:ext>
              </a:extLst>
            </p:cNvPr>
            <p:cNvSpPr/>
            <p:nvPr/>
          </p:nvSpPr>
          <p:spPr>
            <a:xfrm>
              <a:off x="5250459" y="2499753"/>
              <a:ext cx="191071" cy="19354"/>
            </a:xfrm>
            <a:prstGeom prst="rect">
              <a:avLst/>
            </a:prstGeom>
            <a:blipFill>
              <a:blip r:embed="rId7" cstate="print"/>
              <a:stretch>
                <a:fillRect/>
              </a:stretch>
            </a:blipFill>
          </p:spPr>
          <p:txBody>
            <a:bodyPr wrap="square" lIns="0" tIns="0" rIns="0" bIns="0" rtlCol="0"/>
            <a:lstStyle/>
            <a:p>
              <a:endParaRPr/>
            </a:p>
          </p:txBody>
        </p:sp>
        <p:sp>
          <p:nvSpPr>
            <p:cNvPr id="75" name="object 48">
              <a:extLst>
                <a:ext uri="{FF2B5EF4-FFF2-40B4-BE49-F238E27FC236}">
                  <a16:creationId xmlns:a16="http://schemas.microsoft.com/office/drawing/2014/main" id="{9168660E-F441-416F-9682-BE1B74ADBF6C}"/>
                </a:ext>
              </a:extLst>
            </p:cNvPr>
            <p:cNvSpPr/>
            <p:nvPr/>
          </p:nvSpPr>
          <p:spPr>
            <a:xfrm>
              <a:off x="5360835" y="2382685"/>
              <a:ext cx="54737" cy="136423"/>
            </a:xfrm>
            <a:prstGeom prst="rect">
              <a:avLst/>
            </a:prstGeom>
            <a:blipFill>
              <a:blip r:embed="rId5" cstate="print"/>
              <a:stretch>
                <a:fillRect/>
              </a:stretch>
            </a:blipFill>
          </p:spPr>
          <p:txBody>
            <a:bodyPr wrap="square" lIns="0" tIns="0" rIns="0" bIns="0" rtlCol="0"/>
            <a:lstStyle/>
            <a:p>
              <a:endParaRPr/>
            </a:p>
          </p:txBody>
        </p:sp>
      </p:grpSp>
      <p:grpSp>
        <p:nvGrpSpPr>
          <p:cNvPr id="41" name="object 47">
            <a:extLst>
              <a:ext uri="{FF2B5EF4-FFF2-40B4-BE49-F238E27FC236}">
                <a16:creationId xmlns:a16="http://schemas.microsoft.com/office/drawing/2014/main" id="{B057AEA8-E94E-4AF5-AE18-D4F94BC9BD80}"/>
              </a:ext>
            </a:extLst>
          </p:cNvPr>
          <p:cNvGrpSpPr/>
          <p:nvPr/>
        </p:nvGrpSpPr>
        <p:grpSpPr>
          <a:xfrm>
            <a:off x="5014531" y="1197432"/>
            <a:ext cx="652145" cy="652145"/>
            <a:chOff x="5014531" y="1197432"/>
            <a:chExt cx="652145" cy="652145"/>
          </a:xfrm>
        </p:grpSpPr>
        <p:sp>
          <p:nvSpPr>
            <p:cNvPr id="42" name="object 48">
              <a:extLst>
                <a:ext uri="{FF2B5EF4-FFF2-40B4-BE49-F238E27FC236}">
                  <a16:creationId xmlns:a16="http://schemas.microsoft.com/office/drawing/2014/main" id="{5AA724ED-E1C3-4F75-9634-A75C35E73ABA}"/>
                </a:ext>
              </a:extLst>
            </p:cNvPr>
            <p:cNvSpPr/>
            <p:nvPr/>
          </p:nvSpPr>
          <p:spPr>
            <a:xfrm>
              <a:off x="5020881" y="1203782"/>
              <a:ext cx="639445" cy="639445"/>
            </a:xfrm>
            <a:custGeom>
              <a:avLst/>
              <a:gdLst/>
              <a:ahLst/>
              <a:cxnLst/>
              <a:rect l="l" t="t" r="r" b="b"/>
              <a:pathLst>
                <a:path w="639445" h="639444">
                  <a:moveTo>
                    <a:pt x="319519" y="639038"/>
                  </a:moveTo>
                  <a:lnTo>
                    <a:pt x="366735" y="635574"/>
                  </a:lnTo>
                  <a:lnTo>
                    <a:pt x="411801" y="625510"/>
                  </a:lnTo>
                  <a:lnTo>
                    <a:pt x="454220" y="609341"/>
                  </a:lnTo>
                  <a:lnTo>
                    <a:pt x="493501" y="587562"/>
                  </a:lnTo>
                  <a:lnTo>
                    <a:pt x="529147" y="560666"/>
                  </a:lnTo>
                  <a:lnTo>
                    <a:pt x="560666" y="529147"/>
                  </a:lnTo>
                  <a:lnTo>
                    <a:pt x="587562" y="493501"/>
                  </a:lnTo>
                  <a:lnTo>
                    <a:pt x="609341" y="454220"/>
                  </a:lnTo>
                  <a:lnTo>
                    <a:pt x="625510" y="411801"/>
                  </a:lnTo>
                  <a:lnTo>
                    <a:pt x="635574" y="366735"/>
                  </a:lnTo>
                  <a:lnTo>
                    <a:pt x="639038" y="319519"/>
                  </a:lnTo>
                  <a:lnTo>
                    <a:pt x="635574" y="272302"/>
                  </a:lnTo>
                  <a:lnTo>
                    <a:pt x="625510" y="227237"/>
                  </a:lnTo>
                  <a:lnTo>
                    <a:pt x="609341" y="184817"/>
                  </a:lnTo>
                  <a:lnTo>
                    <a:pt x="587562" y="145537"/>
                  </a:lnTo>
                  <a:lnTo>
                    <a:pt x="560666" y="109890"/>
                  </a:lnTo>
                  <a:lnTo>
                    <a:pt x="529147" y="78372"/>
                  </a:lnTo>
                  <a:lnTo>
                    <a:pt x="493501" y="51476"/>
                  </a:lnTo>
                  <a:lnTo>
                    <a:pt x="454220" y="29696"/>
                  </a:lnTo>
                  <a:lnTo>
                    <a:pt x="411801" y="13528"/>
                  </a:lnTo>
                  <a:lnTo>
                    <a:pt x="366735" y="3464"/>
                  </a:lnTo>
                  <a:lnTo>
                    <a:pt x="319519" y="0"/>
                  </a:lnTo>
                  <a:lnTo>
                    <a:pt x="272302" y="3464"/>
                  </a:lnTo>
                  <a:lnTo>
                    <a:pt x="227237" y="13528"/>
                  </a:lnTo>
                  <a:lnTo>
                    <a:pt x="184817" y="29696"/>
                  </a:lnTo>
                  <a:lnTo>
                    <a:pt x="145537" y="51476"/>
                  </a:lnTo>
                  <a:lnTo>
                    <a:pt x="109890" y="78372"/>
                  </a:lnTo>
                  <a:lnTo>
                    <a:pt x="78372" y="109890"/>
                  </a:lnTo>
                  <a:lnTo>
                    <a:pt x="51476" y="145537"/>
                  </a:lnTo>
                  <a:lnTo>
                    <a:pt x="29696" y="184817"/>
                  </a:lnTo>
                  <a:lnTo>
                    <a:pt x="13528" y="227237"/>
                  </a:lnTo>
                  <a:lnTo>
                    <a:pt x="3464" y="272302"/>
                  </a:lnTo>
                  <a:lnTo>
                    <a:pt x="0" y="319519"/>
                  </a:lnTo>
                  <a:lnTo>
                    <a:pt x="3464" y="366735"/>
                  </a:lnTo>
                  <a:lnTo>
                    <a:pt x="13528" y="411801"/>
                  </a:lnTo>
                  <a:lnTo>
                    <a:pt x="29696" y="454220"/>
                  </a:lnTo>
                  <a:lnTo>
                    <a:pt x="51476" y="493501"/>
                  </a:lnTo>
                  <a:lnTo>
                    <a:pt x="78372" y="529147"/>
                  </a:lnTo>
                  <a:lnTo>
                    <a:pt x="109890" y="560666"/>
                  </a:lnTo>
                  <a:lnTo>
                    <a:pt x="145537" y="587562"/>
                  </a:lnTo>
                  <a:lnTo>
                    <a:pt x="184817" y="609341"/>
                  </a:lnTo>
                  <a:lnTo>
                    <a:pt x="227237" y="625510"/>
                  </a:lnTo>
                  <a:lnTo>
                    <a:pt x="272302" y="635574"/>
                  </a:lnTo>
                  <a:lnTo>
                    <a:pt x="319519" y="639038"/>
                  </a:lnTo>
                  <a:close/>
                </a:path>
              </a:pathLst>
            </a:custGeom>
            <a:ln w="12700">
              <a:solidFill>
                <a:srgbClr val="2684C6"/>
              </a:solidFill>
            </a:ln>
          </p:spPr>
          <p:txBody>
            <a:bodyPr wrap="square" lIns="0" tIns="0" rIns="0" bIns="0" rtlCol="0"/>
            <a:lstStyle/>
            <a:p>
              <a:endParaRPr/>
            </a:p>
          </p:txBody>
        </p:sp>
        <p:sp>
          <p:nvSpPr>
            <p:cNvPr id="43" name="object 49">
              <a:extLst>
                <a:ext uri="{FF2B5EF4-FFF2-40B4-BE49-F238E27FC236}">
                  <a16:creationId xmlns:a16="http://schemas.microsoft.com/office/drawing/2014/main" id="{3C60B69C-C689-4609-BEA9-DA852A59671F}"/>
                </a:ext>
              </a:extLst>
            </p:cNvPr>
            <p:cNvSpPr/>
            <p:nvPr/>
          </p:nvSpPr>
          <p:spPr>
            <a:xfrm>
              <a:off x="5332945" y="1516024"/>
              <a:ext cx="242366" cy="242290"/>
            </a:xfrm>
            <a:prstGeom prst="rect">
              <a:avLst/>
            </a:prstGeom>
            <a:blipFill>
              <a:blip r:embed="rId8" cstate="print"/>
              <a:stretch>
                <a:fillRect/>
              </a:stretch>
            </a:blipFill>
          </p:spPr>
          <p:txBody>
            <a:bodyPr wrap="square" lIns="0" tIns="0" rIns="0" bIns="0" rtlCol="0"/>
            <a:lstStyle/>
            <a:p>
              <a:endParaRPr/>
            </a:p>
          </p:txBody>
        </p:sp>
        <p:sp>
          <p:nvSpPr>
            <p:cNvPr id="45" name="object 50">
              <a:extLst>
                <a:ext uri="{FF2B5EF4-FFF2-40B4-BE49-F238E27FC236}">
                  <a16:creationId xmlns:a16="http://schemas.microsoft.com/office/drawing/2014/main" id="{E5C27654-5407-4034-89F0-010210743F49}"/>
                </a:ext>
              </a:extLst>
            </p:cNvPr>
            <p:cNvSpPr/>
            <p:nvPr/>
          </p:nvSpPr>
          <p:spPr>
            <a:xfrm>
              <a:off x="5332945" y="1516024"/>
              <a:ext cx="242570" cy="242570"/>
            </a:xfrm>
            <a:custGeom>
              <a:avLst/>
              <a:gdLst/>
              <a:ahLst/>
              <a:cxnLst/>
              <a:rect l="l" t="t" r="r" b="b"/>
              <a:pathLst>
                <a:path w="242570" h="242569">
                  <a:moveTo>
                    <a:pt x="0" y="117284"/>
                  </a:moveTo>
                  <a:lnTo>
                    <a:pt x="11635" y="69442"/>
                  </a:lnTo>
                  <a:lnTo>
                    <a:pt x="39055" y="32157"/>
                  </a:lnTo>
                  <a:lnTo>
                    <a:pt x="77691" y="8115"/>
                  </a:lnTo>
                  <a:lnTo>
                    <a:pt x="122974" y="0"/>
                  </a:lnTo>
                  <a:lnTo>
                    <a:pt x="171879" y="10967"/>
                  </a:lnTo>
                  <a:lnTo>
                    <a:pt x="210788" y="39228"/>
                  </a:lnTo>
                  <a:lnTo>
                    <a:pt x="235638" y="80308"/>
                  </a:lnTo>
                  <a:lnTo>
                    <a:pt x="242366" y="129730"/>
                  </a:lnTo>
                  <a:lnTo>
                    <a:pt x="229878" y="175616"/>
                  </a:lnTo>
                  <a:lnTo>
                    <a:pt x="202077" y="211847"/>
                  </a:lnTo>
                  <a:lnTo>
                    <a:pt x="162915" y="235159"/>
                  </a:lnTo>
                  <a:lnTo>
                    <a:pt x="116344" y="242290"/>
                  </a:lnTo>
                  <a:lnTo>
                    <a:pt x="69421" y="230827"/>
                  </a:lnTo>
                  <a:lnTo>
                    <a:pt x="32154" y="203419"/>
                  </a:lnTo>
                  <a:lnTo>
                    <a:pt x="7897" y="164195"/>
                  </a:lnTo>
                  <a:lnTo>
                    <a:pt x="0" y="117284"/>
                  </a:lnTo>
                  <a:close/>
                </a:path>
              </a:pathLst>
            </a:custGeom>
            <a:ln w="12700">
              <a:solidFill>
                <a:srgbClr val="2684C6"/>
              </a:solidFill>
            </a:ln>
          </p:spPr>
          <p:txBody>
            <a:bodyPr wrap="square" lIns="0" tIns="0" rIns="0" bIns="0" rtlCol="0"/>
            <a:lstStyle/>
            <a:p>
              <a:endParaRPr/>
            </a:p>
          </p:txBody>
        </p:sp>
        <p:sp>
          <p:nvSpPr>
            <p:cNvPr id="46" name="object 51">
              <a:extLst>
                <a:ext uri="{FF2B5EF4-FFF2-40B4-BE49-F238E27FC236}">
                  <a16:creationId xmlns:a16="http://schemas.microsoft.com/office/drawing/2014/main" id="{B800EE0D-635F-4878-9BEE-3E417EE755D2}"/>
                </a:ext>
              </a:extLst>
            </p:cNvPr>
            <p:cNvSpPr/>
            <p:nvPr/>
          </p:nvSpPr>
          <p:spPr>
            <a:xfrm>
              <a:off x="5105184" y="1288173"/>
              <a:ext cx="462064" cy="462089"/>
            </a:xfrm>
            <a:prstGeom prst="rect">
              <a:avLst/>
            </a:prstGeom>
            <a:blipFill>
              <a:blip r:embed="rId9" cstate="print"/>
              <a:stretch>
                <a:fillRect/>
              </a:stretch>
            </a:blipFill>
          </p:spPr>
          <p:txBody>
            <a:bodyPr wrap="square" lIns="0" tIns="0" rIns="0" bIns="0" rtlCol="0"/>
            <a:lstStyle/>
            <a:p>
              <a:endParaRPr/>
            </a:p>
          </p:txBody>
        </p:sp>
        <p:sp>
          <p:nvSpPr>
            <p:cNvPr id="47" name="object 52">
              <a:extLst>
                <a:ext uri="{FF2B5EF4-FFF2-40B4-BE49-F238E27FC236}">
                  <a16:creationId xmlns:a16="http://schemas.microsoft.com/office/drawing/2014/main" id="{83262579-3129-472F-B0BE-66089B210641}"/>
                </a:ext>
              </a:extLst>
            </p:cNvPr>
            <p:cNvSpPr/>
            <p:nvPr/>
          </p:nvSpPr>
          <p:spPr>
            <a:xfrm>
              <a:off x="5105184" y="1288173"/>
              <a:ext cx="243204" cy="242570"/>
            </a:xfrm>
            <a:custGeom>
              <a:avLst/>
              <a:gdLst/>
              <a:ahLst/>
              <a:cxnLst/>
              <a:rect l="l" t="t" r="r" b="b"/>
              <a:pathLst>
                <a:path w="243204" h="242569">
                  <a:moveTo>
                    <a:pt x="121323" y="242468"/>
                  </a:moveTo>
                  <a:lnTo>
                    <a:pt x="74443" y="233085"/>
                  </a:lnTo>
                  <a:lnTo>
                    <a:pt x="35891" y="207270"/>
                  </a:lnTo>
                  <a:lnTo>
                    <a:pt x="9725" y="169034"/>
                  </a:lnTo>
                  <a:lnTo>
                    <a:pt x="0" y="122389"/>
                  </a:lnTo>
                  <a:lnTo>
                    <a:pt x="9287" y="74646"/>
                  </a:lnTo>
                  <a:lnTo>
                    <a:pt x="34986" y="35834"/>
                  </a:lnTo>
                  <a:lnTo>
                    <a:pt x="73400" y="9702"/>
                  </a:lnTo>
                  <a:lnTo>
                    <a:pt x="120827" y="0"/>
                  </a:lnTo>
                  <a:lnTo>
                    <a:pt x="168029" y="9362"/>
                  </a:lnTo>
                  <a:lnTo>
                    <a:pt x="206717" y="35285"/>
                  </a:lnTo>
                  <a:lnTo>
                    <a:pt x="232909" y="73807"/>
                  </a:lnTo>
                  <a:lnTo>
                    <a:pt x="242620" y="120967"/>
                  </a:lnTo>
                  <a:lnTo>
                    <a:pt x="233176" y="168084"/>
                  </a:lnTo>
                  <a:lnTo>
                    <a:pt x="207194" y="206663"/>
                  </a:lnTo>
                  <a:lnTo>
                    <a:pt x="168600" y="232770"/>
                  </a:lnTo>
                  <a:lnTo>
                    <a:pt x="121323" y="242468"/>
                  </a:lnTo>
                  <a:close/>
                </a:path>
              </a:pathLst>
            </a:custGeom>
            <a:ln w="12700">
              <a:solidFill>
                <a:srgbClr val="2684C6"/>
              </a:solidFill>
            </a:ln>
          </p:spPr>
          <p:txBody>
            <a:bodyPr wrap="square" lIns="0" tIns="0" rIns="0" bIns="0" rtlCol="0"/>
            <a:lstStyle/>
            <a:p>
              <a:endParaRPr/>
            </a:p>
          </p:txBody>
        </p:sp>
        <p:sp>
          <p:nvSpPr>
            <p:cNvPr id="53" name="object 53">
              <a:extLst>
                <a:ext uri="{FF2B5EF4-FFF2-40B4-BE49-F238E27FC236}">
                  <a16:creationId xmlns:a16="http://schemas.microsoft.com/office/drawing/2014/main" id="{10727356-E2E7-4493-AB3A-C7CEDB4BAA65}"/>
                </a:ext>
              </a:extLst>
            </p:cNvPr>
            <p:cNvSpPr/>
            <p:nvPr/>
          </p:nvSpPr>
          <p:spPr>
            <a:xfrm>
              <a:off x="5113464" y="1296466"/>
              <a:ext cx="225742" cy="225640"/>
            </a:xfrm>
            <a:prstGeom prst="rect">
              <a:avLst/>
            </a:prstGeom>
            <a:blipFill>
              <a:blip r:embed="rId10" cstate="print"/>
              <a:stretch>
                <a:fillRect/>
              </a:stretch>
            </a:blipFill>
          </p:spPr>
          <p:txBody>
            <a:bodyPr wrap="square" lIns="0" tIns="0" rIns="0" bIns="0" rtlCol="0"/>
            <a:lstStyle/>
            <a:p>
              <a:endParaRPr/>
            </a:p>
          </p:txBody>
        </p:sp>
        <p:sp>
          <p:nvSpPr>
            <p:cNvPr id="54" name="object 54">
              <a:extLst>
                <a:ext uri="{FF2B5EF4-FFF2-40B4-BE49-F238E27FC236}">
                  <a16:creationId xmlns:a16="http://schemas.microsoft.com/office/drawing/2014/main" id="{8707F033-A529-441B-9C62-467E50C40896}"/>
                </a:ext>
              </a:extLst>
            </p:cNvPr>
            <p:cNvSpPr/>
            <p:nvPr/>
          </p:nvSpPr>
          <p:spPr>
            <a:xfrm>
              <a:off x="5108740" y="1292174"/>
              <a:ext cx="463550" cy="464184"/>
            </a:xfrm>
            <a:custGeom>
              <a:avLst/>
              <a:gdLst/>
              <a:ahLst/>
              <a:cxnLst/>
              <a:rect l="l" t="t" r="r" b="b"/>
              <a:pathLst>
                <a:path w="463550" h="464185">
                  <a:moveTo>
                    <a:pt x="454456" y="0"/>
                  </a:moveTo>
                  <a:lnTo>
                    <a:pt x="0" y="454469"/>
                  </a:lnTo>
                  <a:lnTo>
                    <a:pt x="8889" y="463676"/>
                  </a:lnTo>
                  <a:lnTo>
                    <a:pt x="463321" y="9194"/>
                  </a:lnTo>
                  <a:lnTo>
                    <a:pt x="454456" y="0"/>
                  </a:lnTo>
                  <a:close/>
                </a:path>
              </a:pathLst>
            </a:custGeom>
            <a:solidFill>
              <a:srgbClr val="2684C6"/>
            </a:solidFill>
          </p:spPr>
          <p:txBody>
            <a:bodyPr wrap="square" lIns="0" tIns="0" rIns="0" bIns="0" rtlCol="0"/>
            <a:lstStyle/>
            <a:p>
              <a:endParaRPr/>
            </a:p>
          </p:txBody>
        </p:sp>
        <p:sp>
          <p:nvSpPr>
            <p:cNvPr id="56" name="object 55">
              <a:extLst>
                <a:ext uri="{FF2B5EF4-FFF2-40B4-BE49-F238E27FC236}">
                  <a16:creationId xmlns:a16="http://schemas.microsoft.com/office/drawing/2014/main" id="{AC30E785-CE12-4244-988F-A178CCD5148D}"/>
                </a:ext>
              </a:extLst>
            </p:cNvPr>
            <p:cNvSpPr/>
            <p:nvPr/>
          </p:nvSpPr>
          <p:spPr>
            <a:xfrm>
              <a:off x="5108740" y="1292174"/>
              <a:ext cx="463550" cy="464184"/>
            </a:xfrm>
            <a:custGeom>
              <a:avLst/>
              <a:gdLst/>
              <a:ahLst/>
              <a:cxnLst/>
              <a:rect l="l" t="t" r="r" b="b"/>
              <a:pathLst>
                <a:path w="463550" h="464185">
                  <a:moveTo>
                    <a:pt x="8889" y="463676"/>
                  </a:moveTo>
                  <a:lnTo>
                    <a:pt x="5702" y="460374"/>
                  </a:lnTo>
                  <a:lnTo>
                    <a:pt x="2590" y="457149"/>
                  </a:lnTo>
                  <a:lnTo>
                    <a:pt x="0" y="454469"/>
                  </a:lnTo>
                  <a:lnTo>
                    <a:pt x="34962" y="419506"/>
                  </a:lnTo>
                  <a:lnTo>
                    <a:pt x="69926" y="384541"/>
                  </a:lnTo>
                  <a:lnTo>
                    <a:pt x="104892" y="349575"/>
                  </a:lnTo>
                  <a:lnTo>
                    <a:pt x="139858" y="314608"/>
                  </a:lnTo>
                  <a:lnTo>
                    <a:pt x="174824" y="279640"/>
                  </a:lnTo>
                  <a:lnTo>
                    <a:pt x="209789" y="244674"/>
                  </a:lnTo>
                  <a:lnTo>
                    <a:pt x="244752" y="209709"/>
                  </a:lnTo>
                  <a:lnTo>
                    <a:pt x="279713" y="174747"/>
                  </a:lnTo>
                  <a:lnTo>
                    <a:pt x="314671" y="139788"/>
                  </a:lnTo>
                  <a:lnTo>
                    <a:pt x="349625" y="104833"/>
                  </a:lnTo>
                  <a:lnTo>
                    <a:pt x="384574" y="69882"/>
                  </a:lnTo>
                  <a:lnTo>
                    <a:pt x="419518" y="34938"/>
                  </a:lnTo>
                  <a:lnTo>
                    <a:pt x="454456" y="0"/>
                  </a:lnTo>
                  <a:lnTo>
                    <a:pt x="456857" y="2489"/>
                  </a:lnTo>
                  <a:lnTo>
                    <a:pt x="460171" y="5930"/>
                  </a:lnTo>
                  <a:lnTo>
                    <a:pt x="463321" y="9194"/>
                  </a:lnTo>
                  <a:lnTo>
                    <a:pt x="428471" y="44048"/>
                  </a:lnTo>
                  <a:lnTo>
                    <a:pt x="393602" y="78920"/>
                  </a:lnTo>
                  <a:lnTo>
                    <a:pt x="358716" y="113810"/>
                  </a:lnTo>
                  <a:lnTo>
                    <a:pt x="323811" y="148719"/>
                  </a:lnTo>
                  <a:lnTo>
                    <a:pt x="288889" y="183646"/>
                  </a:lnTo>
                  <a:lnTo>
                    <a:pt x="253948" y="218590"/>
                  </a:lnTo>
                  <a:lnTo>
                    <a:pt x="218991" y="253552"/>
                  </a:lnTo>
                  <a:lnTo>
                    <a:pt x="184016" y="288531"/>
                  </a:lnTo>
                  <a:lnTo>
                    <a:pt x="149024" y="323527"/>
                  </a:lnTo>
                  <a:lnTo>
                    <a:pt x="114016" y="358540"/>
                  </a:lnTo>
                  <a:lnTo>
                    <a:pt x="78990" y="393569"/>
                  </a:lnTo>
                  <a:lnTo>
                    <a:pt x="43948" y="428615"/>
                  </a:lnTo>
                  <a:lnTo>
                    <a:pt x="8889" y="463676"/>
                  </a:lnTo>
                  <a:close/>
                </a:path>
              </a:pathLst>
            </a:custGeom>
            <a:ln w="12700">
              <a:solidFill>
                <a:srgbClr val="2684C6"/>
              </a:solidFill>
            </a:ln>
          </p:spPr>
          <p:txBody>
            <a:bodyPr wrap="square" lIns="0" tIns="0" rIns="0" bIns="0" rtlCol="0"/>
            <a:lstStyle/>
            <a:p>
              <a:endParaRPr/>
            </a:p>
          </p:txBody>
        </p:sp>
      </p:grpSp>
      <p:graphicFrame>
        <p:nvGraphicFramePr>
          <p:cNvPr id="2" name="Table 3">
            <a:extLst>
              <a:ext uri="{FF2B5EF4-FFF2-40B4-BE49-F238E27FC236}">
                <a16:creationId xmlns:a16="http://schemas.microsoft.com/office/drawing/2014/main" id="{EFFB3C04-6FB1-69BE-6058-ECDD20373824}"/>
              </a:ext>
            </a:extLst>
          </p:cNvPr>
          <p:cNvGraphicFramePr>
            <a:graphicFrameLocks noGrp="1"/>
          </p:cNvGraphicFramePr>
          <p:nvPr>
            <p:extLst>
              <p:ext uri="{D42A27DB-BD31-4B8C-83A1-F6EECF244321}">
                <p14:modId xmlns:p14="http://schemas.microsoft.com/office/powerpoint/2010/main" val="742101032"/>
              </p:ext>
            </p:extLst>
          </p:nvPr>
        </p:nvGraphicFramePr>
        <p:xfrm>
          <a:off x="2603500" y="3095625"/>
          <a:ext cx="6553200" cy="1752600"/>
        </p:xfrm>
        <a:graphic>
          <a:graphicData uri="http://schemas.openxmlformats.org/drawingml/2006/table">
            <a:tbl>
              <a:tblPr firstRow="1" bandRow="1">
                <a:tableStyleId>{5C22544A-7EE6-4342-B048-85BDC9FD1C3A}</a:tableStyleId>
              </a:tblPr>
              <a:tblGrid>
                <a:gridCol w="3276600">
                  <a:extLst>
                    <a:ext uri="{9D8B030D-6E8A-4147-A177-3AD203B41FA5}">
                      <a16:colId xmlns:a16="http://schemas.microsoft.com/office/drawing/2014/main" val="1243037729"/>
                    </a:ext>
                  </a:extLst>
                </a:gridCol>
                <a:gridCol w="3276600">
                  <a:extLst>
                    <a:ext uri="{9D8B030D-6E8A-4147-A177-3AD203B41FA5}">
                      <a16:colId xmlns:a16="http://schemas.microsoft.com/office/drawing/2014/main" val="165059331"/>
                    </a:ext>
                  </a:extLst>
                </a:gridCol>
              </a:tblGrid>
              <a:tr h="370840">
                <a:tc>
                  <a:txBody>
                    <a:bodyPr/>
                    <a:lstStyle/>
                    <a:p>
                      <a:pPr algn="ctr"/>
                      <a:r>
                        <a:rPr lang="fr-FR" sz="1200" b="1" i="0" kern="0" spc="-10" dirty="0">
                          <a:solidFill>
                            <a:schemeClr val="bg1"/>
                          </a:solidFill>
                          <a:latin typeface="TeXGyreAdventor"/>
                          <a:ea typeface="+mj-ea"/>
                        </a:rPr>
                        <a:t>TYPE OF ASSIGNMENT</a:t>
                      </a:r>
                    </a:p>
                  </a:txBody>
                  <a:tcPr anchor="ctr">
                    <a:solidFill>
                      <a:srgbClr val="0085C5"/>
                    </a:solidFill>
                  </a:tcPr>
                </a:tc>
                <a:tc>
                  <a:txBody>
                    <a:bodyPr/>
                    <a:lstStyle/>
                    <a:p>
                      <a:pPr marL="0" algn="ctr"/>
                      <a:r>
                        <a:rPr lang="fr-FR" sz="1200" b="1" i="0" kern="0" spc="-10" dirty="0">
                          <a:solidFill>
                            <a:schemeClr val="bg1"/>
                          </a:solidFill>
                          <a:latin typeface="TeXGyreAdventor"/>
                          <a:ea typeface="+mj-ea"/>
                          <a:cs typeface="+mn-cs"/>
                        </a:rPr>
                        <a:t>FEE VAT EXCL.</a:t>
                      </a:r>
                    </a:p>
                  </a:txBody>
                  <a:tcPr anchor="ctr">
                    <a:solidFill>
                      <a:srgbClr val="0085C5"/>
                    </a:solidFill>
                  </a:tcPr>
                </a:tc>
                <a:extLst>
                  <a:ext uri="{0D108BD9-81ED-4DB2-BD59-A6C34878D82A}">
                    <a16:rowId xmlns:a16="http://schemas.microsoft.com/office/drawing/2014/main" val="2126004457"/>
                  </a:ext>
                </a:extLst>
              </a:tr>
              <a:tr h="370840">
                <a:tc>
                  <a:txBody>
                    <a:bodyPr/>
                    <a:lstStyle/>
                    <a:p>
                      <a:pPr marL="0" algn="ctr"/>
                      <a:r>
                        <a:rPr lang="fr-FR" sz="1200" b="0" i="0" kern="0" spc="-10" dirty="0">
                          <a:solidFill>
                            <a:schemeClr val="tx1">
                              <a:lumMod val="65000"/>
                              <a:lumOff val="35000"/>
                            </a:schemeClr>
                          </a:solidFill>
                          <a:latin typeface="TeXGyreAdventor"/>
                          <a:ea typeface="+mj-ea"/>
                          <a:cs typeface="+mn-cs"/>
                        </a:rPr>
                        <a:t>PAYROLL SET UP FEE</a:t>
                      </a:r>
                    </a:p>
                  </a:txBody>
                  <a:tcPr/>
                </a:tc>
                <a:tc>
                  <a:txBody>
                    <a:bodyPr/>
                    <a:lstStyle/>
                    <a:p>
                      <a:pPr marL="0" algn="ctr"/>
                      <a:r>
                        <a:rPr lang="fr-FR" sz="1200" b="0" i="0" kern="0" spc="-10" dirty="0">
                          <a:solidFill>
                            <a:schemeClr val="tx1">
                              <a:lumMod val="65000"/>
                              <a:lumOff val="35000"/>
                            </a:schemeClr>
                          </a:solidFill>
                          <a:latin typeface="TeXGyreAdventor"/>
                          <a:ea typeface="+mj-ea"/>
                          <a:cs typeface="+mn-cs"/>
                        </a:rPr>
                        <a:t>500€</a:t>
                      </a:r>
                    </a:p>
                  </a:txBody>
                  <a:tcPr/>
                </a:tc>
                <a:extLst>
                  <a:ext uri="{0D108BD9-81ED-4DB2-BD59-A6C34878D82A}">
                    <a16:rowId xmlns:a16="http://schemas.microsoft.com/office/drawing/2014/main" val="1091981715"/>
                  </a:ext>
                </a:extLst>
              </a:tr>
              <a:tr h="370840">
                <a:tc>
                  <a:txBody>
                    <a:bodyPr/>
                    <a:lstStyle/>
                    <a:p>
                      <a:pPr algn="ctr"/>
                      <a:r>
                        <a:rPr lang="fr-FR" sz="1200" b="0" i="0" kern="0" spc="-10" dirty="0">
                          <a:solidFill>
                            <a:schemeClr val="tx1">
                              <a:lumMod val="65000"/>
                              <a:lumOff val="35000"/>
                            </a:schemeClr>
                          </a:solidFill>
                          <a:latin typeface="TeXGyreAdventor"/>
                          <a:ea typeface="+mj-ea"/>
                          <a:cs typeface="+mn-cs"/>
                        </a:rPr>
                        <a:t>PAYSLIPS</a:t>
                      </a:r>
                    </a:p>
                  </a:txBody>
                  <a:tcPr/>
                </a:tc>
                <a:tc>
                  <a:txBody>
                    <a:bodyPr/>
                    <a:lstStyle/>
                    <a:p>
                      <a:pPr marL="0" algn="ctr"/>
                      <a:r>
                        <a:rPr lang="fr-FR" sz="1200" b="0" i="0" kern="0" spc="-10" dirty="0">
                          <a:solidFill>
                            <a:schemeClr val="tx1">
                              <a:lumMod val="65000"/>
                              <a:lumOff val="35000"/>
                            </a:schemeClr>
                          </a:solidFill>
                          <a:latin typeface="TeXGyreAdventor"/>
                          <a:ea typeface="+mj-ea"/>
                          <a:cs typeface="+mn-cs"/>
                        </a:rPr>
                        <a:t>30€/EMPLOYEE/MONTH</a:t>
                      </a:r>
                    </a:p>
                  </a:txBody>
                  <a:tcPr/>
                </a:tc>
                <a:extLst>
                  <a:ext uri="{0D108BD9-81ED-4DB2-BD59-A6C34878D82A}">
                    <a16:rowId xmlns:a16="http://schemas.microsoft.com/office/drawing/2014/main" val="1194121022"/>
                  </a:ext>
                </a:extLst>
              </a:tr>
              <a:tr h="370840">
                <a:tc>
                  <a:txBody>
                    <a:bodyPr/>
                    <a:lstStyle/>
                    <a:p>
                      <a:pPr algn="ctr"/>
                      <a:r>
                        <a:rPr lang="fr-FR" sz="1200" b="0" i="0" kern="0" spc="-10" dirty="0">
                          <a:solidFill>
                            <a:schemeClr val="tx1">
                              <a:lumMod val="65000"/>
                              <a:lumOff val="35000"/>
                            </a:schemeClr>
                          </a:solidFill>
                          <a:latin typeface="TeXGyreAdventor"/>
                          <a:ea typeface="+mj-ea"/>
                          <a:cs typeface="+mn-cs"/>
                        </a:rPr>
                        <a:t>DSN FILING</a:t>
                      </a:r>
                    </a:p>
                  </a:txBody>
                  <a:tcPr anchor="ctr"/>
                </a:tc>
                <a:tc>
                  <a:txBody>
                    <a:bodyPr/>
                    <a:lstStyle/>
                    <a:p>
                      <a:pPr marL="0" algn="ctr"/>
                      <a:r>
                        <a:rPr lang="fr-FR" sz="1200" b="0" i="0" kern="0" spc="-10" dirty="0">
                          <a:solidFill>
                            <a:schemeClr val="tx1">
                              <a:lumMod val="65000"/>
                              <a:lumOff val="35000"/>
                            </a:schemeClr>
                          </a:solidFill>
                          <a:latin typeface="TeXGyreAdventor"/>
                          <a:ea typeface="+mj-ea"/>
                          <a:cs typeface="+mn-cs"/>
                        </a:rPr>
                        <a:t>80€/MONTH </a:t>
                      </a:r>
                    </a:p>
                    <a:p>
                      <a:pPr marL="0" algn="ctr"/>
                      <a:r>
                        <a:rPr lang="fr-FR" sz="1200" b="0" i="0" kern="0" spc="-10" dirty="0">
                          <a:solidFill>
                            <a:schemeClr val="tx1">
                              <a:lumMod val="65000"/>
                              <a:lumOff val="35000"/>
                            </a:schemeClr>
                          </a:solidFill>
                          <a:latin typeface="TeXGyreAdventor"/>
                          <a:ea typeface="+mj-ea"/>
                          <a:cs typeface="+mn-cs"/>
                        </a:rPr>
                        <a:t>+</a:t>
                      </a:r>
                    </a:p>
                    <a:p>
                      <a:pPr marL="0" algn="ctr"/>
                      <a:r>
                        <a:rPr lang="fr-FR" sz="1200" b="0" i="0" kern="0" spc="-10" dirty="0">
                          <a:solidFill>
                            <a:schemeClr val="tx1">
                              <a:lumMod val="65000"/>
                              <a:lumOff val="35000"/>
                            </a:schemeClr>
                          </a:solidFill>
                          <a:latin typeface="TeXGyreAdventor"/>
                          <a:ea typeface="+mj-ea"/>
                          <a:cs typeface="+mn-cs"/>
                        </a:rPr>
                        <a:t>4€/EMPLOYEE/MONTH</a:t>
                      </a:r>
                    </a:p>
                  </a:txBody>
                  <a:tcPr/>
                </a:tc>
                <a:extLst>
                  <a:ext uri="{0D108BD9-81ED-4DB2-BD59-A6C34878D82A}">
                    <a16:rowId xmlns:a16="http://schemas.microsoft.com/office/drawing/2014/main" val="2030015845"/>
                  </a:ext>
                </a:extLst>
              </a:tr>
            </a:tbl>
          </a:graphicData>
        </a:graphic>
      </p:graphicFrame>
      <p:sp>
        <p:nvSpPr>
          <p:cNvPr id="4" name="object 4">
            <a:extLst>
              <a:ext uri="{FF2B5EF4-FFF2-40B4-BE49-F238E27FC236}">
                <a16:creationId xmlns:a16="http://schemas.microsoft.com/office/drawing/2014/main" id="{8CDA1A1E-C689-BA16-11A4-1659ADAA4E62}"/>
              </a:ext>
            </a:extLst>
          </p:cNvPr>
          <p:cNvSpPr/>
          <p:nvPr/>
        </p:nvSpPr>
        <p:spPr>
          <a:xfrm>
            <a:off x="6275603" y="0"/>
            <a:ext cx="1105776" cy="1098562"/>
          </a:xfrm>
          <a:prstGeom prst="rect">
            <a:avLst/>
          </a:prstGeom>
          <a:blipFill>
            <a:blip r:embed="rId11" cstate="print"/>
            <a:stretch>
              <a:fillRect/>
            </a:stretch>
          </a:blipFill>
        </p:spPr>
        <p:txBody>
          <a:bodyPr wrap="square" lIns="0" tIns="0" rIns="0" bIns="0" rtlCol="0"/>
          <a:lstStyle/>
          <a:p>
            <a:endParaRPr dirty="0"/>
          </a:p>
        </p:txBody>
      </p:sp>
      <p:sp>
        <p:nvSpPr>
          <p:cNvPr id="5" name="object 5">
            <a:extLst>
              <a:ext uri="{FF2B5EF4-FFF2-40B4-BE49-F238E27FC236}">
                <a16:creationId xmlns:a16="http://schemas.microsoft.com/office/drawing/2014/main" id="{3B3A90A4-E24C-8285-3715-DC1482487305}"/>
              </a:ext>
            </a:extLst>
          </p:cNvPr>
          <p:cNvSpPr/>
          <p:nvPr/>
        </p:nvSpPr>
        <p:spPr>
          <a:xfrm>
            <a:off x="1867382" y="8241"/>
            <a:ext cx="5919470" cy="1057275"/>
          </a:xfrm>
          <a:custGeom>
            <a:avLst/>
            <a:gdLst/>
            <a:ahLst/>
            <a:cxnLst/>
            <a:rect l="l" t="t" r="r" b="b"/>
            <a:pathLst>
              <a:path w="5919470" h="1057275">
                <a:moveTo>
                  <a:pt x="635" y="960424"/>
                </a:moveTo>
                <a:lnTo>
                  <a:pt x="584" y="960120"/>
                </a:lnTo>
                <a:lnTo>
                  <a:pt x="419" y="959993"/>
                </a:lnTo>
                <a:lnTo>
                  <a:pt x="101" y="960043"/>
                </a:lnTo>
                <a:lnTo>
                  <a:pt x="0" y="960208"/>
                </a:lnTo>
                <a:lnTo>
                  <a:pt x="50" y="960526"/>
                </a:lnTo>
                <a:lnTo>
                  <a:pt x="190" y="960628"/>
                </a:lnTo>
                <a:lnTo>
                  <a:pt x="368" y="960589"/>
                </a:lnTo>
                <a:lnTo>
                  <a:pt x="508" y="960577"/>
                </a:lnTo>
                <a:lnTo>
                  <a:pt x="635" y="960424"/>
                </a:lnTo>
                <a:close/>
              </a:path>
              <a:path w="5919470" h="1057275">
                <a:moveTo>
                  <a:pt x="9779" y="828052"/>
                </a:moveTo>
                <a:lnTo>
                  <a:pt x="9626" y="827087"/>
                </a:lnTo>
                <a:lnTo>
                  <a:pt x="9169" y="826731"/>
                </a:lnTo>
                <a:lnTo>
                  <a:pt x="8216" y="826884"/>
                </a:lnTo>
                <a:lnTo>
                  <a:pt x="7899" y="827354"/>
                </a:lnTo>
                <a:lnTo>
                  <a:pt x="8051" y="828319"/>
                </a:lnTo>
                <a:lnTo>
                  <a:pt x="8496" y="828624"/>
                </a:lnTo>
                <a:lnTo>
                  <a:pt x="9448" y="828484"/>
                </a:lnTo>
                <a:lnTo>
                  <a:pt x="9779" y="828052"/>
                </a:lnTo>
                <a:close/>
              </a:path>
              <a:path w="5919470" h="1057275">
                <a:moveTo>
                  <a:pt x="23761" y="695566"/>
                </a:moveTo>
                <a:lnTo>
                  <a:pt x="23736" y="695401"/>
                </a:lnTo>
                <a:lnTo>
                  <a:pt x="23596" y="695299"/>
                </a:lnTo>
                <a:lnTo>
                  <a:pt x="23279" y="695350"/>
                </a:lnTo>
                <a:lnTo>
                  <a:pt x="23164" y="695490"/>
                </a:lnTo>
                <a:lnTo>
                  <a:pt x="23215" y="695833"/>
                </a:lnTo>
                <a:lnTo>
                  <a:pt x="23368" y="695934"/>
                </a:lnTo>
                <a:lnTo>
                  <a:pt x="23698" y="695871"/>
                </a:lnTo>
                <a:lnTo>
                  <a:pt x="23761" y="695566"/>
                </a:lnTo>
                <a:close/>
              </a:path>
              <a:path w="5919470" h="1057275">
                <a:moveTo>
                  <a:pt x="44589" y="564426"/>
                </a:moveTo>
                <a:lnTo>
                  <a:pt x="44538" y="564134"/>
                </a:lnTo>
                <a:lnTo>
                  <a:pt x="44373" y="564019"/>
                </a:lnTo>
                <a:lnTo>
                  <a:pt x="44069" y="564070"/>
                </a:lnTo>
                <a:lnTo>
                  <a:pt x="43992" y="564375"/>
                </a:lnTo>
                <a:lnTo>
                  <a:pt x="44018" y="564527"/>
                </a:lnTo>
                <a:lnTo>
                  <a:pt x="44157" y="564654"/>
                </a:lnTo>
                <a:lnTo>
                  <a:pt x="44475" y="564603"/>
                </a:lnTo>
                <a:lnTo>
                  <a:pt x="44589" y="564426"/>
                </a:lnTo>
                <a:close/>
              </a:path>
              <a:path w="5919470" h="1057275">
                <a:moveTo>
                  <a:pt x="114096" y="912482"/>
                </a:moveTo>
                <a:lnTo>
                  <a:pt x="113233" y="907046"/>
                </a:lnTo>
                <a:lnTo>
                  <a:pt x="110680" y="905192"/>
                </a:lnTo>
                <a:lnTo>
                  <a:pt x="105257" y="906056"/>
                </a:lnTo>
                <a:lnTo>
                  <a:pt x="103390" y="908596"/>
                </a:lnTo>
                <a:lnTo>
                  <a:pt x="104254" y="914044"/>
                </a:lnTo>
                <a:lnTo>
                  <a:pt x="106807" y="915911"/>
                </a:lnTo>
                <a:lnTo>
                  <a:pt x="112242" y="915047"/>
                </a:lnTo>
                <a:lnTo>
                  <a:pt x="114096" y="912482"/>
                </a:lnTo>
                <a:close/>
              </a:path>
              <a:path w="5919470" h="1057275">
                <a:moveTo>
                  <a:pt x="127215" y="780732"/>
                </a:moveTo>
                <a:lnTo>
                  <a:pt x="126047" y="773391"/>
                </a:lnTo>
                <a:lnTo>
                  <a:pt x="122605" y="770851"/>
                </a:lnTo>
                <a:lnTo>
                  <a:pt x="115227" y="772020"/>
                </a:lnTo>
                <a:lnTo>
                  <a:pt x="112725" y="775500"/>
                </a:lnTo>
                <a:lnTo>
                  <a:pt x="113893" y="782853"/>
                </a:lnTo>
                <a:lnTo>
                  <a:pt x="117348" y="785355"/>
                </a:lnTo>
                <a:lnTo>
                  <a:pt x="124714" y="784199"/>
                </a:lnTo>
                <a:lnTo>
                  <a:pt x="127215" y="780732"/>
                </a:lnTo>
                <a:close/>
              </a:path>
              <a:path w="5919470" h="1057275">
                <a:moveTo>
                  <a:pt x="142925" y="648309"/>
                </a:moveTo>
                <a:lnTo>
                  <a:pt x="142062" y="642886"/>
                </a:lnTo>
                <a:lnTo>
                  <a:pt x="139534" y="641019"/>
                </a:lnTo>
                <a:lnTo>
                  <a:pt x="134086" y="641883"/>
                </a:lnTo>
                <a:lnTo>
                  <a:pt x="132219" y="644448"/>
                </a:lnTo>
                <a:lnTo>
                  <a:pt x="133083" y="649871"/>
                </a:lnTo>
                <a:lnTo>
                  <a:pt x="135648" y="651738"/>
                </a:lnTo>
                <a:lnTo>
                  <a:pt x="141097" y="650875"/>
                </a:lnTo>
                <a:lnTo>
                  <a:pt x="142925" y="648309"/>
                </a:lnTo>
                <a:close/>
              </a:path>
              <a:path w="5919470" h="1057275">
                <a:moveTo>
                  <a:pt x="165963" y="517258"/>
                </a:moveTo>
                <a:lnTo>
                  <a:pt x="165252" y="512800"/>
                </a:lnTo>
                <a:lnTo>
                  <a:pt x="163131" y="511251"/>
                </a:lnTo>
                <a:lnTo>
                  <a:pt x="158648" y="511962"/>
                </a:lnTo>
                <a:lnTo>
                  <a:pt x="157137" y="514083"/>
                </a:lnTo>
                <a:lnTo>
                  <a:pt x="157848" y="518541"/>
                </a:lnTo>
                <a:lnTo>
                  <a:pt x="159931" y="520052"/>
                </a:lnTo>
                <a:lnTo>
                  <a:pt x="164414" y="519353"/>
                </a:lnTo>
                <a:lnTo>
                  <a:pt x="165963" y="517258"/>
                </a:lnTo>
                <a:close/>
              </a:path>
              <a:path w="5919470" h="1057275">
                <a:moveTo>
                  <a:pt x="194627" y="387273"/>
                </a:moveTo>
                <a:lnTo>
                  <a:pt x="194170" y="384390"/>
                </a:lnTo>
                <a:lnTo>
                  <a:pt x="192811" y="383413"/>
                </a:lnTo>
                <a:lnTo>
                  <a:pt x="189928" y="383857"/>
                </a:lnTo>
                <a:lnTo>
                  <a:pt x="188937" y="385216"/>
                </a:lnTo>
                <a:lnTo>
                  <a:pt x="189395" y="388099"/>
                </a:lnTo>
                <a:lnTo>
                  <a:pt x="190766" y="389077"/>
                </a:lnTo>
                <a:lnTo>
                  <a:pt x="193636" y="388620"/>
                </a:lnTo>
                <a:lnTo>
                  <a:pt x="194627" y="387273"/>
                </a:lnTo>
                <a:close/>
              </a:path>
              <a:path w="5919470" h="1057275">
                <a:moveTo>
                  <a:pt x="222135" y="997661"/>
                </a:moveTo>
                <a:lnTo>
                  <a:pt x="220306" y="986129"/>
                </a:lnTo>
                <a:lnTo>
                  <a:pt x="214896" y="982205"/>
                </a:lnTo>
                <a:lnTo>
                  <a:pt x="203390" y="984021"/>
                </a:lnTo>
                <a:lnTo>
                  <a:pt x="199440" y="989444"/>
                </a:lnTo>
                <a:lnTo>
                  <a:pt x="201269" y="1000963"/>
                </a:lnTo>
                <a:lnTo>
                  <a:pt x="206692" y="1004887"/>
                </a:lnTo>
                <a:lnTo>
                  <a:pt x="218198" y="1003071"/>
                </a:lnTo>
                <a:lnTo>
                  <a:pt x="222135" y="997661"/>
                </a:lnTo>
                <a:close/>
              </a:path>
              <a:path w="5919470" h="1057275">
                <a:moveTo>
                  <a:pt x="228066" y="864387"/>
                </a:moveTo>
                <a:lnTo>
                  <a:pt x="226491" y="854456"/>
                </a:lnTo>
                <a:lnTo>
                  <a:pt x="221856" y="851090"/>
                </a:lnTo>
                <a:lnTo>
                  <a:pt x="211924" y="852652"/>
                </a:lnTo>
                <a:lnTo>
                  <a:pt x="208534" y="857300"/>
                </a:lnTo>
                <a:lnTo>
                  <a:pt x="210108" y="867232"/>
                </a:lnTo>
                <a:lnTo>
                  <a:pt x="214769" y="870623"/>
                </a:lnTo>
                <a:lnTo>
                  <a:pt x="224701" y="869061"/>
                </a:lnTo>
                <a:lnTo>
                  <a:pt x="228066" y="864387"/>
                </a:lnTo>
                <a:close/>
              </a:path>
              <a:path w="5919470" h="1057275">
                <a:moveTo>
                  <a:pt x="230454" y="259245"/>
                </a:moveTo>
                <a:lnTo>
                  <a:pt x="230098" y="257009"/>
                </a:lnTo>
                <a:lnTo>
                  <a:pt x="229044" y="256235"/>
                </a:lnTo>
                <a:lnTo>
                  <a:pt x="226796" y="256590"/>
                </a:lnTo>
                <a:lnTo>
                  <a:pt x="226034" y="257657"/>
                </a:lnTo>
                <a:lnTo>
                  <a:pt x="226390" y="259892"/>
                </a:lnTo>
                <a:lnTo>
                  <a:pt x="227444" y="260642"/>
                </a:lnTo>
                <a:lnTo>
                  <a:pt x="229679" y="260286"/>
                </a:lnTo>
                <a:lnTo>
                  <a:pt x="230454" y="259245"/>
                </a:lnTo>
                <a:close/>
              </a:path>
              <a:path w="5919470" h="1057275">
                <a:moveTo>
                  <a:pt x="240677" y="731697"/>
                </a:moveTo>
                <a:lnTo>
                  <a:pt x="239356" y="723341"/>
                </a:lnTo>
                <a:lnTo>
                  <a:pt x="235445" y="720509"/>
                </a:lnTo>
                <a:lnTo>
                  <a:pt x="227126" y="721829"/>
                </a:lnTo>
                <a:lnTo>
                  <a:pt x="224294" y="725716"/>
                </a:lnTo>
                <a:lnTo>
                  <a:pt x="225615" y="734072"/>
                </a:lnTo>
                <a:lnTo>
                  <a:pt x="229501" y="736879"/>
                </a:lnTo>
                <a:lnTo>
                  <a:pt x="237832" y="735558"/>
                </a:lnTo>
                <a:lnTo>
                  <a:pt x="240677" y="731697"/>
                </a:lnTo>
                <a:close/>
              </a:path>
              <a:path w="5919470" h="1057275">
                <a:moveTo>
                  <a:pt x="259562" y="599732"/>
                </a:moveTo>
                <a:lnTo>
                  <a:pt x="258546" y="593331"/>
                </a:lnTo>
                <a:lnTo>
                  <a:pt x="255562" y="591146"/>
                </a:lnTo>
                <a:lnTo>
                  <a:pt x="249161" y="592150"/>
                </a:lnTo>
                <a:lnTo>
                  <a:pt x="246976" y="595160"/>
                </a:lnTo>
                <a:lnTo>
                  <a:pt x="247992" y="601560"/>
                </a:lnTo>
                <a:lnTo>
                  <a:pt x="251002" y="603745"/>
                </a:lnTo>
                <a:lnTo>
                  <a:pt x="257403" y="602729"/>
                </a:lnTo>
                <a:lnTo>
                  <a:pt x="259562" y="599732"/>
                </a:lnTo>
                <a:close/>
              </a:path>
              <a:path w="5919470" h="1057275">
                <a:moveTo>
                  <a:pt x="272427" y="133134"/>
                </a:moveTo>
                <a:lnTo>
                  <a:pt x="272173" y="131533"/>
                </a:lnTo>
                <a:lnTo>
                  <a:pt x="271424" y="130987"/>
                </a:lnTo>
                <a:lnTo>
                  <a:pt x="269811" y="131241"/>
                </a:lnTo>
                <a:lnTo>
                  <a:pt x="269265" y="131991"/>
                </a:lnTo>
                <a:lnTo>
                  <a:pt x="269519" y="133604"/>
                </a:lnTo>
                <a:lnTo>
                  <a:pt x="270268" y="134124"/>
                </a:lnTo>
                <a:lnTo>
                  <a:pt x="271881" y="133870"/>
                </a:lnTo>
                <a:lnTo>
                  <a:pt x="272427" y="133134"/>
                </a:lnTo>
                <a:close/>
              </a:path>
              <a:path w="5919470" h="1057275">
                <a:moveTo>
                  <a:pt x="285673" y="469201"/>
                </a:moveTo>
                <a:lnTo>
                  <a:pt x="284861" y="464096"/>
                </a:lnTo>
                <a:lnTo>
                  <a:pt x="282460" y="462356"/>
                </a:lnTo>
                <a:lnTo>
                  <a:pt x="277342" y="463156"/>
                </a:lnTo>
                <a:lnTo>
                  <a:pt x="275590" y="465556"/>
                </a:lnTo>
                <a:lnTo>
                  <a:pt x="276402" y="470662"/>
                </a:lnTo>
                <a:lnTo>
                  <a:pt x="278803" y="472427"/>
                </a:lnTo>
                <a:lnTo>
                  <a:pt x="283921" y="471627"/>
                </a:lnTo>
                <a:lnTo>
                  <a:pt x="285673" y="469201"/>
                </a:lnTo>
                <a:close/>
              </a:path>
              <a:path w="5919470" h="1057275">
                <a:moveTo>
                  <a:pt x="317957" y="340118"/>
                </a:moveTo>
                <a:lnTo>
                  <a:pt x="317398" y="336613"/>
                </a:lnTo>
                <a:lnTo>
                  <a:pt x="315747" y="335419"/>
                </a:lnTo>
                <a:lnTo>
                  <a:pt x="312229" y="335978"/>
                </a:lnTo>
                <a:lnTo>
                  <a:pt x="311010" y="337616"/>
                </a:lnTo>
                <a:lnTo>
                  <a:pt x="311569" y="341134"/>
                </a:lnTo>
                <a:lnTo>
                  <a:pt x="313232" y="342341"/>
                </a:lnTo>
                <a:lnTo>
                  <a:pt x="316750" y="341782"/>
                </a:lnTo>
                <a:lnTo>
                  <a:pt x="317957" y="340118"/>
                </a:lnTo>
                <a:close/>
              </a:path>
              <a:path w="5919470" h="1057275">
                <a:moveTo>
                  <a:pt x="320103" y="9105"/>
                </a:moveTo>
                <a:lnTo>
                  <a:pt x="320001" y="8483"/>
                </a:lnTo>
                <a:lnTo>
                  <a:pt x="319697" y="8255"/>
                </a:lnTo>
                <a:lnTo>
                  <a:pt x="319062" y="8343"/>
                </a:lnTo>
                <a:lnTo>
                  <a:pt x="318833" y="8661"/>
                </a:lnTo>
                <a:lnTo>
                  <a:pt x="318935" y="9296"/>
                </a:lnTo>
                <a:lnTo>
                  <a:pt x="319239" y="9499"/>
                </a:lnTo>
                <a:lnTo>
                  <a:pt x="319887" y="9398"/>
                </a:lnTo>
                <a:lnTo>
                  <a:pt x="320103" y="9105"/>
                </a:lnTo>
                <a:close/>
              </a:path>
              <a:path w="5919470" h="1057275">
                <a:moveTo>
                  <a:pt x="330708" y="948105"/>
                </a:moveTo>
                <a:lnTo>
                  <a:pt x="328777" y="935926"/>
                </a:lnTo>
                <a:lnTo>
                  <a:pt x="323088" y="931786"/>
                </a:lnTo>
                <a:lnTo>
                  <a:pt x="310908" y="933716"/>
                </a:lnTo>
                <a:lnTo>
                  <a:pt x="306781" y="939419"/>
                </a:lnTo>
                <a:lnTo>
                  <a:pt x="308711" y="951585"/>
                </a:lnTo>
                <a:lnTo>
                  <a:pt x="314388" y="955738"/>
                </a:lnTo>
                <a:lnTo>
                  <a:pt x="326567" y="953808"/>
                </a:lnTo>
                <a:lnTo>
                  <a:pt x="330708" y="948105"/>
                </a:lnTo>
                <a:close/>
              </a:path>
              <a:path w="5919470" h="1057275">
                <a:moveTo>
                  <a:pt x="350596" y="807872"/>
                </a:moveTo>
                <a:lnTo>
                  <a:pt x="347586" y="799795"/>
                </a:lnTo>
                <a:lnTo>
                  <a:pt x="341909" y="793711"/>
                </a:lnTo>
                <a:lnTo>
                  <a:pt x="334365" y="790206"/>
                </a:lnTo>
                <a:lnTo>
                  <a:pt x="325755" y="789838"/>
                </a:lnTo>
                <a:lnTo>
                  <a:pt x="317677" y="792848"/>
                </a:lnTo>
                <a:lnTo>
                  <a:pt x="311594" y="798512"/>
                </a:lnTo>
                <a:lnTo>
                  <a:pt x="308076" y="806056"/>
                </a:lnTo>
                <a:lnTo>
                  <a:pt x="307721" y="814666"/>
                </a:lnTo>
                <a:lnTo>
                  <a:pt x="310718" y="822731"/>
                </a:lnTo>
                <a:lnTo>
                  <a:pt x="316395" y="828814"/>
                </a:lnTo>
                <a:lnTo>
                  <a:pt x="323938" y="832332"/>
                </a:lnTo>
                <a:lnTo>
                  <a:pt x="332549" y="832688"/>
                </a:lnTo>
                <a:lnTo>
                  <a:pt x="340614" y="829691"/>
                </a:lnTo>
                <a:lnTo>
                  <a:pt x="346697" y="824014"/>
                </a:lnTo>
                <a:lnTo>
                  <a:pt x="350215" y="816483"/>
                </a:lnTo>
                <a:lnTo>
                  <a:pt x="350596" y="807872"/>
                </a:lnTo>
                <a:close/>
              </a:path>
              <a:path w="5919470" h="1057275">
                <a:moveTo>
                  <a:pt x="356336" y="212788"/>
                </a:moveTo>
                <a:lnTo>
                  <a:pt x="356082" y="211213"/>
                </a:lnTo>
                <a:lnTo>
                  <a:pt x="355333" y="210654"/>
                </a:lnTo>
                <a:lnTo>
                  <a:pt x="353733" y="210908"/>
                </a:lnTo>
                <a:lnTo>
                  <a:pt x="353187" y="211670"/>
                </a:lnTo>
                <a:lnTo>
                  <a:pt x="353441" y="213258"/>
                </a:lnTo>
                <a:lnTo>
                  <a:pt x="354190" y="213804"/>
                </a:lnTo>
                <a:lnTo>
                  <a:pt x="355790" y="213550"/>
                </a:lnTo>
                <a:lnTo>
                  <a:pt x="356336" y="212788"/>
                </a:lnTo>
                <a:close/>
              </a:path>
              <a:path w="5919470" h="1057275">
                <a:moveTo>
                  <a:pt x="364159" y="685901"/>
                </a:moveTo>
                <a:lnTo>
                  <a:pt x="361327" y="667981"/>
                </a:lnTo>
                <a:lnTo>
                  <a:pt x="352907" y="661873"/>
                </a:lnTo>
                <a:lnTo>
                  <a:pt x="334987" y="664705"/>
                </a:lnTo>
                <a:lnTo>
                  <a:pt x="328879" y="673125"/>
                </a:lnTo>
                <a:lnTo>
                  <a:pt x="331711" y="691032"/>
                </a:lnTo>
                <a:lnTo>
                  <a:pt x="340118" y="697141"/>
                </a:lnTo>
                <a:lnTo>
                  <a:pt x="358051" y="694309"/>
                </a:lnTo>
                <a:lnTo>
                  <a:pt x="364159" y="685901"/>
                </a:lnTo>
                <a:close/>
              </a:path>
              <a:path w="5919470" h="1057275">
                <a:moveTo>
                  <a:pt x="377990" y="551472"/>
                </a:moveTo>
                <a:lnTo>
                  <a:pt x="376821" y="544080"/>
                </a:lnTo>
                <a:lnTo>
                  <a:pt x="373354" y="541604"/>
                </a:lnTo>
                <a:lnTo>
                  <a:pt x="365988" y="542759"/>
                </a:lnTo>
                <a:lnTo>
                  <a:pt x="363486" y="546201"/>
                </a:lnTo>
                <a:lnTo>
                  <a:pt x="364655" y="553593"/>
                </a:lnTo>
                <a:lnTo>
                  <a:pt x="368096" y="556082"/>
                </a:lnTo>
                <a:lnTo>
                  <a:pt x="375462" y="554913"/>
                </a:lnTo>
                <a:lnTo>
                  <a:pt x="377990" y="551472"/>
                </a:lnTo>
                <a:close/>
              </a:path>
              <a:path w="5919470" h="1057275">
                <a:moveTo>
                  <a:pt x="402602" y="88214"/>
                </a:moveTo>
                <a:lnTo>
                  <a:pt x="402399" y="86944"/>
                </a:lnTo>
                <a:lnTo>
                  <a:pt x="401815" y="86499"/>
                </a:lnTo>
                <a:lnTo>
                  <a:pt x="400545" y="86702"/>
                </a:lnTo>
                <a:lnTo>
                  <a:pt x="400075" y="87312"/>
                </a:lnTo>
                <a:lnTo>
                  <a:pt x="400278" y="88582"/>
                </a:lnTo>
                <a:lnTo>
                  <a:pt x="400900" y="89001"/>
                </a:lnTo>
                <a:lnTo>
                  <a:pt x="402170" y="88798"/>
                </a:lnTo>
                <a:lnTo>
                  <a:pt x="402602" y="88214"/>
                </a:lnTo>
                <a:close/>
              </a:path>
              <a:path w="5919470" h="1057275">
                <a:moveTo>
                  <a:pt x="412153" y="423367"/>
                </a:moveTo>
                <a:lnTo>
                  <a:pt x="410476" y="412800"/>
                </a:lnTo>
                <a:lnTo>
                  <a:pt x="405523" y="409194"/>
                </a:lnTo>
                <a:lnTo>
                  <a:pt x="394982" y="410870"/>
                </a:lnTo>
                <a:lnTo>
                  <a:pt x="391363" y="415823"/>
                </a:lnTo>
                <a:lnTo>
                  <a:pt x="393039" y="426389"/>
                </a:lnTo>
                <a:lnTo>
                  <a:pt x="398005" y="429996"/>
                </a:lnTo>
                <a:lnTo>
                  <a:pt x="408559" y="428320"/>
                </a:lnTo>
                <a:lnTo>
                  <a:pt x="412153" y="423367"/>
                </a:lnTo>
                <a:close/>
              </a:path>
              <a:path w="5919470" h="1057275">
                <a:moveTo>
                  <a:pt x="442023" y="293077"/>
                </a:moveTo>
                <a:lnTo>
                  <a:pt x="441617" y="290525"/>
                </a:lnTo>
                <a:lnTo>
                  <a:pt x="440410" y="289648"/>
                </a:lnTo>
                <a:lnTo>
                  <a:pt x="437845" y="290055"/>
                </a:lnTo>
                <a:lnTo>
                  <a:pt x="436981" y="291261"/>
                </a:lnTo>
                <a:lnTo>
                  <a:pt x="437388" y="293801"/>
                </a:lnTo>
                <a:lnTo>
                  <a:pt x="438581" y="294690"/>
                </a:lnTo>
                <a:lnTo>
                  <a:pt x="441147" y="294284"/>
                </a:lnTo>
                <a:lnTo>
                  <a:pt x="442023" y="293077"/>
                </a:lnTo>
                <a:close/>
              </a:path>
              <a:path w="5919470" h="1057275">
                <a:moveTo>
                  <a:pt x="451345" y="890308"/>
                </a:moveTo>
                <a:lnTo>
                  <a:pt x="448043" y="881468"/>
                </a:lnTo>
                <a:lnTo>
                  <a:pt x="441845" y="874801"/>
                </a:lnTo>
                <a:lnTo>
                  <a:pt x="433590" y="870966"/>
                </a:lnTo>
                <a:lnTo>
                  <a:pt x="424167" y="870559"/>
                </a:lnTo>
                <a:lnTo>
                  <a:pt x="415328" y="873861"/>
                </a:lnTo>
                <a:lnTo>
                  <a:pt x="408660" y="880059"/>
                </a:lnTo>
                <a:lnTo>
                  <a:pt x="404825" y="888314"/>
                </a:lnTo>
                <a:lnTo>
                  <a:pt x="404431" y="897737"/>
                </a:lnTo>
                <a:lnTo>
                  <a:pt x="407708" y="906576"/>
                </a:lnTo>
                <a:lnTo>
                  <a:pt x="413918" y="913244"/>
                </a:lnTo>
                <a:lnTo>
                  <a:pt x="422173" y="917092"/>
                </a:lnTo>
                <a:lnTo>
                  <a:pt x="431596" y="917486"/>
                </a:lnTo>
                <a:lnTo>
                  <a:pt x="440436" y="914196"/>
                </a:lnTo>
                <a:lnTo>
                  <a:pt x="447103" y="907986"/>
                </a:lnTo>
                <a:lnTo>
                  <a:pt x="450938" y="899731"/>
                </a:lnTo>
                <a:lnTo>
                  <a:pt x="451345" y="890308"/>
                </a:lnTo>
                <a:close/>
              </a:path>
              <a:path w="5919470" h="1057275">
                <a:moveTo>
                  <a:pt x="451662" y="1021994"/>
                </a:moveTo>
                <a:lnTo>
                  <a:pt x="447433" y="1010640"/>
                </a:lnTo>
                <a:lnTo>
                  <a:pt x="439458" y="1002093"/>
                </a:lnTo>
                <a:lnTo>
                  <a:pt x="428853" y="997153"/>
                </a:lnTo>
                <a:lnTo>
                  <a:pt x="416763" y="996645"/>
                </a:lnTo>
                <a:lnTo>
                  <a:pt x="405409" y="1000861"/>
                </a:lnTo>
                <a:lnTo>
                  <a:pt x="396862" y="1008837"/>
                </a:lnTo>
                <a:lnTo>
                  <a:pt x="391922" y="1019441"/>
                </a:lnTo>
                <a:lnTo>
                  <a:pt x="391414" y="1031532"/>
                </a:lnTo>
                <a:lnTo>
                  <a:pt x="395630" y="1042885"/>
                </a:lnTo>
                <a:lnTo>
                  <a:pt x="403606" y="1051458"/>
                </a:lnTo>
                <a:lnTo>
                  <a:pt x="414210" y="1056398"/>
                </a:lnTo>
                <a:lnTo>
                  <a:pt x="426313" y="1056919"/>
                </a:lnTo>
                <a:lnTo>
                  <a:pt x="437654" y="1052690"/>
                </a:lnTo>
                <a:lnTo>
                  <a:pt x="446214" y="1044714"/>
                </a:lnTo>
                <a:lnTo>
                  <a:pt x="451154" y="1034097"/>
                </a:lnTo>
                <a:lnTo>
                  <a:pt x="451662" y="1021994"/>
                </a:lnTo>
                <a:close/>
              </a:path>
              <a:path w="5919470" h="1057275">
                <a:moveTo>
                  <a:pt x="463778" y="758278"/>
                </a:moveTo>
                <a:lnTo>
                  <a:pt x="460641" y="749884"/>
                </a:lnTo>
                <a:lnTo>
                  <a:pt x="454748" y="743546"/>
                </a:lnTo>
                <a:lnTo>
                  <a:pt x="446900" y="739889"/>
                </a:lnTo>
                <a:lnTo>
                  <a:pt x="437959" y="739508"/>
                </a:lnTo>
                <a:lnTo>
                  <a:pt x="429539" y="742645"/>
                </a:lnTo>
                <a:lnTo>
                  <a:pt x="423214" y="748538"/>
                </a:lnTo>
                <a:lnTo>
                  <a:pt x="419557" y="756386"/>
                </a:lnTo>
                <a:lnTo>
                  <a:pt x="419176" y="765340"/>
                </a:lnTo>
                <a:lnTo>
                  <a:pt x="422300" y="773747"/>
                </a:lnTo>
                <a:lnTo>
                  <a:pt x="428205" y="780072"/>
                </a:lnTo>
                <a:lnTo>
                  <a:pt x="436054" y="783729"/>
                </a:lnTo>
                <a:lnTo>
                  <a:pt x="445020" y="784098"/>
                </a:lnTo>
                <a:lnTo>
                  <a:pt x="453415" y="780973"/>
                </a:lnTo>
                <a:lnTo>
                  <a:pt x="459740" y="775081"/>
                </a:lnTo>
                <a:lnTo>
                  <a:pt x="463397" y="767245"/>
                </a:lnTo>
                <a:lnTo>
                  <a:pt x="463778" y="758278"/>
                </a:lnTo>
                <a:close/>
              </a:path>
              <a:path w="5919470" h="1057275">
                <a:moveTo>
                  <a:pt x="480225" y="627722"/>
                </a:moveTo>
                <a:lnTo>
                  <a:pt x="477697" y="620953"/>
                </a:lnTo>
                <a:lnTo>
                  <a:pt x="472960" y="615848"/>
                </a:lnTo>
                <a:lnTo>
                  <a:pt x="466636" y="612902"/>
                </a:lnTo>
                <a:lnTo>
                  <a:pt x="459422" y="612597"/>
                </a:lnTo>
                <a:lnTo>
                  <a:pt x="452653" y="615124"/>
                </a:lnTo>
                <a:lnTo>
                  <a:pt x="447560" y="619874"/>
                </a:lnTo>
                <a:lnTo>
                  <a:pt x="444601" y="626198"/>
                </a:lnTo>
                <a:lnTo>
                  <a:pt x="444309" y="633412"/>
                </a:lnTo>
                <a:lnTo>
                  <a:pt x="446824" y="640181"/>
                </a:lnTo>
                <a:lnTo>
                  <a:pt x="451586" y="645274"/>
                </a:lnTo>
                <a:lnTo>
                  <a:pt x="457898" y="648220"/>
                </a:lnTo>
                <a:lnTo>
                  <a:pt x="465112" y="648512"/>
                </a:lnTo>
                <a:lnTo>
                  <a:pt x="471881" y="645998"/>
                </a:lnTo>
                <a:lnTo>
                  <a:pt x="476986" y="641248"/>
                </a:lnTo>
                <a:lnTo>
                  <a:pt x="479920" y="634936"/>
                </a:lnTo>
                <a:lnTo>
                  <a:pt x="480225" y="627722"/>
                </a:lnTo>
                <a:close/>
              </a:path>
              <a:path w="5919470" h="1057275">
                <a:moveTo>
                  <a:pt x="491109" y="169545"/>
                </a:moveTo>
                <a:lnTo>
                  <a:pt x="489940" y="162166"/>
                </a:lnTo>
                <a:lnTo>
                  <a:pt x="486498" y="159664"/>
                </a:lnTo>
                <a:lnTo>
                  <a:pt x="479132" y="160820"/>
                </a:lnTo>
                <a:lnTo>
                  <a:pt x="476618" y="164287"/>
                </a:lnTo>
                <a:lnTo>
                  <a:pt x="477786" y="171653"/>
                </a:lnTo>
                <a:lnTo>
                  <a:pt x="481241" y="174142"/>
                </a:lnTo>
                <a:lnTo>
                  <a:pt x="488607" y="172974"/>
                </a:lnTo>
                <a:lnTo>
                  <a:pt x="491109" y="169545"/>
                </a:lnTo>
                <a:close/>
              </a:path>
              <a:path w="5919470" h="1057275">
                <a:moveTo>
                  <a:pt x="507530" y="506907"/>
                </a:moveTo>
                <a:lnTo>
                  <a:pt x="504736" y="489305"/>
                </a:lnTo>
                <a:lnTo>
                  <a:pt x="496481" y="483273"/>
                </a:lnTo>
                <a:lnTo>
                  <a:pt x="478878" y="486054"/>
                </a:lnTo>
                <a:lnTo>
                  <a:pt x="472871" y="494360"/>
                </a:lnTo>
                <a:lnTo>
                  <a:pt x="475665" y="511949"/>
                </a:lnTo>
                <a:lnTo>
                  <a:pt x="483933" y="517956"/>
                </a:lnTo>
                <a:lnTo>
                  <a:pt x="501523" y="515175"/>
                </a:lnTo>
                <a:lnTo>
                  <a:pt x="507530" y="506907"/>
                </a:lnTo>
                <a:close/>
              </a:path>
              <a:path w="5919470" h="1057275">
                <a:moveTo>
                  <a:pt x="539356" y="844740"/>
                </a:moveTo>
                <a:lnTo>
                  <a:pt x="539203" y="843775"/>
                </a:lnTo>
                <a:lnTo>
                  <a:pt x="538759" y="843457"/>
                </a:lnTo>
                <a:lnTo>
                  <a:pt x="537794" y="843610"/>
                </a:lnTo>
                <a:lnTo>
                  <a:pt x="537464" y="844054"/>
                </a:lnTo>
                <a:lnTo>
                  <a:pt x="537616" y="845019"/>
                </a:lnTo>
                <a:lnTo>
                  <a:pt x="538073" y="845362"/>
                </a:lnTo>
                <a:lnTo>
                  <a:pt x="539038" y="845210"/>
                </a:lnTo>
                <a:lnTo>
                  <a:pt x="539356" y="844740"/>
                </a:lnTo>
                <a:close/>
              </a:path>
              <a:path w="5919470" h="1057275">
                <a:moveTo>
                  <a:pt x="541261" y="378231"/>
                </a:moveTo>
                <a:lnTo>
                  <a:pt x="538670" y="361911"/>
                </a:lnTo>
                <a:lnTo>
                  <a:pt x="531012" y="356349"/>
                </a:lnTo>
                <a:lnTo>
                  <a:pt x="514692" y="358940"/>
                </a:lnTo>
                <a:lnTo>
                  <a:pt x="509117" y="366585"/>
                </a:lnTo>
                <a:lnTo>
                  <a:pt x="511708" y="382905"/>
                </a:lnTo>
                <a:lnTo>
                  <a:pt x="519366" y="388480"/>
                </a:lnTo>
                <a:lnTo>
                  <a:pt x="535698" y="385889"/>
                </a:lnTo>
                <a:lnTo>
                  <a:pt x="541261" y="378231"/>
                </a:lnTo>
                <a:close/>
              </a:path>
              <a:path w="5919470" h="1057275">
                <a:moveTo>
                  <a:pt x="542925" y="47066"/>
                </a:moveTo>
                <a:lnTo>
                  <a:pt x="541604" y="38760"/>
                </a:lnTo>
                <a:lnTo>
                  <a:pt x="537679" y="35915"/>
                </a:lnTo>
                <a:lnTo>
                  <a:pt x="529374" y="37236"/>
                </a:lnTo>
                <a:lnTo>
                  <a:pt x="526542" y="41148"/>
                </a:lnTo>
                <a:lnTo>
                  <a:pt x="527862" y="49453"/>
                </a:lnTo>
                <a:lnTo>
                  <a:pt x="531761" y="52311"/>
                </a:lnTo>
                <a:lnTo>
                  <a:pt x="540067" y="50990"/>
                </a:lnTo>
                <a:lnTo>
                  <a:pt x="542925" y="47066"/>
                </a:lnTo>
                <a:close/>
              </a:path>
              <a:path w="5919470" h="1057275">
                <a:moveTo>
                  <a:pt x="545325" y="982878"/>
                </a:moveTo>
                <a:lnTo>
                  <a:pt x="542683" y="966266"/>
                </a:lnTo>
                <a:lnTo>
                  <a:pt x="534873" y="960577"/>
                </a:lnTo>
                <a:lnTo>
                  <a:pt x="518248" y="963206"/>
                </a:lnTo>
                <a:lnTo>
                  <a:pt x="512559" y="971042"/>
                </a:lnTo>
                <a:lnTo>
                  <a:pt x="515188" y="987653"/>
                </a:lnTo>
                <a:lnTo>
                  <a:pt x="523011" y="993343"/>
                </a:lnTo>
                <a:lnTo>
                  <a:pt x="539648" y="990714"/>
                </a:lnTo>
                <a:lnTo>
                  <a:pt x="545325" y="982878"/>
                </a:lnTo>
                <a:close/>
              </a:path>
              <a:path w="5919470" h="1057275">
                <a:moveTo>
                  <a:pt x="556691" y="713066"/>
                </a:moveTo>
                <a:lnTo>
                  <a:pt x="556488" y="711771"/>
                </a:lnTo>
                <a:lnTo>
                  <a:pt x="555891" y="711339"/>
                </a:lnTo>
                <a:lnTo>
                  <a:pt x="554634" y="711530"/>
                </a:lnTo>
                <a:lnTo>
                  <a:pt x="554189" y="712139"/>
                </a:lnTo>
                <a:lnTo>
                  <a:pt x="554393" y="713435"/>
                </a:lnTo>
                <a:lnTo>
                  <a:pt x="555002" y="713867"/>
                </a:lnTo>
                <a:lnTo>
                  <a:pt x="556260" y="713676"/>
                </a:lnTo>
                <a:lnTo>
                  <a:pt x="556691" y="713066"/>
                </a:lnTo>
                <a:close/>
              </a:path>
              <a:path w="5919470" h="1057275">
                <a:moveTo>
                  <a:pt x="570255" y="247434"/>
                </a:moveTo>
                <a:lnTo>
                  <a:pt x="569747" y="244259"/>
                </a:lnTo>
                <a:lnTo>
                  <a:pt x="568261" y="243154"/>
                </a:lnTo>
                <a:lnTo>
                  <a:pt x="565061" y="243649"/>
                </a:lnTo>
                <a:lnTo>
                  <a:pt x="563981" y="245173"/>
                </a:lnTo>
                <a:lnTo>
                  <a:pt x="564476" y="248348"/>
                </a:lnTo>
                <a:lnTo>
                  <a:pt x="565988" y="249453"/>
                </a:lnTo>
                <a:lnTo>
                  <a:pt x="569175" y="248958"/>
                </a:lnTo>
                <a:lnTo>
                  <a:pt x="570255" y="247434"/>
                </a:lnTo>
                <a:close/>
              </a:path>
              <a:path w="5919470" h="1057275">
                <a:moveTo>
                  <a:pt x="591642" y="586206"/>
                </a:moveTo>
                <a:lnTo>
                  <a:pt x="589762" y="574370"/>
                </a:lnTo>
                <a:lnTo>
                  <a:pt x="584200" y="570331"/>
                </a:lnTo>
                <a:lnTo>
                  <a:pt x="572363" y="572211"/>
                </a:lnTo>
                <a:lnTo>
                  <a:pt x="568312" y="577773"/>
                </a:lnTo>
                <a:lnTo>
                  <a:pt x="570191" y="589610"/>
                </a:lnTo>
                <a:lnTo>
                  <a:pt x="575754" y="593648"/>
                </a:lnTo>
                <a:lnTo>
                  <a:pt x="587590" y="591769"/>
                </a:lnTo>
                <a:lnTo>
                  <a:pt x="591642" y="586206"/>
                </a:lnTo>
                <a:close/>
              </a:path>
              <a:path w="5919470" h="1057275">
                <a:moveTo>
                  <a:pt x="612228" y="452945"/>
                </a:moveTo>
                <a:lnTo>
                  <a:pt x="612203" y="452793"/>
                </a:lnTo>
                <a:lnTo>
                  <a:pt x="612051" y="452691"/>
                </a:lnTo>
                <a:lnTo>
                  <a:pt x="611720" y="452742"/>
                </a:lnTo>
                <a:lnTo>
                  <a:pt x="611619" y="452894"/>
                </a:lnTo>
                <a:lnTo>
                  <a:pt x="611670" y="453186"/>
                </a:lnTo>
                <a:lnTo>
                  <a:pt x="611809" y="453313"/>
                </a:lnTo>
                <a:lnTo>
                  <a:pt x="611974" y="453288"/>
                </a:lnTo>
                <a:lnTo>
                  <a:pt x="612140" y="453250"/>
                </a:lnTo>
                <a:lnTo>
                  <a:pt x="612228" y="452945"/>
                </a:lnTo>
                <a:close/>
              </a:path>
              <a:path w="5919470" h="1057275">
                <a:moveTo>
                  <a:pt x="622160" y="124942"/>
                </a:moveTo>
                <a:lnTo>
                  <a:pt x="621144" y="118554"/>
                </a:lnTo>
                <a:lnTo>
                  <a:pt x="618159" y="116382"/>
                </a:lnTo>
                <a:lnTo>
                  <a:pt x="611746" y="117398"/>
                </a:lnTo>
                <a:lnTo>
                  <a:pt x="609587" y="120383"/>
                </a:lnTo>
                <a:lnTo>
                  <a:pt x="610603" y="126784"/>
                </a:lnTo>
                <a:lnTo>
                  <a:pt x="613587" y="128981"/>
                </a:lnTo>
                <a:lnTo>
                  <a:pt x="620001" y="127965"/>
                </a:lnTo>
                <a:lnTo>
                  <a:pt x="622160" y="124942"/>
                </a:lnTo>
                <a:close/>
              </a:path>
              <a:path w="5919470" h="1057275">
                <a:moveTo>
                  <a:pt x="638543" y="927544"/>
                </a:moveTo>
                <a:lnTo>
                  <a:pt x="638390" y="926592"/>
                </a:lnTo>
                <a:lnTo>
                  <a:pt x="637946" y="926261"/>
                </a:lnTo>
                <a:lnTo>
                  <a:pt x="636981" y="926414"/>
                </a:lnTo>
                <a:lnTo>
                  <a:pt x="636663" y="926858"/>
                </a:lnTo>
                <a:lnTo>
                  <a:pt x="636816" y="927823"/>
                </a:lnTo>
                <a:lnTo>
                  <a:pt x="637247" y="928141"/>
                </a:lnTo>
                <a:lnTo>
                  <a:pt x="638225" y="927989"/>
                </a:lnTo>
                <a:lnTo>
                  <a:pt x="638543" y="927544"/>
                </a:lnTo>
                <a:close/>
              </a:path>
              <a:path w="5919470" h="1057275">
                <a:moveTo>
                  <a:pt x="654329" y="327152"/>
                </a:moveTo>
                <a:lnTo>
                  <a:pt x="653821" y="323977"/>
                </a:lnTo>
                <a:lnTo>
                  <a:pt x="652335" y="322859"/>
                </a:lnTo>
                <a:lnTo>
                  <a:pt x="649122" y="323367"/>
                </a:lnTo>
                <a:lnTo>
                  <a:pt x="648042" y="324891"/>
                </a:lnTo>
                <a:lnTo>
                  <a:pt x="648538" y="328066"/>
                </a:lnTo>
                <a:lnTo>
                  <a:pt x="650049" y="329171"/>
                </a:lnTo>
                <a:lnTo>
                  <a:pt x="653249" y="328663"/>
                </a:lnTo>
                <a:lnTo>
                  <a:pt x="654329" y="327152"/>
                </a:lnTo>
                <a:close/>
              </a:path>
              <a:path w="5919470" h="1057275">
                <a:moveTo>
                  <a:pt x="673201" y="2552"/>
                </a:moveTo>
                <a:lnTo>
                  <a:pt x="672896" y="635"/>
                </a:lnTo>
                <a:lnTo>
                  <a:pt x="672007" y="0"/>
                </a:lnTo>
                <a:lnTo>
                  <a:pt x="670077" y="304"/>
                </a:lnTo>
                <a:lnTo>
                  <a:pt x="669404" y="1181"/>
                </a:lnTo>
                <a:lnTo>
                  <a:pt x="669709" y="3111"/>
                </a:lnTo>
                <a:lnTo>
                  <a:pt x="670623" y="3771"/>
                </a:lnTo>
                <a:lnTo>
                  <a:pt x="672553" y="3467"/>
                </a:lnTo>
                <a:lnTo>
                  <a:pt x="673201" y="2552"/>
                </a:lnTo>
                <a:close/>
              </a:path>
              <a:path w="5919470" h="1057275">
                <a:moveTo>
                  <a:pt x="697941" y="201612"/>
                </a:moveTo>
                <a:lnTo>
                  <a:pt x="697890" y="201295"/>
                </a:lnTo>
                <a:lnTo>
                  <a:pt x="697738" y="201193"/>
                </a:lnTo>
                <a:lnTo>
                  <a:pt x="697420" y="201244"/>
                </a:lnTo>
                <a:lnTo>
                  <a:pt x="697306" y="201396"/>
                </a:lnTo>
                <a:lnTo>
                  <a:pt x="697357" y="201714"/>
                </a:lnTo>
                <a:lnTo>
                  <a:pt x="697509" y="201815"/>
                </a:lnTo>
                <a:lnTo>
                  <a:pt x="697826" y="201764"/>
                </a:lnTo>
                <a:lnTo>
                  <a:pt x="697941" y="201612"/>
                </a:lnTo>
                <a:close/>
              </a:path>
              <a:path w="5919470" h="1057275">
                <a:moveTo>
                  <a:pt x="751408" y="79959"/>
                </a:moveTo>
                <a:lnTo>
                  <a:pt x="751357" y="79641"/>
                </a:lnTo>
                <a:lnTo>
                  <a:pt x="751217" y="79514"/>
                </a:lnTo>
                <a:lnTo>
                  <a:pt x="750900" y="79565"/>
                </a:lnTo>
                <a:lnTo>
                  <a:pt x="750785" y="79730"/>
                </a:lnTo>
                <a:lnTo>
                  <a:pt x="750836" y="80048"/>
                </a:lnTo>
                <a:lnTo>
                  <a:pt x="750989" y="80149"/>
                </a:lnTo>
                <a:lnTo>
                  <a:pt x="751306" y="80098"/>
                </a:lnTo>
                <a:lnTo>
                  <a:pt x="751408" y="79959"/>
                </a:lnTo>
                <a:close/>
              </a:path>
              <a:path w="5919470" h="1057275">
                <a:moveTo>
                  <a:pt x="5543245" y="88519"/>
                </a:moveTo>
                <a:lnTo>
                  <a:pt x="5541365" y="76682"/>
                </a:lnTo>
                <a:lnTo>
                  <a:pt x="5535815" y="72631"/>
                </a:lnTo>
                <a:lnTo>
                  <a:pt x="5523979" y="74510"/>
                </a:lnTo>
                <a:lnTo>
                  <a:pt x="5519928" y="80073"/>
                </a:lnTo>
                <a:lnTo>
                  <a:pt x="5521807" y="91909"/>
                </a:lnTo>
                <a:lnTo>
                  <a:pt x="5527383" y="95923"/>
                </a:lnTo>
                <a:lnTo>
                  <a:pt x="5539206" y="94056"/>
                </a:lnTo>
                <a:lnTo>
                  <a:pt x="5543245" y="88519"/>
                </a:lnTo>
                <a:close/>
              </a:path>
              <a:path w="5919470" h="1057275">
                <a:moveTo>
                  <a:pt x="5545798" y="455930"/>
                </a:moveTo>
                <a:lnTo>
                  <a:pt x="5543512" y="441528"/>
                </a:lnTo>
                <a:lnTo>
                  <a:pt x="5536743" y="436626"/>
                </a:lnTo>
                <a:lnTo>
                  <a:pt x="5522353" y="438912"/>
                </a:lnTo>
                <a:lnTo>
                  <a:pt x="5517439" y="445655"/>
                </a:lnTo>
                <a:lnTo>
                  <a:pt x="5519712" y="460057"/>
                </a:lnTo>
                <a:lnTo>
                  <a:pt x="5526481" y="464959"/>
                </a:lnTo>
                <a:lnTo>
                  <a:pt x="5540870" y="462673"/>
                </a:lnTo>
                <a:lnTo>
                  <a:pt x="5545798" y="455930"/>
                </a:lnTo>
                <a:close/>
              </a:path>
              <a:path w="5919470" h="1057275">
                <a:moveTo>
                  <a:pt x="5573852" y="586384"/>
                </a:moveTo>
                <a:lnTo>
                  <a:pt x="5571414" y="571042"/>
                </a:lnTo>
                <a:lnTo>
                  <a:pt x="5564213" y="565810"/>
                </a:lnTo>
                <a:lnTo>
                  <a:pt x="5548846" y="568236"/>
                </a:lnTo>
                <a:lnTo>
                  <a:pt x="5543601" y="575449"/>
                </a:lnTo>
                <a:lnTo>
                  <a:pt x="5546026" y="590791"/>
                </a:lnTo>
                <a:lnTo>
                  <a:pt x="5553253" y="596049"/>
                </a:lnTo>
                <a:lnTo>
                  <a:pt x="5568620" y="593610"/>
                </a:lnTo>
                <a:lnTo>
                  <a:pt x="5573852" y="586384"/>
                </a:lnTo>
                <a:close/>
              </a:path>
              <a:path w="5919470" h="1057275">
                <a:moveTo>
                  <a:pt x="5583352" y="213029"/>
                </a:moveTo>
                <a:lnTo>
                  <a:pt x="5581980" y="204393"/>
                </a:lnTo>
                <a:lnTo>
                  <a:pt x="5577929" y="201460"/>
                </a:lnTo>
                <a:lnTo>
                  <a:pt x="5569293" y="202831"/>
                </a:lnTo>
                <a:lnTo>
                  <a:pt x="5566334" y="206870"/>
                </a:lnTo>
                <a:lnTo>
                  <a:pt x="5567705" y="215506"/>
                </a:lnTo>
                <a:lnTo>
                  <a:pt x="5571769" y="218440"/>
                </a:lnTo>
                <a:lnTo>
                  <a:pt x="5580405" y="217068"/>
                </a:lnTo>
                <a:lnTo>
                  <a:pt x="5583352" y="213029"/>
                </a:lnTo>
                <a:close/>
              </a:path>
              <a:path w="5919470" h="1057275">
                <a:moveTo>
                  <a:pt x="5594642" y="717664"/>
                </a:moveTo>
                <a:lnTo>
                  <a:pt x="5592203" y="702297"/>
                </a:lnTo>
                <a:lnTo>
                  <a:pt x="5585003" y="697064"/>
                </a:lnTo>
                <a:lnTo>
                  <a:pt x="5569636" y="699490"/>
                </a:lnTo>
                <a:lnTo>
                  <a:pt x="5564390" y="706704"/>
                </a:lnTo>
                <a:lnTo>
                  <a:pt x="5566829" y="722071"/>
                </a:lnTo>
                <a:lnTo>
                  <a:pt x="5574042" y="727303"/>
                </a:lnTo>
                <a:lnTo>
                  <a:pt x="5589409" y="724865"/>
                </a:lnTo>
                <a:lnTo>
                  <a:pt x="5594642" y="717664"/>
                </a:lnTo>
                <a:close/>
              </a:path>
              <a:path w="5919470" h="1057275">
                <a:moveTo>
                  <a:pt x="5608434" y="849553"/>
                </a:moveTo>
                <a:lnTo>
                  <a:pt x="5606097" y="834834"/>
                </a:lnTo>
                <a:lnTo>
                  <a:pt x="5599188" y="829792"/>
                </a:lnTo>
                <a:lnTo>
                  <a:pt x="5584469" y="832129"/>
                </a:lnTo>
                <a:lnTo>
                  <a:pt x="5579440" y="839063"/>
                </a:lnTo>
                <a:lnTo>
                  <a:pt x="5581764" y="853782"/>
                </a:lnTo>
                <a:lnTo>
                  <a:pt x="5588686" y="858774"/>
                </a:lnTo>
                <a:lnTo>
                  <a:pt x="5603418" y="856449"/>
                </a:lnTo>
                <a:lnTo>
                  <a:pt x="5608434" y="849553"/>
                </a:lnTo>
                <a:close/>
              </a:path>
              <a:path w="5919470" h="1057275">
                <a:moveTo>
                  <a:pt x="5615825" y="981989"/>
                </a:moveTo>
                <a:lnTo>
                  <a:pt x="5613590" y="967892"/>
                </a:lnTo>
                <a:lnTo>
                  <a:pt x="5606986" y="963104"/>
                </a:lnTo>
                <a:lnTo>
                  <a:pt x="5592915" y="965327"/>
                </a:lnTo>
                <a:lnTo>
                  <a:pt x="5588101" y="971931"/>
                </a:lnTo>
                <a:lnTo>
                  <a:pt x="5590337" y="986028"/>
                </a:lnTo>
                <a:lnTo>
                  <a:pt x="5596953" y="990803"/>
                </a:lnTo>
                <a:lnTo>
                  <a:pt x="5611025" y="988568"/>
                </a:lnTo>
                <a:lnTo>
                  <a:pt x="5615825" y="981989"/>
                </a:lnTo>
                <a:close/>
              </a:path>
              <a:path w="5919470" h="1057275">
                <a:moveTo>
                  <a:pt x="5621693" y="340906"/>
                </a:moveTo>
                <a:lnTo>
                  <a:pt x="5620169" y="331304"/>
                </a:lnTo>
                <a:lnTo>
                  <a:pt x="5615648" y="328041"/>
                </a:lnTo>
                <a:lnTo>
                  <a:pt x="5606072" y="329552"/>
                </a:lnTo>
                <a:lnTo>
                  <a:pt x="5602783" y="334060"/>
                </a:lnTo>
                <a:lnTo>
                  <a:pt x="5604294" y="343662"/>
                </a:lnTo>
                <a:lnTo>
                  <a:pt x="5608815" y="346951"/>
                </a:lnTo>
                <a:lnTo>
                  <a:pt x="5618404" y="345427"/>
                </a:lnTo>
                <a:lnTo>
                  <a:pt x="5621693" y="340906"/>
                </a:lnTo>
                <a:close/>
              </a:path>
              <a:path w="5919470" h="1057275">
                <a:moveTo>
                  <a:pt x="5653710" y="470281"/>
                </a:moveTo>
                <a:lnTo>
                  <a:pt x="5652084" y="460057"/>
                </a:lnTo>
                <a:lnTo>
                  <a:pt x="5647271" y="456539"/>
                </a:lnTo>
                <a:lnTo>
                  <a:pt x="5637034" y="458152"/>
                </a:lnTo>
                <a:lnTo>
                  <a:pt x="5633555" y="462991"/>
                </a:lnTo>
                <a:lnTo>
                  <a:pt x="5635180" y="473214"/>
                </a:lnTo>
                <a:lnTo>
                  <a:pt x="5639968" y="476694"/>
                </a:lnTo>
                <a:lnTo>
                  <a:pt x="5650217" y="475068"/>
                </a:lnTo>
                <a:lnTo>
                  <a:pt x="5653710" y="470281"/>
                </a:lnTo>
                <a:close/>
              </a:path>
              <a:path w="5919470" h="1057275">
                <a:moveTo>
                  <a:pt x="5656999" y="101333"/>
                </a:moveTo>
                <a:lnTo>
                  <a:pt x="5655729" y="93332"/>
                </a:lnTo>
                <a:lnTo>
                  <a:pt x="5651970" y="90589"/>
                </a:lnTo>
                <a:lnTo>
                  <a:pt x="5643981" y="91859"/>
                </a:lnTo>
                <a:lnTo>
                  <a:pt x="5641251" y="95631"/>
                </a:lnTo>
                <a:lnTo>
                  <a:pt x="5642508" y="103632"/>
                </a:lnTo>
                <a:lnTo>
                  <a:pt x="5646280" y="106362"/>
                </a:lnTo>
                <a:lnTo>
                  <a:pt x="5654268" y="105105"/>
                </a:lnTo>
                <a:lnTo>
                  <a:pt x="5656999" y="101333"/>
                </a:lnTo>
                <a:close/>
              </a:path>
              <a:path w="5919470" h="1057275">
                <a:moveTo>
                  <a:pt x="5679084" y="600735"/>
                </a:moveTo>
                <a:lnTo>
                  <a:pt x="5677459" y="590486"/>
                </a:lnTo>
                <a:lnTo>
                  <a:pt x="5672633" y="586968"/>
                </a:lnTo>
                <a:lnTo>
                  <a:pt x="5662396" y="588594"/>
                </a:lnTo>
                <a:lnTo>
                  <a:pt x="5658917" y="593420"/>
                </a:lnTo>
                <a:lnTo>
                  <a:pt x="5660542" y="603669"/>
                </a:lnTo>
                <a:lnTo>
                  <a:pt x="5665330" y="607174"/>
                </a:lnTo>
                <a:lnTo>
                  <a:pt x="5675566" y="605548"/>
                </a:lnTo>
                <a:lnTo>
                  <a:pt x="5679084" y="600735"/>
                </a:lnTo>
                <a:close/>
              </a:path>
              <a:path w="5919470" h="1057275">
                <a:moveTo>
                  <a:pt x="5695531" y="226822"/>
                </a:moveTo>
                <a:lnTo>
                  <a:pt x="5694667" y="221386"/>
                </a:lnTo>
                <a:lnTo>
                  <a:pt x="5692140" y="219532"/>
                </a:lnTo>
                <a:lnTo>
                  <a:pt x="5686679" y="220395"/>
                </a:lnTo>
                <a:lnTo>
                  <a:pt x="5684837" y="222935"/>
                </a:lnTo>
                <a:lnTo>
                  <a:pt x="5685701" y="228384"/>
                </a:lnTo>
                <a:lnTo>
                  <a:pt x="5688241" y="230251"/>
                </a:lnTo>
                <a:lnTo>
                  <a:pt x="5693702" y="229387"/>
                </a:lnTo>
                <a:lnTo>
                  <a:pt x="5695531" y="226822"/>
                </a:lnTo>
                <a:close/>
              </a:path>
              <a:path w="5919470" h="1057275">
                <a:moveTo>
                  <a:pt x="5698350" y="732218"/>
                </a:moveTo>
                <a:lnTo>
                  <a:pt x="5696724" y="721995"/>
                </a:lnTo>
                <a:lnTo>
                  <a:pt x="5691911" y="718515"/>
                </a:lnTo>
                <a:lnTo>
                  <a:pt x="5681662" y="720140"/>
                </a:lnTo>
                <a:lnTo>
                  <a:pt x="5678157" y="724941"/>
                </a:lnTo>
                <a:lnTo>
                  <a:pt x="5679783" y="735164"/>
                </a:lnTo>
                <a:lnTo>
                  <a:pt x="5684596" y="738670"/>
                </a:lnTo>
                <a:lnTo>
                  <a:pt x="5694858" y="737044"/>
                </a:lnTo>
                <a:lnTo>
                  <a:pt x="5698350" y="732218"/>
                </a:lnTo>
                <a:close/>
              </a:path>
              <a:path w="5919470" h="1057275">
                <a:moveTo>
                  <a:pt x="5711152" y="864374"/>
                </a:moveTo>
                <a:lnTo>
                  <a:pt x="5709577" y="854456"/>
                </a:lnTo>
                <a:lnTo>
                  <a:pt x="5704903" y="851065"/>
                </a:lnTo>
                <a:lnTo>
                  <a:pt x="5694997" y="852627"/>
                </a:lnTo>
                <a:lnTo>
                  <a:pt x="5691606" y="857300"/>
                </a:lnTo>
                <a:lnTo>
                  <a:pt x="5693168" y="867219"/>
                </a:lnTo>
                <a:lnTo>
                  <a:pt x="5697842" y="870610"/>
                </a:lnTo>
                <a:lnTo>
                  <a:pt x="5707761" y="869035"/>
                </a:lnTo>
                <a:lnTo>
                  <a:pt x="5711152" y="864374"/>
                </a:lnTo>
                <a:close/>
              </a:path>
              <a:path w="5919470" h="1057275">
                <a:moveTo>
                  <a:pt x="5717159" y="996759"/>
                </a:moveTo>
                <a:lnTo>
                  <a:pt x="5715736" y="987780"/>
                </a:lnTo>
                <a:lnTo>
                  <a:pt x="5711533" y="984745"/>
                </a:lnTo>
                <a:lnTo>
                  <a:pt x="5702566" y="986167"/>
                </a:lnTo>
                <a:lnTo>
                  <a:pt x="5699518" y="990346"/>
                </a:lnTo>
                <a:lnTo>
                  <a:pt x="5700941" y="999324"/>
                </a:lnTo>
                <a:lnTo>
                  <a:pt x="5705132" y="1002372"/>
                </a:lnTo>
                <a:lnTo>
                  <a:pt x="5714098" y="1000963"/>
                </a:lnTo>
                <a:lnTo>
                  <a:pt x="5717159" y="996759"/>
                </a:lnTo>
                <a:close/>
              </a:path>
              <a:path w="5919470" h="1057275">
                <a:moveTo>
                  <a:pt x="5731535" y="355155"/>
                </a:moveTo>
                <a:lnTo>
                  <a:pt x="5730570" y="349059"/>
                </a:lnTo>
                <a:lnTo>
                  <a:pt x="5727712" y="346989"/>
                </a:lnTo>
                <a:lnTo>
                  <a:pt x="5721629" y="347954"/>
                </a:lnTo>
                <a:lnTo>
                  <a:pt x="5719559" y="350812"/>
                </a:lnTo>
                <a:lnTo>
                  <a:pt x="5720524" y="356908"/>
                </a:lnTo>
                <a:lnTo>
                  <a:pt x="5723382" y="358978"/>
                </a:lnTo>
                <a:lnTo>
                  <a:pt x="5729465" y="358013"/>
                </a:lnTo>
                <a:lnTo>
                  <a:pt x="5731535" y="355155"/>
                </a:lnTo>
                <a:close/>
              </a:path>
              <a:path w="5919470" h="1057275">
                <a:moveTo>
                  <a:pt x="5761431" y="484835"/>
                </a:moveTo>
                <a:lnTo>
                  <a:pt x="5760415" y="478434"/>
                </a:lnTo>
                <a:lnTo>
                  <a:pt x="5757418" y="476250"/>
                </a:lnTo>
                <a:lnTo>
                  <a:pt x="5751004" y="477266"/>
                </a:lnTo>
                <a:lnTo>
                  <a:pt x="5748833" y="480275"/>
                </a:lnTo>
                <a:lnTo>
                  <a:pt x="5749849" y="486676"/>
                </a:lnTo>
                <a:lnTo>
                  <a:pt x="5752846" y="488848"/>
                </a:lnTo>
                <a:lnTo>
                  <a:pt x="5759247" y="487832"/>
                </a:lnTo>
                <a:lnTo>
                  <a:pt x="5761431" y="484835"/>
                </a:lnTo>
                <a:close/>
              </a:path>
              <a:path w="5919470" h="1057275">
                <a:moveTo>
                  <a:pt x="5785155" y="615607"/>
                </a:moveTo>
                <a:lnTo>
                  <a:pt x="5784139" y="609206"/>
                </a:lnTo>
                <a:lnTo>
                  <a:pt x="5781141" y="607021"/>
                </a:lnTo>
                <a:lnTo>
                  <a:pt x="5774728" y="608037"/>
                </a:lnTo>
                <a:lnTo>
                  <a:pt x="5772556" y="611047"/>
                </a:lnTo>
                <a:lnTo>
                  <a:pt x="5773572" y="617448"/>
                </a:lnTo>
                <a:lnTo>
                  <a:pt x="5776569" y="619645"/>
                </a:lnTo>
                <a:lnTo>
                  <a:pt x="5782983" y="618629"/>
                </a:lnTo>
                <a:lnTo>
                  <a:pt x="5785155" y="615607"/>
                </a:lnTo>
                <a:close/>
              </a:path>
              <a:path w="5919470" h="1057275">
                <a:moveTo>
                  <a:pt x="5802998" y="747306"/>
                </a:moveTo>
                <a:lnTo>
                  <a:pt x="5801982" y="740918"/>
                </a:lnTo>
                <a:lnTo>
                  <a:pt x="5798972" y="738733"/>
                </a:lnTo>
                <a:lnTo>
                  <a:pt x="5792584" y="739736"/>
                </a:lnTo>
                <a:lnTo>
                  <a:pt x="5790400" y="742759"/>
                </a:lnTo>
                <a:lnTo>
                  <a:pt x="5791416" y="749147"/>
                </a:lnTo>
                <a:lnTo>
                  <a:pt x="5794413" y="751319"/>
                </a:lnTo>
                <a:lnTo>
                  <a:pt x="5800801" y="750316"/>
                </a:lnTo>
                <a:lnTo>
                  <a:pt x="5802998" y="747306"/>
                </a:lnTo>
                <a:close/>
              </a:path>
              <a:path w="5919470" h="1057275">
                <a:moveTo>
                  <a:pt x="5814580" y="879551"/>
                </a:moveTo>
                <a:lnTo>
                  <a:pt x="5813628" y="873493"/>
                </a:lnTo>
                <a:lnTo>
                  <a:pt x="5810770" y="871423"/>
                </a:lnTo>
                <a:lnTo>
                  <a:pt x="5804687" y="872388"/>
                </a:lnTo>
                <a:lnTo>
                  <a:pt x="5802617" y="875245"/>
                </a:lnTo>
                <a:lnTo>
                  <a:pt x="5803570" y="881303"/>
                </a:lnTo>
                <a:lnTo>
                  <a:pt x="5806427" y="883373"/>
                </a:lnTo>
                <a:lnTo>
                  <a:pt x="5812510" y="882396"/>
                </a:lnTo>
                <a:lnTo>
                  <a:pt x="5814580" y="879551"/>
                </a:lnTo>
                <a:close/>
              </a:path>
              <a:path w="5919470" h="1057275">
                <a:moveTo>
                  <a:pt x="5820245" y="1012240"/>
                </a:moveTo>
                <a:lnTo>
                  <a:pt x="5819330" y="1006475"/>
                </a:lnTo>
                <a:lnTo>
                  <a:pt x="5816625" y="1004506"/>
                </a:lnTo>
                <a:lnTo>
                  <a:pt x="5810859" y="1005420"/>
                </a:lnTo>
                <a:lnTo>
                  <a:pt x="5808891" y="1008126"/>
                </a:lnTo>
                <a:lnTo>
                  <a:pt x="5809805" y="1013891"/>
                </a:lnTo>
                <a:lnTo>
                  <a:pt x="5812510" y="1015860"/>
                </a:lnTo>
                <a:lnTo>
                  <a:pt x="5818276" y="1014945"/>
                </a:lnTo>
                <a:lnTo>
                  <a:pt x="5820245" y="1012240"/>
                </a:lnTo>
                <a:close/>
              </a:path>
              <a:path w="5919470" h="1057275">
                <a:moveTo>
                  <a:pt x="5869914" y="499960"/>
                </a:moveTo>
                <a:lnTo>
                  <a:pt x="5869305" y="496125"/>
                </a:lnTo>
                <a:lnTo>
                  <a:pt x="5867476" y="494804"/>
                </a:lnTo>
                <a:lnTo>
                  <a:pt x="5863666" y="495414"/>
                </a:lnTo>
                <a:lnTo>
                  <a:pt x="5862358" y="497230"/>
                </a:lnTo>
                <a:lnTo>
                  <a:pt x="5862967" y="501065"/>
                </a:lnTo>
                <a:lnTo>
                  <a:pt x="5864771" y="502361"/>
                </a:lnTo>
                <a:lnTo>
                  <a:pt x="5868581" y="501751"/>
                </a:lnTo>
                <a:lnTo>
                  <a:pt x="5869914" y="499960"/>
                </a:lnTo>
                <a:close/>
              </a:path>
              <a:path w="5919470" h="1057275">
                <a:moveTo>
                  <a:pt x="5892127" y="630986"/>
                </a:moveTo>
                <a:lnTo>
                  <a:pt x="5891517" y="627164"/>
                </a:lnTo>
                <a:lnTo>
                  <a:pt x="5889701" y="625843"/>
                </a:lnTo>
                <a:lnTo>
                  <a:pt x="5885866" y="626440"/>
                </a:lnTo>
                <a:lnTo>
                  <a:pt x="5884557" y="628256"/>
                </a:lnTo>
                <a:lnTo>
                  <a:pt x="5885167" y="632091"/>
                </a:lnTo>
                <a:lnTo>
                  <a:pt x="5886958" y="633399"/>
                </a:lnTo>
                <a:lnTo>
                  <a:pt x="5890806" y="632790"/>
                </a:lnTo>
                <a:lnTo>
                  <a:pt x="5892127" y="630986"/>
                </a:lnTo>
                <a:close/>
              </a:path>
              <a:path w="5919470" h="1057275">
                <a:moveTo>
                  <a:pt x="5908637" y="762889"/>
                </a:moveTo>
                <a:lnTo>
                  <a:pt x="5908027" y="759040"/>
                </a:lnTo>
                <a:lnTo>
                  <a:pt x="5906211" y="757732"/>
                </a:lnTo>
                <a:lnTo>
                  <a:pt x="5902363" y="758329"/>
                </a:lnTo>
                <a:lnTo>
                  <a:pt x="5901080" y="760145"/>
                </a:lnTo>
                <a:lnTo>
                  <a:pt x="5901690" y="763981"/>
                </a:lnTo>
                <a:lnTo>
                  <a:pt x="5903468" y="765263"/>
                </a:lnTo>
                <a:lnTo>
                  <a:pt x="5907303" y="764654"/>
                </a:lnTo>
                <a:lnTo>
                  <a:pt x="5908637" y="762889"/>
                </a:lnTo>
                <a:close/>
              </a:path>
              <a:path w="5919470" h="1057275">
                <a:moveTo>
                  <a:pt x="5919419" y="895350"/>
                </a:moveTo>
                <a:lnTo>
                  <a:pt x="5918809" y="891514"/>
                </a:lnTo>
                <a:lnTo>
                  <a:pt x="5917006" y="890219"/>
                </a:lnTo>
                <a:lnTo>
                  <a:pt x="5913158" y="890816"/>
                </a:lnTo>
                <a:lnTo>
                  <a:pt x="5911850" y="892606"/>
                </a:lnTo>
                <a:lnTo>
                  <a:pt x="5912459" y="896442"/>
                </a:lnTo>
                <a:lnTo>
                  <a:pt x="5914263" y="897750"/>
                </a:lnTo>
                <a:lnTo>
                  <a:pt x="5918098" y="897140"/>
                </a:lnTo>
                <a:lnTo>
                  <a:pt x="5919419" y="895350"/>
                </a:lnTo>
                <a:close/>
              </a:path>
            </a:pathLst>
          </a:custGeom>
          <a:solidFill>
            <a:srgbClr val="FFFFFF">
              <a:alpha val="22999"/>
            </a:srgbClr>
          </a:solidFill>
        </p:spPr>
        <p:txBody>
          <a:bodyPr wrap="square" lIns="0" tIns="0" rIns="0" bIns="0" rtlCol="0"/>
          <a:lstStyle/>
          <a:p>
            <a:endParaRPr/>
          </a:p>
        </p:txBody>
      </p:sp>
      <p:sp>
        <p:nvSpPr>
          <p:cNvPr id="6" name="object 7">
            <a:extLst>
              <a:ext uri="{FF2B5EF4-FFF2-40B4-BE49-F238E27FC236}">
                <a16:creationId xmlns:a16="http://schemas.microsoft.com/office/drawing/2014/main" id="{CFB48AC9-B1C5-D7FC-5DF4-79F30F78ED39}"/>
              </a:ext>
            </a:extLst>
          </p:cNvPr>
          <p:cNvSpPr/>
          <p:nvPr/>
        </p:nvSpPr>
        <p:spPr>
          <a:xfrm>
            <a:off x="5409260" y="0"/>
            <a:ext cx="4399915" cy="1041400"/>
          </a:xfrm>
          <a:custGeom>
            <a:avLst/>
            <a:gdLst/>
            <a:ahLst/>
            <a:cxnLst/>
            <a:rect l="l" t="t" r="r" b="b"/>
            <a:pathLst>
              <a:path w="4399915" h="1041400">
                <a:moveTo>
                  <a:pt x="12496" y="1017943"/>
                </a:moveTo>
                <a:lnTo>
                  <a:pt x="10883" y="1014793"/>
                </a:lnTo>
                <a:lnTo>
                  <a:pt x="5041" y="1012901"/>
                </a:lnTo>
                <a:lnTo>
                  <a:pt x="1905" y="1014488"/>
                </a:lnTo>
                <a:lnTo>
                  <a:pt x="0" y="1020368"/>
                </a:lnTo>
                <a:lnTo>
                  <a:pt x="1612" y="1023467"/>
                </a:lnTo>
                <a:lnTo>
                  <a:pt x="7442" y="1025372"/>
                </a:lnTo>
                <a:lnTo>
                  <a:pt x="10591" y="1023810"/>
                </a:lnTo>
                <a:lnTo>
                  <a:pt x="12496" y="1017943"/>
                </a:lnTo>
                <a:close/>
              </a:path>
              <a:path w="4399915" h="1041400">
                <a:moveTo>
                  <a:pt x="68033" y="896988"/>
                </a:moveTo>
                <a:lnTo>
                  <a:pt x="66344" y="893686"/>
                </a:lnTo>
                <a:lnTo>
                  <a:pt x="60172" y="891679"/>
                </a:lnTo>
                <a:lnTo>
                  <a:pt x="56870" y="893356"/>
                </a:lnTo>
                <a:lnTo>
                  <a:pt x="54864" y="899528"/>
                </a:lnTo>
                <a:lnTo>
                  <a:pt x="56553" y="902830"/>
                </a:lnTo>
                <a:lnTo>
                  <a:pt x="62725" y="904836"/>
                </a:lnTo>
                <a:lnTo>
                  <a:pt x="66027" y="903160"/>
                </a:lnTo>
                <a:lnTo>
                  <a:pt x="68033" y="896988"/>
                </a:lnTo>
                <a:close/>
              </a:path>
              <a:path w="4399915" h="1041400">
                <a:moveTo>
                  <a:pt x="121500" y="1021321"/>
                </a:moveTo>
                <a:lnTo>
                  <a:pt x="121234" y="1020813"/>
                </a:lnTo>
                <a:lnTo>
                  <a:pt x="120307" y="1020508"/>
                </a:lnTo>
                <a:lnTo>
                  <a:pt x="119799" y="1020762"/>
                </a:lnTo>
                <a:lnTo>
                  <a:pt x="119494" y="1021715"/>
                </a:lnTo>
                <a:lnTo>
                  <a:pt x="119748" y="1022223"/>
                </a:lnTo>
                <a:lnTo>
                  <a:pt x="120675" y="1022515"/>
                </a:lnTo>
                <a:lnTo>
                  <a:pt x="121196" y="1022273"/>
                </a:lnTo>
                <a:lnTo>
                  <a:pt x="121500" y="1021321"/>
                </a:lnTo>
                <a:close/>
              </a:path>
              <a:path w="4399915" h="1041400">
                <a:moveTo>
                  <a:pt x="140576" y="777430"/>
                </a:moveTo>
                <a:lnTo>
                  <a:pt x="136194" y="768807"/>
                </a:lnTo>
                <a:lnTo>
                  <a:pt x="120180" y="763612"/>
                </a:lnTo>
                <a:lnTo>
                  <a:pt x="111556" y="768007"/>
                </a:lnTo>
                <a:lnTo>
                  <a:pt x="106362" y="784009"/>
                </a:lnTo>
                <a:lnTo>
                  <a:pt x="110744" y="792632"/>
                </a:lnTo>
                <a:lnTo>
                  <a:pt x="126771" y="797839"/>
                </a:lnTo>
                <a:lnTo>
                  <a:pt x="135369" y="793432"/>
                </a:lnTo>
                <a:lnTo>
                  <a:pt x="140576" y="777430"/>
                </a:lnTo>
                <a:close/>
              </a:path>
              <a:path w="4399915" h="1041400">
                <a:moveTo>
                  <a:pt x="178828" y="901661"/>
                </a:moveTo>
                <a:lnTo>
                  <a:pt x="178663" y="901319"/>
                </a:lnTo>
                <a:lnTo>
                  <a:pt x="178028" y="901115"/>
                </a:lnTo>
                <a:lnTo>
                  <a:pt x="177698" y="901293"/>
                </a:lnTo>
                <a:lnTo>
                  <a:pt x="177495" y="901915"/>
                </a:lnTo>
                <a:lnTo>
                  <a:pt x="177673" y="902233"/>
                </a:lnTo>
                <a:lnTo>
                  <a:pt x="178295" y="902436"/>
                </a:lnTo>
                <a:lnTo>
                  <a:pt x="178625" y="902271"/>
                </a:lnTo>
                <a:lnTo>
                  <a:pt x="178828" y="901661"/>
                </a:lnTo>
                <a:close/>
              </a:path>
              <a:path w="4399915" h="1041400">
                <a:moveTo>
                  <a:pt x="193078" y="666711"/>
                </a:moveTo>
                <a:lnTo>
                  <a:pt x="192836" y="666229"/>
                </a:lnTo>
                <a:lnTo>
                  <a:pt x="191909" y="665924"/>
                </a:lnTo>
                <a:lnTo>
                  <a:pt x="191414" y="666165"/>
                </a:lnTo>
                <a:lnTo>
                  <a:pt x="191109" y="667092"/>
                </a:lnTo>
                <a:lnTo>
                  <a:pt x="191350" y="667613"/>
                </a:lnTo>
                <a:lnTo>
                  <a:pt x="192290" y="667918"/>
                </a:lnTo>
                <a:lnTo>
                  <a:pt x="192786" y="667639"/>
                </a:lnTo>
                <a:lnTo>
                  <a:pt x="193078" y="666711"/>
                </a:lnTo>
                <a:close/>
              </a:path>
              <a:path w="4399915" h="1041400">
                <a:moveTo>
                  <a:pt x="238544" y="1023670"/>
                </a:moveTo>
                <a:lnTo>
                  <a:pt x="237769" y="1022172"/>
                </a:lnTo>
                <a:lnTo>
                  <a:pt x="235013" y="1021270"/>
                </a:lnTo>
                <a:lnTo>
                  <a:pt x="233514" y="1022032"/>
                </a:lnTo>
                <a:lnTo>
                  <a:pt x="232613" y="1024801"/>
                </a:lnTo>
                <a:lnTo>
                  <a:pt x="233375" y="1026299"/>
                </a:lnTo>
                <a:lnTo>
                  <a:pt x="236143" y="1027201"/>
                </a:lnTo>
                <a:lnTo>
                  <a:pt x="237642" y="1026439"/>
                </a:lnTo>
                <a:lnTo>
                  <a:pt x="238544" y="1023670"/>
                </a:lnTo>
                <a:close/>
              </a:path>
              <a:path w="4399915" h="1041400">
                <a:moveTo>
                  <a:pt x="243852" y="785520"/>
                </a:moveTo>
                <a:lnTo>
                  <a:pt x="243611" y="785025"/>
                </a:lnTo>
                <a:lnTo>
                  <a:pt x="242671" y="784720"/>
                </a:lnTo>
                <a:lnTo>
                  <a:pt x="242189" y="784974"/>
                </a:lnTo>
                <a:lnTo>
                  <a:pt x="241884" y="785901"/>
                </a:lnTo>
                <a:lnTo>
                  <a:pt x="242125" y="786384"/>
                </a:lnTo>
                <a:lnTo>
                  <a:pt x="243065" y="786688"/>
                </a:lnTo>
                <a:lnTo>
                  <a:pt x="243547" y="786447"/>
                </a:lnTo>
                <a:lnTo>
                  <a:pt x="243852" y="785520"/>
                </a:lnTo>
                <a:close/>
              </a:path>
              <a:path w="4399915" h="1041400">
                <a:moveTo>
                  <a:pt x="268414" y="556945"/>
                </a:moveTo>
                <a:lnTo>
                  <a:pt x="268084" y="556285"/>
                </a:lnTo>
                <a:lnTo>
                  <a:pt x="266877" y="555891"/>
                </a:lnTo>
                <a:lnTo>
                  <a:pt x="266192" y="556234"/>
                </a:lnTo>
                <a:lnTo>
                  <a:pt x="265798" y="557479"/>
                </a:lnTo>
                <a:lnTo>
                  <a:pt x="266141" y="558139"/>
                </a:lnTo>
                <a:lnTo>
                  <a:pt x="267347" y="558533"/>
                </a:lnTo>
                <a:lnTo>
                  <a:pt x="268008" y="558190"/>
                </a:lnTo>
                <a:lnTo>
                  <a:pt x="268414" y="556945"/>
                </a:lnTo>
                <a:close/>
              </a:path>
              <a:path w="4399915" h="1041400">
                <a:moveTo>
                  <a:pt x="297891" y="905459"/>
                </a:moveTo>
                <a:lnTo>
                  <a:pt x="297370" y="904468"/>
                </a:lnTo>
                <a:lnTo>
                  <a:pt x="295516" y="903871"/>
                </a:lnTo>
                <a:lnTo>
                  <a:pt x="294538" y="904379"/>
                </a:lnTo>
                <a:lnTo>
                  <a:pt x="293928" y="906221"/>
                </a:lnTo>
                <a:lnTo>
                  <a:pt x="294436" y="907199"/>
                </a:lnTo>
                <a:lnTo>
                  <a:pt x="296291" y="907808"/>
                </a:lnTo>
                <a:lnTo>
                  <a:pt x="297294" y="907313"/>
                </a:lnTo>
                <a:lnTo>
                  <a:pt x="297891" y="905459"/>
                </a:lnTo>
                <a:close/>
              </a:path>
              <a:path w="4399915" h="1041400">
                <a:moveTo>
                  <a:pt x="315404" y="673531"/>
                </a:moveTo>
                <a:lnTo>
                  <a:pt x="315150" y="673036"/>
                </a:lnTo>
                <a:lnTo>
                  <a:pt x="314236" y="672731"/>
                </a:lnTo>
                <a:lnTo>
                  <a:pt x="313740" y="672998"/>
                </a:lnTo>
                <a:lnTo>
                  <a:pt x="313436" y="673912"/>
                </a:lnTo>
                <a:lnTo>
                  <a:pt x="313702" y="674395"/>
                </a:lnTo>
                <a:lnTo>
                  <a:pt x="314617" y="674700"/>
                </a:lnTo>
                <a:lnTo>
                  <a:pt x="315112" y="674458"/>
                </a:lnTo>
                <a:lnTo>
                  <a:pt x="315404" y="673531"/>
                </a:lnTo>
                <a:close/>
              </a:path>
              <a:path w="4399915" h="1041400">
                <a:moveTo>
                  <a:pt x="360426" y="449630"/>
                </a:moveTo>
                <a:lnTo>
                  <a:pt x="357301" y="443496"/>
                </a:lnTo>
                <a:lnTo>
                  <a:pt x="345897" y="439788"/>
                </a:lnTo>
                <a:lnTo>
                  <a:pt x="339775" y="442912"/>
                </a:lnTo>
                <a:lnTo>
                  <a:pt x="336067" y="454317"/>
                </a:lnTo>
                <a:lnTo>
                  <a:pt x="339191" y="460438"/>
                </a:lnTo>
                <a:lnTo>
                  <a:pt x="350596" y="464146"/>
                </a:lnTo>
                <a:lnTo>
                  <a:pt x="356717" y="461022"/>
                </a:lnTo>
                <a:lnTo>
                  <a:pt x="360426" y="449630"/>
                </a:lnTo>
                <a:close/>
              </a:path>
              <a:path w="4399915" h="1041400">
                <a:moveTo>
                  <a:pt x="364553" y="791273"/>
                </a:moveTo>
                <a:lnTo>
                  <a:pt x="364299" y="790765"/>
                </a:lnTo>
                <a:lnTo>
                  <a:pt x="363359" y="790460"/>
                </a:lnTo>
                <a:lnTo>
                  <a:pt x="362864" y="790727"/>
                </a:lnTo>
                <a:lnTo>
                  <a:pt x="362572" y="791641"/>
                </a:lnTo>
                <a:lnTo>
                  <a:pt x="362826" y="792124"/>
                </a:lnTo>
                <a:lnTo>
                  <a:pt x="363766" y="792429"/>
                </a:lnTo>
                <a:lnTo>
                  <a:pt x="364248" y="792200"/>
                </a:lnTo>
                <a:lnTo>
                  <a:pt x="364553" y="791273"/>
                </a:lnTo>
                <a:close/>
              </a:path>
              <a:path w="4399915" h="1041400">
                <a:moveTo>
                  <a:pt x="393179" y="566089"/>
                </a:moveTo>
                <a:lnTo>
                  <a:pt x="393026" y="565721"/>
                </a:lnTo>
                <a:lnTo>
                  <a:pt x="392430" y="565531"/>
                </a:lnTo>
                <a:lnTo>
                  <a:pt x="392074" y="565734"/>
                </a:lnTo>
                <a:lnTo>
                  <a:pt x="391883" y="566331"/>
                </a:lnTo>
                <a:lnTo>
                  <a:pt x="392061" y="566661"/>
                </a:lnTo>
                <a:lnTo>
                  <a:pt x="392671" y="566851"/>
                </a:lnTo>
                <a:lnTo>
                  <a:pt x="392988" y="566686"/>
                </a:lnTo>
                <a:lnTo>
                  <a:pt x="393179" y="566089"/>
                </a:lnTo>
                <a:close/>
              </a:path>
              <a:path w="4399915" h="1041400">
                <a:moveTo>
                  <a:pt x="435610" y="351485"/>
                </a:moveTo>
                <a:lnTo>
                  <a:pt x="435533" y="351320"/>
                </a:lnTo>
                <a:lnTo>
                  <a:pt x="435216" y="351218"/>
                </a:lnTo>
                <a:lnTo>
                  <a:pt x="435051" y="351307"/>
                </a:lnTo>
                <a:lnTo>
                  <a:pt x="434962" y="351586"/>
                </a:lnTo>
                <a:lnTo>
                  <a:pt x="435038" y="351764"/>
                </a:lnTo>
                <a:lnTo>
                  <a:pt x="435343" y="351866"/>
                </a:lnTo>
                <a:lnTo>
                  <a:pt x="435571" y="351624"/>
                </a:lnTo>
                <a:lnTo>
                  <a:pt x="435610" y="351485"/>
                </a:lnTo>
                <a:close/>
              </a:path>
              <a:path w="4399915" h="1041400">
                <a:moveTo>
                  <a:pt x="438912" y="681393"/>
                </a:moveTo>
                <a:lnTo>
                  <a:pt x="438746" y="681075"/>
                </a:lnTo>
                <a:lnTo>
                  <a:pt x="438111" y="680872"/>
                </a:lnTo>
                <a:lnTo>
                  <a:pt x="437794" y="681024"/>
                </a:lnTo>
                <a:lnTo>
                  <a:pt x="437591" y="681647"/>
                </a:lnTo>
                <a:lnTo>
                  <a:pt x="437756" y="681990"/>
                </a:lnTo>
                <a:lnTo>
                  <a:pt x="438378" y="682193"/>
                </a:lnTo>
                <a:lnTo>
                  <a:pt x="438708" y="682015"/>
                </a:lnTo>
                <a:lnTo>
                  <a:pt x="438912" y="681393"/>
                </a:lnTo>
                <a:close/>
              </a:path>
              <a:path w="4399915" h="1041400">
                <a:moveTo>
                  <a:pt x="477596" y="463435"/>
                </a:moveTo>
                <a:lnTo>
                  <a:pt x="477431" y="463105"/>
                </a:lnTo>
                <a:lnTo>
                  <a:pt x="476808" y="462902"/>
                </a:lnTo>
                <a:lnTo>
                  <a:pt x="476478" y="463067"/>
                </a:lnTo>
                <a:lnTo>
                  <a:pt x="476288" y="463664"/>
                </a:lnTo>
                <a:lnTo>
                  <a:pt x="476453" y="463994"/>
                </a:lnTo>
                <a:lnTo>
                  <a:pt x="477075" y="464197"/>
                </a:lnTo>
                <a:lnTo>
                  <a:pt x="477405" y="464032"/>
                </a:lnTo>
                <a:lnTo>
                  <a:pt x="477596" y="463435"/>
                </a:lnTo>
                <a:close/>
              </a:path>
              <a:path w="4399915" h="1041400">
                <a:moveTo>
                  <a:pt x="492467" y="146405"/>
                </a:moveTo>
                <a:lnTo>
                  <a:pt x="491642" y="144741"/>
                </a:lnTo>
                <a:lnTo>
                  <a:pt x="488569" y="143738"/>
                </a:lnTo>
                <a:lnTo>
                  <a:pt x="486905" y="144602"/>
                </a:lnTo>
                <a:lnTo>
                  <a:pt x="485914" y="147650"/>
                </a:lnTo>
                <a:lnTo>
                  <a:pt x="486752" y="149326"/>
                </a:lnTo>
                <a:lnTo>
                  <a:pt x="489826" y="150317"/>
                </a:lnTo>
                <a:lnTo>
                  <a:pt x="491477" y="149453"/>
                </a:lnTo>
                <a:lnTo>
                  <a:pt x="492467" y="146405"/>
                </a:lnTo>
                <a:close/>
              </a:path>
              <a:path w="4399915" h="1041400">
                <a:moveTo>
                  <a:pt x="521347" y="576224"/>
                </a:moveTo>
                <a:lnTo>
                  <a:pt x="520928" y="575373"/>
                </a:lnTo>
                <a:lnTo>
                  <a:pt x="519391" y="574878"/>
                </a:lnTo>
                <a:lnTo>
                  <a:pt x="518553" y="575322"/>
                </a:lnTo>
                <a:lnTo>
                  <a:pt x="518058" y="576846"/>
                </a:lnTo>
                <a:lnTo>
                  <a:pt x="518477" y="577659"/>
                </a:lnTo>
                <a:lnTo>
                  <a:pt x="520014" y="578167"/>
                </a:lnTo>
                <a:lnTo>
                  <a:pt x="520839" y="577748"/>
                </a:lnTo>
                <a:lnTo>
                  <a:pt x="521347" y="576224"/>
                </a:lnTo>
                <a:close/>
              </a:path>
              <a:path w="4399915" h="1041400">
                <a:moveTo>
                  <a:pt x="531190" y="255600"/>
                </a:moveTo>
                <a:lnTo>
                  <a:pt x="530364" y="253936"/>
                </a:lnTo>
                <a:lnTo>
                  <a:pt x="527278" y="252933"/>
                </a:lnTo>
                <a:lnTo>
                  <a:pt x="525627" y="253796"/>
                </a:lnTo>
                <a:lnTo>
                  <a:pt x="524624" y="256857"/>
                </a:lnTo>
                <a:lnTo>
                  <a:pt x="525462" y="258521"/>
                </a:lnTo>
                <a:lnTo>
                  <a:pt x="528548" y="259524"/>
                </a:lnTo>
                <a:lnTo>
                  <a:pt x="530199" y="258660"/>
                </a:lnTo>
                <a:lnTo>
                  <a:pt x="531190" y="255600"/>
                </a:lnTo>
                <a:close/>
              </a:path>
              <a:path w="4399915" h="1041400">
                <a:moveTo>
                  <a:pt x="567677" y="366077"/>
                </a:moveTo>
                <a:lnTo>
                  <a:pt x="567575" y="365925"/>
                </a:lnTo>
                <a:lnTo>
                  <a:pt x="567270" y="365823"/>
                </a:lnTo>
                <a:lnTo>
                  <a:pt x="567118" y="365899"/>
                </a:lnTo>
                <a:lnTo>
                  <a:pt x="567016" y="366204"/>
                </a:lnTo>
                <a:lnTo>
                  <a:pt x="567093" y="366356"/>
                </a:lnTo>
                <a:lnTo>
                  <a:pt x="567397" y="366458"/>
                </a:lnTo>
                <a:lnTo>
                  <a:pt x="567575" y="366382"/>
                </a:lnTo>
                <a:lnTo>
                  <a:pt x="567677" y="366077"/>
                </a:lnTo>
                <a:close/>
              </a:path>
              <a:path w="4399915" h="1041400">
                <a:moveTo>
                  <a:pt x="595337" y="57746"/>
                </a:moveTo>
                <a:lnTo>
                  <a:pt x="593661" y="54444"/>
                </a:lnTo>
                <a:lnTo>
                  <a:pt x="587489" y="52438"/>
                </a:lnTo>
                <a:lnTo>
                  <a:pt x="584200" y="54127"/>
                </a:lnTo>
                <a:lnTo>
                  <a:pt x="582193" y="60286"/>
                </a:lnTo>
                <a:lnTo>
                  <a:pt x="583869" y="63601"/>
                </a:lnTo>
                <a:lnTo>
                  <a:pt x="590042" y="65595"/>
                </a:lnTo>
                <a:lnTo>
                  <a:pt x="593331" y="63893"/>
                </a:lnTo>
                <a:lnTo>
                  <a:pt x="595337" y="57746"/>
                </a:lnTo>
                <a:close/>
              </a:path>
              <a:path w="4399915" h="1041400">
                <a:moveTo>
                  <a:pt x="607910" y="476796"/>
                </a:moveTo>
                <a:lnTo>
                  <a:pt x="607834" y="476631"/>
                </a:lnTo>
                <a:lnTo>
                  <a:pt x="607529" y="476542"/>
                </a:lnTo>
                <a:lnTo>
                  <a:pt x="607314" y="476758"/>
                </a:lnTo>
                <a:lnTo>
                  <a:pt x="607275" y="476897"/>
                </a:lnTo>
                <a:lnTo>
                  <a:pt x="607352" y="477088"/>
                </a:lnTo>
                <a:lnTo>
                  <a:pt x="607656" y="477177"/>
                </a:lnTo>
                <a:lnTo>
                  <a:pt x="607822" y="477075"/>
                </a:lnTo>
                <a:lnTo>
                  <a:pt x="607910" y="476796"/>
                </a:lnTo>
                <a:close/>
              </a:path>
              <a:path w="4399915" h="1041400">
                <a:moveTo>
                  <a:pt x="626148" y="166306"/>
                </a:moveTo>
                <a:lnTo>
                  <a:pt x="626071" y="166141"/>
                </a:lnTo>
                <a:lnTo>
                  <a:pt x="625754" y="166039"/>
                </a:lnTo>
                <a:lnTo>
                  <a:pt x="625589" y="166128"/>
                </a:lnTo>
                <a:lnTo>
                  <a:pt x="625500" y="166433"/>
                </a:lnTo>
                <a:lnTo>
                  <a:pt x="625576" y="166585"/>
                </a:lnTo>
                <a:lnTo>
                  <a:pt x="625894" y="166687"/>
                </a:lnTo>
                <a:lnTo>
                  <a:pt x="626059" y="166611"/>
                </a:lnTo>
                <a:lnTo>
                  <a:pt x="626148" y="166306"/>
                </a:lnTo>
                <a:close/>
              </a:path>
              <a:path w="4399915" h="1041400">
                <a:moveTo>
                  <a:pt x="663727" y="274218"/>
                </a:moveTo>
                <a:lnTo>
                  <a:pt x="663638" y="274066"/>
                </a:lnTo>
                <a:lnTo>
                  <a:pt x="663321" y="273964"/>
                </a:lnTo>
                <a:lnTo>
                  <a:pt x="663168" y="274040"/>
                </a:lnTo>
                <a:lnTo>
                  <a:pt x="663067" y="274358"/>
                </a:lnTo>
                <a:lnTo>
                  <a:pt x="663130" y="274510"/>
                </a:lnTo>
                <a:lnTo>
                  <a:pt x="663448" y="274624"/>
                </a:lnTo>
                <a:lnTo>
                  <a:pt x="663625" y="274548"/>
                </a:lnTo>
                <a:lnTo>
                  <a:pt x="663727" y="274218"/>
                </a:lnTo>
                <a:close/>
              </a:path>
              <a:path w="4399915" h="1041400">
                <a:moveTo>
                  <a:pt x="701890" y="382803"/>
                </a:moveTo>
                <a:lnTo>
                  <a:pt x="701802" y="382651"/>
                </a:lnTo>
                <a:lnTo>
                  <a:pt x="701484" y="382549"/>
                </a:lnTo>
                <a:lnTo>
                  <a:pt x="701344" y="382625"/>
                </a:lnTo>
                <a:lnTo>
                  <a:pt x="701230" y="382955"/>
                </a:lnTo>
                <a:lnTo>
                  <a:pt x="701306" y="383108"/>
                </a:lnTo>
                <a:lnTo>
                  <a:pt x="701611" y="383209"/>
                </a:lnTo>
                <a:lnTo>
                  <a:pt x="701789" y="383133"/>
                </a:lnTo>
                <a:lnTo>
                  <a:pt x="701890" y="382803"/>
                </a:lnTo>
                <a:close/>
              </a:path>
              <a:path w="4399915" h="1041400">
                <a:moveTo>
                  <a:pt x="729018" y="82181"/>
                </a:moveTo>
                <a:lnTo>
                  <a:pt x="728954" y="82003"/>
                </a:lnTo>
                <a:lnTo>
                  <a:pt x="728649" y="81902"/>
                </a:lnTo>
                <a:lnTo>
                  <a:pt x="728472" y="82003"/>
                </a:lnTo>
                <a:lnTo>
                  <a:pt x="728408" y="82169"/>
                </a:lnTo>
                <a:lnTo>
                  <a:pt x="728370" y="82308"/>
                </a:lnTo>
                <a:lnTo>
                  <a:pt x="728459" y="82473"/>
                </a:lnTo>
                <a:lnTo>
                  <a:pt x="728776" y="82575"/>
                </a:lnTo>
                <a:lnTo>
                  <a:pt x="728916" y="82486"/>
                </a:lnTo>
                <a:lnTo>
                  <a:pt x="729018" y="82181"/>
                </a:lnTo>
                <a:close/>
              </a:path>
              <a:path w="4399915" h="1041400">
                <a:moveTo>
                  <a:pt x="838187" y="3759"/>
                </a:moveTo>
                <a:lnTo>
                  <a:pt x="837666" y="2743"/>
                </a:lnTo>
                <a:lnTo>
                  <a:pt x="835825" y="2146"/>
                </a:lnTo>
                <a:lnTo>
                  <a:pt x="834847" y="2667"/>
                </a:lnTo>
                <a:lnTo>
                  <a:pt x="834237" y="4521"/>
                </a:lnTo>
                <a:lnTo>
                  <a:pt x="834745" y="5486"/>
                </a:lnTo>
                <a:lnTo>
                  <a:pt x="836587" y="6083"/>
                </a:lnTo>
                <a:lnTo>
                  <a:pt x="837590" y="5613"/>
                </a:lnTo>
                <a:lnTo>
                  <a:pt x="838187" y="3759"/>
                </a:lnTo>
                <a:close/>
              </a:path>
              <a:path w="4399915" h="1041400">
                <a:moveTo>
                  <a:pt x="3052318" y="10528"/>
                </a:moveTo>
                <a:lnTo>
                  <a:pt x="3051822" y="9525"/>
                </a:lnTo>
                <a:lnTo>
                  <a:pt x="3049968" y="8928"/>
                </a:lnTo>
                <a:lnTo>
                  <a:pt x="3048965" y="9448"/>
                </a:lnTo>
                <a:lnTo>
                  <a:pt x="3048368" y="11277"/>
                </a:lnTo>
                <a:lnTo>
                  <a:pt x="3048889" y="12255"/>
                </a:lnTo>
                <a:lnTo>
                  <a:pt x="3050743" y="12865"/>
                </a:lnTo>
                <a:lnTo>
                  <a:pt x="3051721" y="12357"/>
                </a:lnTo>
                <a:lnTo>
                  <a:pt x="3052318" y="10528"/>
                </a:lnTo>
                <a:close/>
              </a:path>
              <a:path w="4399915" h="1041400">
                <a:moveTo>
                  <a:pt x="3170745" y="70827"/>
                </a:moveTo>
                <a:lnTo>
                  <a:pt x="3170237" y="69837"/>
                </a:lnTo>
                <a:lnTo>
                  <a:pt x="3168383" y="69240"/>
                </a:lnTo>
                <a:lnTo>
                  <a:pt x="3167392" y="69735"/>
                </a:lnTo>
                <a:lnTo>
                  <a:pt x="3166795" y="71589"/>
                </a:lnTo>
                <a:lnTo>
                  <a:pt x="3167291" y="72593"/>
                </a:lnTo>
                <a:lnTo>
                  <a:pt x="3169145" y="73202"/>
                </a:lnTo>
                <a:lnTo>
                  <a:pt x="3170148" y="72682"/>
                </a:lnTo>
                <a:lnTo>
                  <a:pt x="3170745" y="70827"/>
                </a:lnTo>
                <a:close/>
              </a:path>
              <a:path w="4399915" h="1041400">
                <a:moveTo>
                  <a:pt x="3263531" y="698"/>
                </a:moveTo>
                <a:lnTo>
                  <a:pt x="3263163" y="0"/>
                </a:lnTo>
                <a:lnTo>
                  <a:pt x="3257575" y="0"/>
                </a:lnTo>
                <a:lnTo>
                  <a:pt x="3256940" y="1981"/>
                </a:lnTo>
                <a:lnTo>
                  <a:pt x="3257766" y="3632"/>
                </a:lnTo>
                <a:lnTo>
                  <a:pt x="3260877" y="4635"/>
                </a:lnTo>
                <a:lnTo>
                  <a:pt x="3262528" y="3797"/>
                </a:lnTo>
                <a:lnTo>
                  <a:pt x="3263531" y="698"/>
                </a:lnTo>
                <a:close/>
              </a:path>
              <a:path w="4399915" h="1041400">
                <a:moveTo>
                  <a:pt x="3288728" y="137782"/>
                </a:moveTo>
                <a:lnTo>
                  <a:pt x="3287293" y="134962"/>
                </a:lnTo>
                <a:lnTo>
                  <a:pt x="3282035" y="133261"/>
                </a:lnTo>
                <a:lnTo>
                  <a:pt x="3279241" y="134696"/>
                </a:lnTo>
                <a:lnTo>
                  <a:pt x="3277527" y="139941"/>
                </a:lnTo>
                <a:lnTo>
                  <a:pt x="3278962" y="142748"/>
                </a:lnTo>
                <a:lnTo>
                  <a:pt x="3284207" y="144449"/>
                </a:lnTo>
                <a:lnTo>
                  <a:pt x="3287026" y="143027"/>
                </a:lnTo>
                <a:lnTo>
                  <a:pt x="3288728" y="137782"/>
                </a:lnTo>
                <a:close/>
              </a:path>
              <a:path w="4399915" h="1041400">
                <a:moveTo>
                  <a:pt x="3377209" y="70434"/>
                </a:moveTo>
                <a:lnTo>
                  <a:pt x="3376218" y="68465"/>
                </a:lnTo>
                <a:lnTo>
                  <a:pt x="3372510" y="67271"/>
                </a:lnTo>
                <a:lnTo>
                  <a:pt x="3370529" y="68262"/>
                </a:lnTo>
                <a:lnTo>
                  <a:pt x="3369335" y="71970"/>
                </a:lnTo>
                <a:lnTo>
                  <a:pt x="3370338" y="73964"/>
                </a:lnTo>
                <a:lnTo>
                  <a:pt x="3374034" y="75158"/>
                </a:lnTo>
                <a:lnTo>
                  <a:pt x="3376015" y="74142"/>
                </a:lnTo>
                <a:lnTo>
                  <a:pt x="3377209" y="70434"/>
                </a:lnTo>
                <a:close/>
              </a:path>
              <a:path w="4399915" h="1041400">
                <a:moveTo>
                  <a:pt x="3400933" y="212026"/>
                </a:moveTo>
                <a:lnTo>
                  <a:pt x="3398913" y="208064"/>
                </a:lnTo>
                <a:lnTo>
                  <a:pt x="3391522" y="205663"/>
                </a:lnTo>
                <a:lnTo>
                  <a:pt x="3387547" y="207683"/>
                </a:lnTo>
                <a:lnTo>
                  <a:pt x="3385147" y="215061"/>
                </a:lnTo>
                <a:lnTo>
                  <a:pt x="3387166" y="219049"/>
                </a:lnTo>
                <a:lnTo>
                  <a:pt x="3394570" y="221449"/>
                </a:lnTo>
                <a:lnTo>
                  <a:pt x="3398545" y="219405"/>
                </a:lnTo>
                <a:lnTo>
                  <a:pt x="3400933" y="212026"/>
                </a:lnTo>
                <a:close/>
              </a:path>
              <a:path w="4399915" h="1041400">
                <a:moveTo>
                  <a:pt x="3467671" y="3238"/>
                </a:moveTo>
                <a:lnTo>
                  <a:pt x="3466503" y="914"/>
                </a:lnTo>
                <a:lnTo>
                  <a:pt x="3463658" y="0"/>
                </a:lnTo>
                <a:lnTo>
                  <a:pt x="3461220" y="0"/>
                </a:lnTo>
                <a:lnTo>
                  <a:pt x="3459848" y="698"/>
                </a:lnTo>
                <a:lnTo>
                  <a:pt x="3458451" y="4991"/>
                </a:lnTo>
                <a:lnTo>
                  <a:pt x="3459645" y="7315"/>
                </a:lnTo>
                <a:lnTo>
                  <a:pt x="3463963" y="8712"/>
                </a:lnTo>
                <a:lnTo>
                  <a:pt x="3466274" y="7531"/>
                </a:lnTo>
                <a:lnTo>
                  <a:pt x="3467671" y="3238"/>
                </a:lnTo>
                <a:close/>
              </a:path>
              <a:path w="4399915" h="1041400">
                <a:moveTo>
                  <a:pt x="3487864" y="146570"/>
                </a:moveTo>
                <a:lnTo>
                  <a:pt x="3486353" y="143598"/>
                </a:lnTo>
                <a:lnTo>
                  <a:pt x="3480803" y="141795"/>
                </a:lnTo>
                <a:lnTo>
                  <a:pt x="3477831" y="143319"/>
                </a:lnTo>
                <a:lnTo>
                  <a:pt x="3476028" y="148869"/>
                </a:lnTo>
                <a:lnTo>
                  <a:pt x="3477539" y="151841"/>
                </a:lnTo>
                <a:lnTo>
                  <a:pt x="3483089" y="153644"/>
                </a:lnTo>
                <a:lnTo>
                  <a:pt x="3486061" y="152120"/>
                </a:lnTo>
                <a:lnTo>
                  <a:pt x="3487864" y="146570"/>
                </a:lnTo>
                <a:close/>
              </a:path>
              <a:path w="4399915" h="1041400">
                <a:moveTo>
                  <a:pt x="3505289" y="293611"/>
                </a:moveTo>
                <a:lnTo>
                  <a:pt x="3503434" y="289966"/>
                </a:lnTo>
                <a:lnTo>
                  <a:pt x="3496665" y="287769"/>
                </a:lnTo>
                <a:lnTo>
                  <a:pt x="3493008" y="289623"/>
                </a:lnTo>
                <a:lnTo>
                  <a:pt x="3490811" y="296392"/>
                </a:lnTo>
                <a:lnTo>
                  <a:pt x="3492677" y="300050"/>
                </a:lnTo>
                <a:lnTo>
                  <a:pt x="3499447" y="302247"/>
                </a:lnTo>
                <a:lnTo>
                  <a:pt x="3503091" y="300393"/>
                </a:lnTo>
                <a:lnTo>
                  <a:pt x="3505289" y="293611"/>
                </a:lnTo>
                <a:close/>
              </a:path>
              <a:path w="4399915" h="1041400">
                <a:moveTo>
                  <a:pt x="3575837" y="81203"/>
                </a:moveTo>
                <a:lnTo>
                  <a:pt x="3574491" y="78574"/>
                </a:lnTo>
                <a:lnTo>
                  <a:pt x="3569551" y="76962"/>
                </a:lnTo>
                <a:lnTo>
                  <a:pt x="3566922" y="78308"/>
                </a:lnTo>
                <a:lnTo>
                  <a:pt x="3565309" y="83248"/>
                </a:lnTo>
                <a:lnTo>
                  <a:pt x="3566655" y="85890"/>
                </a:lnTo>
                <a:lnTo>
                  <a:pt x="3571595" y="87490"/>
                </a:lnTo>
                <a:lnTo>
                  <a:pt x="3574237" y="86156"/>
                </a:lnTo>
                <a:lnTo>
                  <a:pt x="3575837" y="81203"/>
                </a:lnTo>
                <a:close/>
              </a:path>
              <a:path w="4399915" h="1041400">
                <a:moveTo>
                  <a:pt x="3593084" y="229184"/>
                </a:moveTo>
                <a:lnTo>
                  <a:pt x="3591229" y="225526"/>
                </a:lnTo>
                <a:lnTo>
                  <a:pt x="3584448" y="223329"/>
                </a:lnTo>
                <a:lnTo>
                  <a:pt x="3580815" y="225196"/>
                </a:lnTo>
                <a:lnTo>
                  <a:pt x="3578618" y="231965"/>
                </a:lnTo>
                <a:lnTo>
                  <a:pt x="3580473" y="235597"/>
                </a:lnTo>
                <a:lnTo>
                  <a:pt x="3587254" y="237794"/>
                </a:lnTo>
                <a:lnTo>
                  <a:pt x="3590887" y="235953"/>
                </a:lnTo>
                <a:lnTo>
                  <a:pt x="3593084" y="229184"/>
                </a:lnTo>
                <a:close/>
              </a:path>
              <a:path w="4399915" h="1041400">
                <a:moveTo>
                  <a:pt x="3609251" y="380682"/>
                </a:moveTo>
                <a:lnTo>
                  <a:pt x="3606304" y="374878"/>
                </a:lnTo>
                <a:lnTo>
                  <a:pt x="3595522" y="371373"/>
                </a:lnTo>
                <a:lnTo>
                  <a:pt x="3589731" y="374332"/>
                </a:lnTo>
                <a:lnTo>
                  <a:pt x="3586226" y="385114"/>
                </a:lnTo>
                <a:lnTo>
                  <a:pt x="3589172" y="390906"/>
                </a:lnTo>
                <a:lnTo>
                  <a:pt x="3599954" y="394411"/>
                </a:lnTo>
                <a:lnTo>
                  <a:pt x="3605746" y="391452"/>
                </a:lnTo>
                <a:lnTo>
                  <a:pt x="3609251" y="380682"/>
                </a:lnTo>
                <a:close/>
              </a:path>
              <a:path w="4399915" h="1041400">
                <a:moveTo>
                  <a:pt x="3664242" y="16065"/>
                </a:moveTo>
                <a:lnTo>
                  <a:pt x="3662896" y="13411"/>
                </a:lnTo>
                <a:lnTo>
                  <a:pt x="3657955" y="11798"/>
                </a:lnTo>
                <a:lnTo>
                  <a:pt x="3655314" y="13169"/>
                </a:lnTo>
                <a:lnTo>
                  <a:pt x="3653713" y="18084"/>
                </a:lnTo>
                <a:lnTo>
                  <a:pt x="3655060" y="20726"/>
                </a:lnTo>
                <a:lnTo>
                  <a:pt x="3660000" y="22326"/>
                </a:lnTo>
                <a:lnTo>
                  <a:pt x="3662642" y="20993"/>
                </a:lnTo>
                <a:lnTo>
                  <a:pt x="3664242" y="16065"/>
                </a:lnTo>
                <a:close/>
              </a:path>
              <a:path w="4399915" h="1041400">
                <a:moveTo>
                  <a:pt x="3680041" y="165100"/>
                </a:moveTo>
                <a:lnTo>
                  <a:pt x="3678364" y="161772"/>
                </a:lnTo>
                <a:lnTo>
                  <a:pt x="3672192" y="159766"/>
                </a:lnTo>
                <a:lnTo>
                  <a:pt x="3668877" y="161467"/>
                </a:lnTo>
                <a:lnTo>
                  <a:pt x="3666883" y="167627"/>
                </a:lnTo>
                <a:lnTo>
                  <a:pt x="3668560" y="170929"/>
                </a:lnTo>
                <a:lnTo>
                  <a:pt x="3674732" y="172935"/>
                </a:lnTo>
                <a:lnTo>
                  <a:pt x="3678034" y="171246"/>
                </a:lnTo>
                <a:lnTo>
                  <a:pt x="3680041" y="165100"/>
                </a:lnTo>
                <a:close/>
              </a:path>
              <a:path w="4399915" h="1041400">
                <a:moveTo>
                  <a:pt x="3692829" y="317919"/>
                </a:moveTo>
                <a:lnTo>
                  <a:pt x="3690721" y="313766"/>
                </a:lnTo>
                <a:lnTo>
                  <a:pt x="3683025" y="311277"/>
                </a:lnTo>
                <a:lnTo>
                  <a:pt x="3678885" y="313385"/>
                </a:lnTo>
                <a:lnTo>
                  <a:pt x="3676370" y="321081"/>
                </a:lnTo>
                <a:lnTo>
                  <a:pt x="3678491" y="325221"/>
                </a:lnTo>
                <a:lnTo>
                  <a:pt x="3686187" y="327723"/>
                </a:lnTo>
                <a:lnTo>
                  <a:pt x="3690328" y="325615"/>
                </a:lnTo>
                <a:lnTo>
                  <a:pt x="3692829" y="317919"/>
                </a:lnTo>
                <a:close/>
              </a:path>
              <a:path w="4399915" h="1041400">
                <a:moveTo>
                  <a:pt x="3705517" y="474179"/>
                </a:moveTo>
                <a:lnTo>
                  <a:pt x="3701973" y="467245"/>
                </a:lnTo>
                <a:lnTo>
                  <a:pt x="3689045" y="463042"/>
                </a:lnTo>
                <a:lnTo>
                  <a:pt x="3682098" y="466559"/>
                </a:lnTo>
                <a:lnTo>
                  <a:pt x="3677882" y="479513"/>
                </a:lnTo>
                <a:lnTo>
                  <a:pt x="3681425" y="486486"/>
                </a:lnTo>
                <a:lnTo>
                  <a:pt x="3694366" y="490689"/>
                </a:lnTo>
                <a:lnTo>
                  <a:pt x="3701313" y="487121"/>
                </a:lnTo>
                <a:lnTo>
                  <a:pt x="3705517" y="474179"/>
                </a:lnTo>
                <a:close/>
              </a:path>
              <a:path w="4399915" h="1041400">
                <a:moveTo>
                  <a:pt x="3766502" y="101244"/>
                </a:moveTo>
                <a:lnTo>
                  <a:pt x="3765080" y="98450"/>
                </a:lnTo>
                <a:lnTo>
                  <a:pt x="3759835" y="96748"/>
                </a:lnTo>
                <a:lnTo>
                  <a:pt x="3757028" y="98171"/>
                </a:lnTo>
                <a:lnTo>
                  <a:pt x="3755326" y="103441"/>
                </a:lnTo>
                <a:lnTo>
                  <a:pt x="3756761" y="106235"/>
                </a:lnTo>
                <a:lnTo>
                  <a:pt x="3761994" y="107937"/>
                </a:lnTo>
                <a:lnTo>
                  <a:pt x="3764800" y="106514"/>
                </a:lnTo>
                <a:lnTo>
                  <a:pt x="3766502" y="101244"/>
                </a:lnTo>
                <a:close/>
              </a:path>
              <a:path w="4399915" h="1041400">
                <a:moveTo>
                  <a:pt x="3779926" y="254584"/>
                </a:moveTo>
                <a:lnTo>
                  <a:pt x="3777742" y="250266"/>
                </a:lnTo>
                <a:lnTo>
                  <a:pt x="3769715" y="247662"/>
                </a:lnTo>
                <a:lnTo>
                  <a:pt x="3765423" y="249872"/>
                </a:lnTo>
                <a:lnTo>
                  <a:pt x="3762819" y="257873"/>
                </a:lnTo>
                <a:lnTo>
                  <a:pt x="3765004" y="262178"/>
                </a:lnTo>
                <a:lnTo>
                  <a:pt x="3773017" y="264782"/>
                </a:lnTo>
                <a:lnTo>
                  <a:pt x="3777323" y="262585"/>
                </a:lnTo>
                <a:lnTo>
                  <a:pt x="3779926" y="254584"/>
                </a:lnTo>
                <a:close/>
              </a:path>
              <a:path w="4399915" h="1041400">
                <a:moveTo>
                  <a:pt x="3787749" y="412267"/>
                </a:moveTo>
                <a:lnTo>
                  <a:pt x="3785209" y="407289"/>
                </a:lnTo>
                <a:lnTo>
                  <a:pt x="3775976" y="404291"/>
                </a:lnTo>
                <a:lnTo>
                  <a:pt x="3771011" y="406831"/>
                </a:lnTo>
                <a:lnTo>
                  <a:pt x="3768001" y="416077"/>
                </a:lnTo>
                <a:lnTo>
                  <a:pt x="3770541" y="421043"/>
                </a:lnTo>
                <a:lnTo>
                  <a:pt x="3779774" y="424040"/>
                </a:lnTo>
                <a:lnTo>
                  <a:pt x="3784739" y="421513"/>
                </a:lnTo>
                <a:lnTo>
                  <a:pt x="3787749" y="412267"/>
                </a:lnTo>
                <a:close/>
              </a:path>
              <a:path w="4399915" h="1041400">
                <a:moveTo>
                  <a:pt x="3791432" y="574268"/>
                </a:moveTo>
                <a:lnTo>
                  <a:pt x="3788384" y="568299"/>
                </a:lnTo>
                <a:lnTo>
                  <a:pt x="3777310" y="564705"/>
                </a:lnTo>
                <a:lnTo>
                  <a:pt x="3771341" y="567740"/>
                </a:lnTo>
                <a:lnTo>
                  <a:pt x="3767734" y="578840"/>
                </a:lnTo>
                <a:lnTo>
                  <a:pt x="3770782" y="584784"/>
                </a:lnTo>
                <a:lnTo>
                  <a:pt x="3781856" y="588378"/>
                </a:lnTo>
                <a:lnTo>
                  <a:pt x="3787825" y="585368"/>
                </a:lnTo>
                <a:lnTo>
                  <a:pt x="3791432" y="574268"/>
                </a:lnTo>
                <a:close/>
              </a:path>
              <a:path w="4399915" h="1041400">
                <a:moveTo>
                  <a:pt x="3866604" y="191414"/>
                </a:moveTo>
                <a:lnTo>
                  <a:pt x="3864394" y="187109"/>
                </a:lnTo>
                <a:lnTo>
                  <a:pt x="3856393" y="184492"/>
                </a:lnTo>
                <a:lnTo>
                  <a:pt x="3852087" y="186702"/>
                </a:lnTo>
                <a:lnTo>
                  <a:pt x="3849497" y="194703"/>
                </a:lnTo>
                <a:lnTo>
                  <a:pt x="3851668" y="199009"/>
                </a:lnTo>
                <a:lnTo>
                  <a:pt x="3859682" y="201612"/>
                </a:lnTo>
                <a:lnTo>
                  <a:pt x="3864000" y="199415"/>
                </a:lnTo>
                <a:lnTo>
                  <a:pt x="3866604" y="191414"/>
                </a:lnTo>
                <a:close/>
              </a:path>
              <a:path w="4399915" h="1041400">
                <a:moveTo>
                  <a:pt x="3874185" y="349554"/>
                </a:moveTo>
                <a:lnTo>
                  <a:pt x="3871582" y="344424"/>
                </a:lnTo>
                <a:lnTo>
                  <a:pt x="3862044" y="341325"/>
                </a:lnTo>
                <a:lnTo>
                  <a:pt x="3856901" y="343941"/>
                </a:lnTo>
                <a:lnTo>
                  <a:pt x="3853802" y="353491"/>
                </a:lnTo>
                <a:lnTo>
                  <a:pt x="3856418" y="358635"/>
                </a:lnTo>
                <a:lnTo>
                  <a:pt x="3865956" y="361734"/>
                </a:lnTo>
                <a:lnTo>
                  <a:pt x="3871087" y="359105"/>
                </a:lnTo>
                <a:lnTo>
                  <a:pt x="3874185" y="349554"/>
                </a:lnTo>
                <a:close/>
              </a:path>
              <a:path w="4399915" h="1041400">
                <a:moveTo>
                  <a:pt x="3876167" y="512152"/>
                </a:moveTo>
                <a:lnTo>
                  <a:pt x="3873373" y="506691"/>
                </a:lnTo>
                <a:lnTo>
                  <a:pt x="3863200" y="503389"/>
                </a:lnTo>
                <a:lnTo>
                  <a:pt x="3857764" y="506171"/>
                </a:lnTo>
                <a:lnTo>
                  <a:pt x="3854450" y="516343"/>
                </a:lnTo>
                <a:lnTo>
                  <a:pt x="3857218" y="521779"/>
                </a:lnTo>
                <a:lnTo>
                  <a:pt x="3867404" y="525094"/>
                </a:lnTo>
                <a:lnTo>
                  <a:pt x="3872852" y="522325"/>
                </a:lnTo>
                <a:lnTo>
                  <a:pt x="3876167" y="512152"/>
                </a:lnTo>
                <a:close/>
              </a:path>
              <a:path w="4399915" h="1041400">
                <a:moveTo>
                  <a:pt x="3878478" y="678192"/>
                </a:moveTo>
                <a:lnTo>
                  <a:pt x="3874020" y="669417"/>
                </a:lnTo>
                <a:lnTo>
                  <a:pt x="3857675" y="664108"/>
                </a:lnTo>
                <a:lnTo>
                  <a:pt x="3848925" y="668591"/>
                </a:lnTo>
                <a:lnTo>
                  <a:pt x="3843617" y="684911"/>
                </a:lnTo>
                <a:lnTo>
                  <a:pt x="3848062" y="693699"/>
                </a:lnTo>
                <a:lnTo>
                  <a:pt x="3864406" y="699008"/>
                </a:lnTo>
                <a:lnTo>
                  <a:pt x="3873169" y="694524"/>
                </a:lnTo>
                <a:lnTo>
                  <a:pt x="3878478" y="678192"/>
                </a:lnTo>
                <a:close/>
              </a:path>
              <a:path w="4399915" h="1041400">
                <a:moveTo>
                  <a:pt x="3953573" y="789940"/>
                </a:moveTo>
                <a:lnTo>
                  <a:pt x="3951681" y="783361"/>
                </a:lnTo>
                <a:lnTo>
                  <a:pt x="3947452" y="777963"/>
                </a:lnTo>
                <a:lnTo>
                  <a:pt x="3941267" y="774471"/>
                </a:lnTo>
                <a:lnTo>
                  <a:pt x="3934206" y="773658"/>
                </a:lnTo>
                <a:lnTo>
                  <a:pt x="3927614" y="775538"/>
                </a:lnTo>
                <a:lnTo>
                  <a:pt x="3922204" y="779754"/>
                </a:lnTo>
                <a:lnTo>
                  <a:pt x="3918724" y="785939"/>
                </a:lnTo>
                <a:lnTo>
                  <a:pt x="3917912" y="793000"/>
                </a:lnTo>
                <a:lnTo>
                  <a:pt x="3919804" y="799592"/>
                </a:lnTo>
                <a:lnTo>
                  <a:pt x="3924020" y="804989"/>
                </a:lnTo>
                <a:lnTo>
                  <a:pt x="3930218" y="808482"/>
                </a:lnTo>
                <a:lnTo>
                  <a:pt x="3937266" y="809294"/>
                </a:lnTo>
                <a:lnTo>
                  <a:pt x="3943858" y="807415"/>
                </a:lnTo>
                <a:lnTo>
                  <a:pt x="3949268" y="803186"/>
                </a:lnTo>
                <a:lnTo>
                  <a:pt x="3952760" y="797001"/>
                </a:lnTo>
                <a:lnTo>
                  <a:pt x="3953573" y="789940"/>
                </a:lnTo>
                <a:close/>
              </a:path>
              <a:path w="4399915" h="1041400">
                <a:moveTo>
                  <a:pt x="3958628" y="287286"/>
                </a:moveTo>
                <a:lnTo>
                  <a:pt x="3956443" y="282981"/>
                </a:lnTo>
                <a:lnTo>
                  <a:pt x="3948417" y="280365"/>
                </a:lnTo>
                <a:lnTo>
                  <a:pt x="3944112" y="282575"/>
                </a:lnTo>
                <a:lnTo>
                  <a:pt x="3941508" y="290588"/>
                </a:lnTo>
                <a:lnTo>
                  <a:pt x="3943705" y="294855"/>
                </a:lnTo>
                <a:lnTo>
                  <a:pt x="3951732" y="297472"/>
                </a:lnTo>
                <a:lnTo>
                  <a:pt x="3956024" y="295313"/>
                </a:lnTo>
                <a:lnTo>
                  <a:pt x="3958628" y="287286"/>
                </a:lnTo>
                <a:close/>
              </a:path>
              <a:path w="4399915" h="1041400">
                <a:moveTo>
                  <a:pt x="3959441" y="616915"/>
                </a:moveTo>
                <a:lnTo>
                  <a:pt x="3956151" y="610463"/>
                </a:lnTo>
                <a:lnTo>
                  <a:pt x="3944137" y="606552"/>
                </a:lnTo>
                <a:lnTo>
                  <a:pt x="3937685" y="609841"/>
                </a:lnTo>
                <a:lnTo>
                  <a:pt x="3933774" y="621855"/>
                </a:lnTo>
                <a:lnTo>
                  <a:pt x="3937063" y="628307"/>
                </a:lnTo>
                <a:lnTo>
                  <a:pt x="3949077" y="632206"/>
                </a:lnTo>
                <a:lnTo>
                  <a:pt x="3955542" y="628929"/>
                </a:lnTo>
                <a:lnTo>
                  <a:pt x="3959441" y="616915"/>
                </a:lnTo>
                <a:close/>
              </a:path>
              <a:path w="4399915" h="1041400">
                <a:moveTo>
                  <a:pt x="3963187" y="449605"/>
                </a:moveTo>
                <a:lnTo>
                  <a:pt x="3960076" y="443484"/>
                </a:lnTo>
                <a:lnTo>
                  <a:pt x="3948684" y="439788"/>
                </a:lnTo>
                <a:lnTo>
                  <a:pt x="3942562" y="442912"/>
                </a:lnTo>
                <a:lnTo>
                  <a:pt x="3938854" y="454304"/>
                </a:lnTo>
                <a:lnTo>
                  <a:pt x="3941978" y="460425"/>
                </a:lnTo>
                <a:lnTo>
                  <a:pt x="3953370" y="464134"/>
                </a:lnTo>
                <a:lnTo>
                  <a:pt x="3959479" y="461010"/>
                </a:lnTo>
                <a:lnTo>
                  <a:pt x="3963187" y="449605"/>
                </a:lnTo>
                <a:close/>
              </a:path>
              <a:path w="4399915" h="1041400">
                <a:moveTo>
                  <a:pt x="4023537" y="904138"/>
                </a:moveTo>
                <a:lnTo>
                  <a:pt x="4021404" y="896683"/>
                </a:lnTo>
                <a:lnTo>
                  <a:pt x="4016629" y="890562"/>
                </a:lnTo>
                <a:lnTo>
                  <a:pt x="4009644" y="886612"/>
                </a:lnTo>
                <a:lnTo>
                  <a:pt x="4001643" y="885698"/>
                </a:lnTo>
                <a:lnTo>
                  <a:pt x="3994188" y="887831"/>
                </a:lnTo>
                <a:lnTo>
                  <a:pt x="3988066" y="892606"/>
                </a:lnTo>
                <a:lnTo>
                  <a:pt x="3984129" y="899591"/>
                </a:lnTo>
                <a:lnTo>
                  <a:pt x="3983202" y="907592"/>
                </a:lnTo>
                <a:lnTo>
                  <a:pt x="3985336" y="915047"/>
                </a:lnTo>
                <a:lnTo>
                  <a:pt x="3990124" y="921169"/>
                </a:lnTo>
                <a:lnTo>
                  <a:pt x="3997134" y="925106"/>
                </a:lnTo>
                <a:lnTo>
                  <a:pt x="4005110" y="926033"/>
                </a:lnTo>
                <a:lnTo>
                  <a:pt x="4012565" y="923886"/>
                </a:lnTo>
                <a:lnTo>
                  <a:pt x="4018673" y="919111"/>
                </a:lnTo>
                <a:lnTo>
                  <a:pt x="4022623" y="912101"/>
                </a:lnTo>
                <a:lnTo>
                  <a:pt x="4023537" y="904138"/>
                </a:lnTo>
                <a:close/>
              </a:path>
              <a:path w="4399915" h="1041400">
                <a:moveTo>
                  <a:pt x="4037596" y="726071"/>
                </a:moveTo>
                <a:lnTo>
                  <a:pt x="4033456" y="717969"/>
                </a:lnTo>
                <a:lnTo>
                  <a:pt x="4018356" y="713066"/>
                </a:lnTo>
                <a:lnTo>
                  <a:pt x="4010253" y="717194"/>
                </a:lnTo>
                <a:lnTo>
                  <a:pt x="4005338" y="732307"/>
                </a:lnTo>
                <a:lnTo>
                  <a:pt x="4009479" y="740397"/>
                </a:lnTo>
                <a:lnTo>
                  <a:pt x="4024566" y="745312"/>
                </a:lnTo>
                <a:lnTo>
                  <a:pt x="4032694" y="741184"/>
                </a:lnTo>
                <a:lnTo>
                  <a:pt x="4037596" y="726071"/>
                </a:lnTo>
                <a:close/>
              </a:path>
              <a:path w="4399915" h="1041400">
                <a:moveTo>
                  <a:pt x="4045331" y="554685"/>
                </a:moveTo>
                <a:lnTo>
                  <a:pt x="4041965" y="548055"/>
                </a:lnTo>
                <a:lnTo>
                  <a:pt x="4029646" y="544042"/>
                </a:lnTo>
                <a:lnTo>
                  <a:pt x="4023017" y="547433"/>
                </a:lnTo>
                <a:lnTo>
                  <a:pt x="4019029" y="559739"/>
                </a:lnTo>
                <a:lnTo>
                  <a:pt x="4022394" y="566356"/>
                </a:lnTo>
                <a:lnTo>
                  <a:pt x="4034713" y="570357"/>
                </a:lnTo>
                <a:lnTo>
                  <a:pt x="4041343" y="566978"/>
                </a:lnTo>
                <a:lnTo>
                  <a:pt x="4045331" y="554685"/>
                </a:lnTo>
                <a:close/>
              </a:path>
              <a:path w="4399915" h="1041400">
                <a:moveTo>
                  <a:pt x="4048226" y="387464"/>
                </a:moveTo>
                <a:lnTo>
                  <a:pt x="4045280" y="381685"/>
                </a:lnTo>
                <a:lnTo>
                  <a:pt x="4034498" y="378180"/>
                </a:lnTo>
                <a:lnTo>
                  <a:pt x="4028719" y="381127"/>
                </a:lnTo>
                <a:lnTo>
                  <a:pt x="4025214" y="391922"/>
                </a:lnTo>
                <a:lnTo>
                  <a:pt x="4028160" y="397700"/>
                </a:lnTo>
                <a:lnTo>
                  <a:pt x="4038943" y="401205"/>
                </a:lnTo>
                <a:lnTo>
                  <a:pt x="4044721" y="398259"/>
                </a:lnTo>
                <a:lnTo>
                  <a:pt x="4048226" y="387464"/>
                </a:lnTo>
                <a:close/>
              </a:path>
              <a:path w="4399915" h="1041400">
                <a:moveTo>
                  <a:pt x="4108627" y="841641"/>
                </a:moveTo>
                <a:lnTo>
                  <a:pt x="4106621" y="834605"/>
                </a:lnTo>
                <a:lnTo>
                  <a:pt x="4102125" y="828840"/>
                </a:lnTo>
                <a:lnTo>
                  <a:pt x="4095534" y="825119"/>
                </a:lnTo>
                <a:lnTo>
                  <a:pt x="4088003" y="824255"/>
                </a:lnTo>
                <a:lnTo>
                  <a:pt x="4080980" y="826274"/>
                </a:lnTo>
                <a:lnTo>
                  <a:pt x="4075214" y="830783"/>
                </a:lnTo>
                <a:lnTo>
                  <a:pt x="4071505" y="837374"/>
                </a:lnTo>
                <a:lnTo>
                  <a:pt x="4070629" y="844905"/>
                </a:lnTo>
                <a:lnTo>
                  <a:pt x="4072648" y="851928"/>
                </a:lnTo>
                <a:lnTo>
                  <a:pt x="4077144" y="857694"/>
                </a:lnTo>
                <a:lnTo>
                  <a:pt x="4083735" y="861402"/>
                </a:lnTo>
                <a:lnTo>
                  <a:pt x="4091254" y="862279"/>
                </a:lnTo>
                <a:lnTo>
                  <a:pt x="4098277" y="860259"/>
                </a:lnTo>
                <a:lnTo>
                  <a:pt x="4104043" y="855764"/>
                </a:lnTo>
                <a:lnTo>
                  <a:pt x="4107764" y="849160"/>
                </a:lnTo>
                <a:lnTo>
                  <a:pt x="4108627" y="841641"/>
                </a:lnTo>
                <a:close/>
              </a:path>
              <a:path w="4399915" h="1041400">
                <a:moveTo>
                  <a:pt x="4121975" y="664057"/>
                </a:moveTo>
                <a:lnTo>
                  <a:pt x="4118191" y="656628"/>
                </a:lnTo>
                <a:lnTo>
                  <a:pt x="4104309" y="652119"/>
                </a:lnTo>
                <a:lnTo>
                  <a:pt x="4096880" y="655904"/>
                </a:lnTo>
                <a:lnTo>
                  <a:pt x="4092384" y="669747"/>
                </a:lnTo>
                <a:lnTo>
                  <a:pt x="4096169" y="677202"/>
                </a:lnTo>
                <a:lnTo>
                  <a:pt x="4110037" y="681710"/>
                </a:lnTo>
                <a:lnTo>
                  <a:pt x="4117479" y="677900"/>
                </a:lnTo>
                <a:lnTo>
                  <a:pt x="4121975" y="664057"/>
                </a:lnTo>
                <a:close/>
              </a:path>
              <a:path w="4399915" h="1041400">
                <a:moveTo>
                  <a:pt x="4130916" y="492493"/>
                </a:moveTo>
                <a:lnTo>
                  <a:pt x="4127538" y="485876"/>
                </a:lnTo>
                <a:lnTo>
                  <a:pt x="4115219" y="481876"/>
                </a:lnTo>
                <a:lnTo>
                  <a:pt x="4108615" y="485241"/>
                </a:lnTo>
                <a:lnTo>
                  <a:pt x="4104602" y="497586"/>
                </a:lnTo>
                <a:lnTo>
                  <a:pt x="4107980" y="504190"/>
                </a:lnTo>
                <a:lnTo>
                  <a:pt x="4120286" y="508190"/>
                </a:lnTo>
                <a:lnTo>
                  <a:pt x="4126903" y="504825"/>
                </a:lnTo>
                <a:lnTo>
                  <a:pt x="4130916" y="492493"/>
                </a:lnTo>
                <a:close/>
              </a:path>
              <a:path w="4399915" h="1041400">
                <a:moveTo>
                  <a:pt x="4162361" y="959015"/>
                </a:moveTo>
                <a:lnTo>
                  <a:pt x="4159415" y="953211"/>
                </a:lnTo>
                <a:lnTo>
                  <a:pt x="4148632" y="949706"/>
                </a:lnTo>
                <a:lnTo>
                  <a:pt x="4142829" y="952665"/>
                </a:lnTo>
                <a:lnTo>
                  <a:pt x="4139336" y="963447"/>
                </a:lnTo>
                <a:lnTo>
                  <a:pt x="4142282" y="969238"/>
                </a:lnTo>
                <a:lnTo>
                  <a:pt x="4153065" y="972743"/>
                </a:lnTo>
                <a:lnTo>
                  <a:pt x="4158856" y="969784"/>
                </a:lnTo>
                <a:lnTo>
                  <a:pt x="4162361" y="959015"/>
                </a:lnTo>
                <a:close/>
              </a:path>
              <a:path w="4399915" h="1041400">
                <a:moveTo>
                  <a:pt x="4192930" y="777417"/>
                </a:moveTo>
                <a:lnTo>
                  <a:pt x="4188536" y="768807"/>
                </a:lnTo>
                <a:lnTo>
                  <a:pt x="4172534" y="763600"/>
                </a:lnTo>
                <a:lnTo>
                  <a:pt x="4163923" y="767981"/>
                </a:lnTo>
                <a:lnTo>
                  <a:pt x="4158716" y="784009"/>
                </a:lnTo>
                <a:lnTo>
                  <a:pt x="4163098" y="792632"/>
                </a:lnTo>
                <a:lnTo>
                  <a:pt x="4179112" y="797839"/>
                </a:lnTo>
                <a:lnTo>
                  <a:pt x="4187723" y="793432"/>
                </a:lnTo>
                <a:lnTo>
                  <a:pt x="4192930" y="777417"/>
                </a:lnTo>
                <a:close/>
              </a:path>
              <a:path w="4399915" h="1041400">
                <a:moveTo>
                  <a:pt x="4207357" y="601865"/>
                </a:moveTo>
                <a:lnTo>
                  <a:pt x="4203662" y="594563"/>
                </a:lnTo>
                <a:lnTo>
                  <a:pt x="4190098" y="590169"/>
                </a:lnTo>
                <a:lnTo>
                  <a:pt x="4182808" y="593890"/>
                </a:lnTo>
                <a:lnTo>
                  <a:pt x="4178414" y="607441"/>
                </a:lnTo>
                <a:lnTo>
                  <a:pt x="4182122" y="614705"/>
                </a:lnTo>
                <a:lnTo>
                  <a:pt x="4195686" y="619112"/>
                </a:lnTo>
                <a:lnTo>
                  <a:pt x="4202963" y="615403"/>
                </a:lnTo>
                <a:lnTo>
                  <a:pt x="4207357" y="601865"/>
                </a:lnTo>
                <a:close/>
              </a:path>
              <a:path w="4399915" h="1041400">
                <a:moveTo>
                  <a:pt x="4247375" y="896416"/>
                </a:moveTo>
                <a:lnTo>
                  <a:pt x="4244924" y="891616"/>
                </a:lnTo>
                <a:lnTo>
                  <a:pt x="4235996" y="888707"/>
                </a:lnTo>
                <a:lnTo>
                  <a:pt x="4231195" y="891159"/>
                </a:lnTo>
                <a:lnTo>
                  <a:pt x="4228300" y="900074"/>
                </a:lnTo>
                <a:lnTo>
                  <a:pt x="4230725" y="904887"/>
                </a:lnTo>
                <a:lnTo>
                  <a:pt x="4239666" y="907796"/>
                </a:lnTo>
                <a:lnTo>
                  <a:pt x="4244479" y="905332"/>
                </a:lnTo>
                <a:lnTo>
                  <a:pt x="4247375" y="896416"/>
                </a:lnTo>
                <a:close/>
              </a:path>
              <a:path w="4399915" h="1041400">
                <a:moveTo>
                  <a:pt x="4278414" y="715022"/>
                </a:moveTo>
                <a:lnTo>
                  <a:pt x="4274185" y="706767"/>
                </a:lnTo>
                <a:lnTo>
                  <a:pt x="4258792" y="701763"/>
                </a:lnTo>
                <a:lnTo>
                  <a:pt x="4250499" y="705954"/>
                </a:lnTo>
                <a:lnTo>
                  <a:pt x="4245495" y="721360"/>
                </a:lnTo>
                <a:lnTo>
                  <a:pt x="4249725" y="729640"/>
                </a:lnTo>
                <a:lnTo>
                  <a:pt x="4265130" y="734644"/>
                </a:lnTo>
                <a:lnTo>
                  <a:pt x="4273410" y="730427"/>
                </a:lnTo>
                <a:lnTo>
                  <a:pt x="4278414" y="715022"/>
                </a:lnTo>
                <a:close/>
              </a:path>
              <a:path w="4399915" h="1041400">
                <a:moveTo>
                  <a:pt x="4314952" y="1017257"/>
                </a:moveTo>
                <a:lnTo>
                  <a:pt x="4312640" y="1009142"/>
                </a:lnTo>
                <a:lnTo>
                  <a:pt x="4307446" y="1002499"/>
                </a:lnTo>
                <a:lnTo>
                  <a:pt x="4299851" y="998207"/>
                </a:lnTo>
                <a:lnTo>
                  <a:pt x="4291165" y="997204"/>
                </a:lnTo>
                <a:lnTo>
                  <a:pt x="4283049" y="999528"/>
                </a:lnTo>
                <a:lnTo>
                  <a:pt x="4276407" y="1004722"/>
                </a:lnTo>
                <a:lnTo>
                  <a:pt x="4272127" y="1012329"/>
                </a:lnTo>
                <a:lnTo>
                  <a:pt x="4271111" y="1021016"/>
                </a:lnTo>
                <a:lnTo>
                  <a:pt x="4273435" y="1029131"/>
                </a:lnTo>
                <a:lnTo>
                  <a:pt x="4278630" y="1035773"/>
                </a:lnTo>
                <a:lnTo>
                  <a:pt x="4286250" y="1040053"/>
                </a:lnTo>
                <a:lnTo>
                  <a:pt x="4294911" y="1041057"/>
                </a:lnTo>
                <a:lnTo>
                  <a:pt x="4303014" y="1038733"/>
                </a:lnTo>
                <a:lnTo>
                  <a:pt x="4309656" y="1033551"/>
                </a:lnTo>
                <a:lnTo>
                  <a:pt x="4313961" y="1025931"/>
                </a:lnTo>
                <a:lnTo>
                  <a:pt x="4314952" y="1017257"/>
                </a:lnTo>
                <a:close/>
              </a:path>
              <a:path w="4399915" h="1041400">
                <a:moveTo>
                  <a:pt x="4341063" y="833958"/>
                </a:moveTo>
                <a:lnTo>
                  <a:pt x="4339336" y="827887"/>
                </a:lnTo>
                <a:lnTo>
                  <a:pt x="4335450" y="822934"/>
                </a:lnTo>
                <a:lnTo>
                  <a:pt x="4329785" y="819721"/>
                </a:lnTo>
                <a:lnTo>
                  <a:pt x="4323296" y="818972"/>
                </a:lnTo>
                <a:lnTo>
                  <a:pt x="4317238" y="820712"/>
                </a:lnTo>
                <a:lnTo>
                  <a:pt x="4312259" y="824598"/>
                </a:lnTo>
                <a:lnTo>
                  <a:pt x="4309059" y="830275"/>
                </a:lnTo>
                <a:lnTo>
                  <a:pt x="4308310" y="836752"/>
                </a:lnTo>
                <a:lnTo>
                  <a:pt x="4310062" y="842810"/>
                </a:lnTo>
                <a:lnTo>
                  <a:pt x="4313948" y="847763"/>
                </a:lnTo>
                <a:lnTo>
                  <a:pt x="4319638" y="850963"/>
                </a:lnTo>
                <a:lnTo>
                  <a:pt x="4326102" y="851712"/>
                </a:lnTo>
                <a:lnTo>
                  <a:pt x="4332160" y="849985"/>
                </a:lnTo>
                <a:lnTo>
                  <a:pt x="4337126" y="846112"/>
                </a:lnTo>
                <a:lnTo>
                  <a:pt x="4340326" y="840435"/>
                </a:lnTo>
                <a:lnTo>
                  <a:pt x="4341063" y="833958"/>
                </a:lnTo>
                <a:close/>
              </a:path>
              <a:path w="4399915" h="1041400">
                <a:moveTo>
                  <a:pt x="4399356" y="954189"/>
                </a:moveTo>
                <a:lnTo>
                  <a:pt x="4397413" y="947369"/>
                </a:lnTo>
                <a:lnTo>
                  <a:pt x="4393057" y="941793"/>
                </a:lnTo>
                <a:lnTo>
                  <a:pt x="4386681" y="938199"/>
                </a:lnTo>
                <a:lnTo>
                  <a:pt x="4379379" y="937348"/>
                </a:lnTo>
                <a:lnTo>
                  <a:pt x="4372559" y="939292"/>
                </a:lnTo>
                <a:lnTo>
                  <a:pt x="4366984" y="943660"/>
                </a:lnTo>
                <a:lnTo>
                  <a:pt x="4363377" y="950074"/>
                </a:lnTo>
                <a:lnTo>
                  <a:pt x="4362526" y="957351"/>
                </a:lnTo>
                <a:lnTo>
                  <a:pt x="4364482" y="964158"/>
                </a:lnTo>
                <a:lnTo>
                  <a:pt x="4368851" y="969746"/>
                </a:lnTo>
                <a:lnTo>
                  <a:pt x="4375251" y="973353"/>
                </a:lnTo>
                <a:lnTo>
                  <a:pt x="4382528" y="974178"/>
                </a:lnTo>
                <a:lnTo>
                  <a:pt x="4389336" y="972235"/>
                </a:lnTo>
                <a:lnTo>
                  <a:pt x="4394911" y="967867"/>
                </a:lnTo>
                <a:lnTo>
                  <a:pt x="4398518" y="961491"/>
                </a:lnTo>
                <a:lnTo>
                  <a:pt x="4399356" y="954189"/>
                </a:lnTo>
                <a:close/>
              </a:path>
            </a:pathLst>
          </a:custGeom>
          <a:solidFill>
            <a:srgbClr val="FFFFFF">
              <a:alpha val="22999"/>
            </a:srgbClr>
          </a:solidFill>
        </p:spPr>
        <p:txBody>
          <a:bodyPr wrap="square" lIns="0" tIns="0" rIns="0" bIns="0" rtlCol="0"/>
          <a:lstStyle/>
          <a:p>
            <a:endParaRPr/>
          </a:p>
        </p:txBody>
      </p:sp>
    </p:spTree>
    <p:extLst>
      <p:ext uri="{BB962C8B-B14F-4D97-AF65-F5344CB8AC3E}">
        <p14:creationId xmlns:p14="http://schemas.microsoft.com/office/powerpoint/2010/main" val="11205304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object 7">
            <a:extLst>
              <a:ext uri="{FF2B5EF4-FFF2-40B4-BE49-F238E27FC236}">
                <a16:creationId xmlns:a16="http://schemas.microsoft.com/office/drawing/2014/main" id="{0858B81C-E29D-4B93-AF8C-E7CE6916CA70}"/>
              </a:ext>
            </a:extLst>
          </p:cNvPr>
          <p:cNvSpPr txBox="1">
            <a:spLocks/>
          </p:cNvSpPr>
          <p:nvPr/>
        </p:nvSpPr>
        <p:spPr>
          <a:xfrm>
            <a:off x="0" y="381000"/>
            <a:ext cx="10693400" cy="320601"/>
          </a:xfrm>
          <a:prstGeom prst="rect">
            <a:avLst/>
          </a:prstGeom>
        </p:spPr>
        <p:txBody>
          <a:bodyPr vert="horz" wrap="square" lIns="0" tIns="12700" rIns="0" bIns="0" rtlCol="0">
            <a:spAutoFit/>
          </a:bodyPr>
          <a:lstStyle>
            <a:lvl1pPr>
              <a:defRPr sz="1800" b="0" i="1">
                <a:solidFill>
                  <a:schemeClr val="bg1"/>
                </a:solidFill>
                <a:latin typeface="TeXGyreAdventor"/>
                <a:ea typeface="+mj-ea"/>
                <a:cs typeface="TeXGyreAdventor"/>
              </a:defRPr>
            </a:lvl1pPr>
          </a:lstStyle>
          <a:p>
            <a:pPr marL="12700" algn="ctr">
              <a:spcBef>
                <a:spcPts val="100"/>
              </a:spcBef>
            </a:pPr>
            <a:r>
              <a:rPr lang="fr-FR" sz="2000" b="1" i="0" kern="0" spc="-10" dirty="0"/>
              <a:t>PAYROLL SERVICES – OUR FEES</a:t>
            </a:r>
            <a:endParaRPr lang="fr-FR" sz="2000" kern="0" dirty="0"/>
          </a:p>
        </p:txBody>
      </p:sp>
      <p:sp>
        <p:nvSpPr>
          <p:cNvPr id="48" name="object 10">
            <a:extLst>
              <a:ext uri="{FF2B5EF4-FFF2-40B4-BE49-F238E27FC236}">
                <a16:creationId xmlns:a16="http://schemas.microsoft.com/office/drawing/2014/main" id="{76E8943B-22A7-4BD2-BE9E-BC2B99154975}"/>
              </a:ext>
            </a:extLst>
          </p:cNvPr>
          <p:cNvSpPr txBox="1"/>
          <p:nvPr/>
        </p:nvSpPr>
        <p:spPr>
          <a:xfrm>
            <a:off x="-1595652" y="435609"/>
            <a:ext cx="3102571" cy="7147468"/>
          </a:xfrm>
          <a:prstGeom prst="rect">
            <a:avLst/>
          </a:prstGeom>
        </p:spPr>
        <p:txBody>
          <a:bodyPr vert="horz" wrap="square" lIns="0" tIns="14604" rIns="0" bIns="0" rtlCol="0">
            <a:spAutoFit/>
          </a:bodyPr>
          <a:lstStyle/>
          <a:p>
            <a:pPr marL="12700">
              <a:lnSpc>
                <a:spcPct val="100000"/>
              </a:lnSpc>
              <a:spcBef>
                <a:spcPts val="114"/>
              </a:spcBef>
              <a:tabLst>
                <a:tab pos="8078470" algn="l"/>
              </a:tabLst>
            </a:pPr>
            <a:r>
              <a:rPr sz="46350" b="1" spc="-210" dirty="0">
                <a:solidFill>
                  <a:srgbClr val="6D6E71"/>
                </a:solidFill>
                <a:latin typeface="Times New Roman"/>
                <a:cs typeface="Times New Roman"/>
              </a:rPr>
              <a:t> </a:t>
            </a:r>
            <a:r>
              <a:rPr sz="46350" b="1" u="sng" spc="-1155" dirty="0">
                <a:solidFill>
                  <a:srgbClr val="6D6E71"/>
                </a:solidFill>
                <a:uFill>
                  <a:solidFill>
                    <a:srgbClr val="C0C0C0"/>
                  </a:solidFill>
                </a:uFill>
                <a:latin typeface="Times New Roman"/>
                <a:cs typeface="Times New Roman"/>
              </a:rPr>
              <a:t> </a:t>
            </a:r>
            <a:endParaRPr sz="46350" dirty="0">
              <a:latin typeface="Times New Roman"/>
              <a:cs typeface="Times New Roman"/>
            </a:endParaRPr>
          </a:p>
        </p:txBody>
      </p:sp>
      <p:grpSp>
        <p:nvGrpSpPr>
          <p:cNvPr id="49" name="object 11">
            <a:extLst>
              <a:ext uri="{FF2B5EF4-FFF2-40B4-BE49-F238E27FC236}">
                <a16:creationId xmlns:a16="http://schemas.microsoft.com/office/drawing/2014/main" id="{A700C48C-C681-4289-B387-93B0FDA2AD80}"/>
              </a:ext>
            </a:extLst>
          </p:cNvPr>
          <p:cNvGrpSpPr/>
          <p:nvPr/>
        </p:nvGrpSpPr>
        <p:grpSpPr>
          <a:xfrm>
            <a:off x="165100" y="2355289"/>
            <a:ext cx="1197610" cy="1305560"/>
            <a:chOff x="2081682" y="1999907"/>
            <a:chExt cx="1197610" cy="1305560"/>
          </a:xfrm>
        </p:grpSpPr>
        <p:sp>
          <p:nvSpPr>
            <p:cNvPr id="50" name="object 12">
              <a:extLst>
                <a:ext uri="{FF2B5EF4-FFF2-40B4-BE49-F238E27FC236}">
                  <a16:creationId xmlns:a16="http://schemas.microsoft.com/office/drawing/2014/main" id="{540AE3D6-61D0-4308-BB48-6D8D55DE21A3}"/>
                </a:ext>
              </a:extLst>
            </p:cNvPr>
            <p:cNvSpPr/>
            <p:nvPr/>
          </p:nvSpPr>
          <p:spPr>
            <a:xfrm>
              <a:off x="2962681" y="2111984"/>
              <a:ext cx="33655" cy="170815"/>
            </a:xfrm>
            <a:custGeom>
              <a:avLst/>
              <a:gdLst/>
              <a:ahLst/>
              <a:cxnLst/>
              <a:rect l="l" t="t" r="r" b="b"/>
              <a:pathLst>
                <a:path w="33655" h="170814">
                  <a:moveTo>
                    <a:pt x="17640" y="165061"/>
                  </a:moveTo>
                  <a:lnTo>
                    <a:pt x="16217" y="156121"/>
                  </a:lnTo>
                  <a:lnTo>
                    <a:pt x="12014" y="153073"/>
                  </a:lnTo>
                  <a:lnTo>
                    <a:pt x="3048" y="154495"/>
                  </a:lnTo>
                  <a:lnTo>
                    <a:pt x="0" y="158699"/>
                  </a:lnTo>
                  <a:lnTo>
                    <a:pt x="1422" y="167627"/>
                  </a:lnTo>
                  <a:lnTo>
                    <a:pt x="5613" y="170713"/>
                  </a:lnTo>
                  <a:lnTo>
                    <a:pt x="14579" y="169291"/>
                  </a:lnTo>
                  <a:lnTo>
                    <a:pt x="17640" y="165061"/>
                  </a:lnTo>
                  <a:close/>
                </a:path>
                <a:path w="33655" h="170814">
                  <a:moveTo>
                    <a:pt x="33642" y="2146"/>
                  </a:moveTo>
                  <a:lnTo>
                    <a:pt x="33388" y="546"/>
                  </a:lnTo>
                  <a:lnTo>
                    <a:pt x="32639" y="0"/>
                  </a:lnTo>
                  <a:lnTo>
                    <a:pt x="31038" y="254"/>
                  </a:lnTo>
                  <a:lnTo>
                    <a:pt x="30480" y="1003"/>
                  </a:lnTo>
                  <a:lnTo>
                    <a:pt x="30734" y="2603"/>
                  </a:lnTo>
                  <a:lnTo>
                    <a:pt x="31496" y="3149"/>
                  </a:lnTo>
                  <a:lnTo>
                    <a:pt x="33096" y="2895"/>
                  </a:lnTo>
                  <a:lnTo>
                    <a:pt x="33642" y="2146"/>
                  </a:lnTo>
                  <a:close/>
                </a:path>
              </a:pathLst>
            </a:custGeom>
            <a:solidFill>
              <a:srgbClr val="FFFFFF">
                <a:alpha val="22999"/>
              </a:srgbClr>
            </a:solidFill>
          </p:spPr>
          <p:txBody>
            <a:bodyPr wrap="square" lIns="0" tIns="0" rIns="0" bIns="0" rtlCol="0"/>
            <a:lstStyle/>
            <a:p>
              <a:endParaRPr/>
            </a:p>
          </p:txBody>
        </p:sp>
        <p:sp>
          <p:nvSpPr>
            <p:cNvPr id="51" name="object 13">
              <a:extLst>
                <a:ext uri="{FF2B5EF4-FFF2-40B4-BE49-F238E27FC236}">
                  <a16:creationId xmlns:a16="http://schemas.microsoft.com/office/drawing/2014/main" id="{5B714E2A-AE80-4E37-B0B9-2DB97AF8298C}"/>
                </a:ext>
              </a:extLst>
            </p:cNvPr>
            <p:cNvSpPr/>
            <p:nvPr/>
          </p:nvSpPr>
          <p:spPr>
            <a:xfrm>
              <a:off x="2186698" y="1999907"/>
              <a:ext cx="1092009" cy="1270253"/>
            </a:xfrm>
            <a:prstGeom prst="rect">
              <a:avLst/>
            </a:prstGeom>
            <a:blipFill>
              <a:blip r:embed="rId2" cstate="print"/>
              <a:stretch>
                <a:fillRect/>
              </a:stretch>
            </a:blipFill>
          </p:spPr>
          <p:txBody>
            <a:bodyPr wrap="square" lIns="0" tIns="0" rIns="0" bIns="0" rtlCol="0"/>
            <a:lstStyle/>
            <a:p>
              <a:endParaRPr/>
            </a:p>
          </p:txBody>
        </p:sp>
        <p:sp>
          <p:nvSpPr>
            <p:cNvPr id="52" name="object 14">
              <a:extLst>
                <a:ext uri="{FF2B5EF4-FFF2-40B4-BE49-F238E27FC236}">
                  <a16:creationId xmlns:a16="http://schemas.microsoft.com/office/drawing/2014/main" id="{07B2CC8D-0211-406A-88C1-60F4E0A19974}"/>
                </a:ext>
              </a:extLst>
            </p:cNvPr>
            <p:cNvSpPr/>
            <p:nvPr/>
          </p:nvSpPr>
          <p:spPr>
            <a:xfrm>
              <a:off x="2081682" y="2087232"/>
              <a:ext cx="843280" cy="1217930"/>
            </a:xfrm>
            <a:custGeom>
              <a:avLst/>
              <a:gdLst/>
              <a:ahLst/>
              <a:cxnLst/>
              <a:rect l="l" t="t" r="r" b="b"/>
              <a:pathLst>
                <a:path w="843280" h="1217929">
                  <a:moveTo>
                    <a:pt x="1270" y="342341"/>
                  </a:moveTo>
                  <a:lnTo>
                    <a:pt x="1168" y="341680"/>
                  </a:lnTo>
                  <a:lnTo>
                    <a:pt x="876" y="341464"/>
                  </a:lnTo>
                  <a:lnTo>
                    <a:pt x="228" y="341566"/>
                  </a:lnTo>
                  <a:lnTo>
                    <a:pt x="0" y="341858"/>
                  </a:lnTo>
                  <a:lnTo>
                    <a:pt x="114" y="342531"/>
                  </a:lnTo>
                  <a:lnTo>
                    <a:pt x="406" y="342734"/>
                  </a:lnTo>
                  <a:lnTo>
                    <a:pt x="1066" y="342633"/>
                  </a:lnTo>
                  <a:lnTo>
                    <a:pt x="1270" y="342341"/>
                  </a:lnTo>
                  <a:close/>
                </a:path>
                <a:path w="843280" h="1217929">
                  <a:moveTo>
                    <a:pt x="37947" y="174510"/>
                  </a:moveTo>
                  <a:lnTo>
                    <a:pt x="37846" y="173888"/>
                  </a:lnTo>
                  <a:lnTo>
                    <a:pt x="37553" y="173672"/>
                  </a:lnTo>
                  <a:lnTo>
                    <a:pt x="36906" y="173774"/>
                  </a:lnTo>
                  <a:lnTo>
                    <a:pt x="36703" y="174066"/>
                  </a:lnTo>
                  <a:lnTo>
                    <a:pt x="36791" y="174688"/>
                  </a:lnTo>
                  <a:lnTo>
                    <a:pt x="37096" y="174942"/>
                  </a:lnTo>
                  <a:lnTo>
                    <a:pt x="37744" y="174840"/>
                  </a:lnTo>
                  <a:lnTo>
                    <a:pt x="37947" y="174510"/>
                  </a:lnTo>
                  <a:close/>
                </a:path>
                <a:path w="843280" h="1217929">
                  <a:moveTo>
                    <a:pt x="83870" y="5130"/>
                  </a:moveTo>
                  <a:lnTo>
                    <a:pt x="83261" y="1295"/>
                  </a:lnTo>
                  <a:lnTo>
                    <a:pt x="81445" y="0"/>
                  </a:lnTo>
                  <a:lnTo>
                    <a:pt x="77597" y="596"/>
                  </a:lnTo>
                  <a:lnTo>
                    <a:pt x="76288" y="2400"/>
                  </a:lnTo>
                  <a:lnTo>
                    <a:pt x="76898" y="6235"/>
                  </a:lnTo>
                  <a:lnTo>
                    <a:pt x="78701" y="7531"/>
                  </a:lnTo>
                  <a:lnTo>
                    <a:pt x="82537" y="6921"/>
                  </a:lnTo>
                  <a:lnTo>
                    <a:pt x="83870" y="5130"/>
                  </a:lnTo>
                  <a:close/>
                </a:path>
                <a:path w="843280" h="1217929">
                  <a:moveTo>
                    <a:pt x="95199" y="294220"/>
                  </a:moveTo>
                  <a:lnTo>
                    <a:pt x="95148" y="293890"/>
                  </a:lnTo>
                  <a:lnTo>
                    <a:pt x="94996" y="293789"/>
                  </a:lnTo>
                  <a:lnTo>
                    <a:pt x="94665" y="293827"/>
                  </a:lnTo>
                  <a:lnTo>
                    <a:pt x="94564" y="293979"/>
                  </a:lnTo>
                  <a:lnTo>
                    <a:pt x="94615" y="294309"/>
                  </a:lnTo>
                  <a:lnTo>
                    <a:pt x="94767" y="294411"/>
                  </a:lnTo>
                  <a:lnTo>
                    <a:pt x="95084" y="294360"/>
                  </a:lnTo>
                  <a:lnTo>
                    <a:pt x="95199" y="294220"/>
                  </a:lnTo>
                  <a:close/>
                </a:path>
                <a:path w="843280" h="1217929">
                  <a:moveTo>
                    <a:pt x="842810" y="1217206"/>
                  </a:moveTo>
                  <a:lnTo>
                    <a:pt x="842708" y="1216571"/>
                  </a:lnTo>
                  <a:lnTo>
                    <a:pt x="842416" y="1216355"/>
                  </a:lnTo>
                  <a:lnTo>
                    <a:pt x="841768" y="1216456"/>
                  </a:lnTo>
                  <a:lnTo>
                    <a:pt x="841552" y="1216748"/>
                  </a:lnTo>
                  <a:lnTo>
                    <a:pt x="841667" y="1217396"/>
                  </a:lnTo>
                  <a:lnTo>
                    <a:pt x="841946" y="1217612"/>
                  </a:lnTo>
                  <a:lnTo>
                    <a:pt x="842594" y="1217498"/>
                  </a:lnTo>
                  <a:lnTo>
                    <a:pt x="842810" y="1217206"/>
                  </a:lnTo>
                  <a:close/>
                </a:path>
              </a:pathLst>
            </a:custGeom>
            <a:solidFill>
              <a:srgbClr val="FFFFFF">
                <a:alpha val="22999"/>
              </a:srgbClr>
            </a:solidFill>
          </p:spPr>
          <p:txBody>
            <a:bodyPr wrap="square" lIns="0" tIns="0" rIns="0" bIns="0" rtlCol="0"/>
            <a:lstStyle/>
            <a:p>
              <a:endParaRPr/>
            </a:p>
          </p:txBody>
        </p:sp>
      </p:grpSp>
      <p:grpSp>
        <p:nvGrpSpPr>
          <p:cNvPr id="62" name="object 42">
            <a:extLst>
              <a:ext uri="{FF2B5EF4-FFF2-40B4-BE49-F238E27FC236}">
                <a16:creationId xmlns:a16="http://schemas.microsoft.com/office/drawing/2014/main" id="{A50197F3-F012-493D-A99B-204966E98573}"/>
              </a:ext>
            </a:extLst>
          </p:cNvPr>
          <p:cNvGrpSpPr/>
          <p:nvPr/>
        </p:nvGrpSpPr>
        <p:grpSpPr>
          <a:xfrm>
            <a:off x="3535046" y="2360930"/>
            <a:ext cx="3564254" cy="201295"/>
            <a:chOff x="3569690" y="2559164"/>
            <a:chExt cx="3564254" cy="201295"/>
          </a:xfrm>
        </p:grpSpPr>
        <p:sp>
          <p:nvSpPr>
            <p:cNvPr id="63" name="object 43">
              <a:extLst>
                <a:ext uri="{FF2B5EF4-FFF2-40B4-BE49-F238E27FC236}">
                  <a16:creationId xmlns:a16="http://schemas.microsoft.com/office/drawing/2014/main" id="{619B68F4-5204-46C3-99A2-87FD501C08D6}"/>
                </a:ext>
              </a:extLst>
            </p:cNvPr>
            <p:cNvSpPr/>
            <p:nvPr/>
          </p:nvSpPr>
          <p:spPr>
            <a:xfrm>
              <a:off x="3569690" y="2656598"/>
              <a:ext cx="3564254" cy="0"/>
            </a:xfrm>
            <a:custGeom>
              <a:avLst/>
              <a:gdLst/>
              <a:ahLst/>
              <a:cxnLst/>
              <a:rect l="l" t="t" r="r" b="b"/>
              <a:pathLst>
                <a:path w="3564254">
                  <a:moveTo>
                    <a:pt x="3564001" y="0"/>
                  </a:moveTo>
                  <a:lnTo>
                    <a:pt x="0" y="0"/>
                  </a:lnTo>
                </a:path>
              </a:pathLst>
            </a:custGeom>
            <a:ln w="6350">
              <a:solidFill>
                <a:srgbClr val="C0C0C0"/>
              </a:solidFill>
            </a:ln>
          </p:spPr>
          <p:txBody>
            <a:bodyPr wrap="square" lIns="0" tIns="0" rIns="0" bIns="0" rtlCol="0"/>
            <a:lstStyle/>
            <a:p>
              <a:endParaRPr/>
            </a:p>
          </p:txBody>
        </p:sp>
        <p:sp>
          <p:nvSpPr>
            <p:cNvPr id="64" name="object 44">
              <a:extLst>
                <a:ext uri="{FF2B5EF4-FFF2-40B4-BE49-F238E27FC236}">
                  <a16:creationId xmlns:a16="http://schemas.microsoft.com/office/drawing/2014/main" id="{383093C4-A7F5-40AA-879E-142AD5B8920E}"/>
                </a:ext>
              </a:extLst>
            </p:cNvPr>
            <p:cNvSpPr/>
            <p:nvPr/>
          </p:nvSpPr>
          <p:spPr>
            <a:xfrm>
              <a:off x="5251081" y="2559164"/>
              <a:ext cx="201218" cy="201218"/>
            </a:xfrm>
            <a:prstGeom prst="rect">
              <a:avLst/>
            </a:prstGeom>
            <a:blipFill>
              <a:blip r:embed="rId3" cstate="print"/>
              <a:stretch>
                <a:fillRect/>
              </a:stretch>
            </a:blipFill>
          </p:spPr>
          <p:txBody>
            <a:bodyPr wrap="square" lIns="0" tIns="0" rIns="0" bIns="0" rtlCol="0"/>
            <a:lstStyle/>
            <a:p>
              <a:endParaRPr/>
            </a:p>
          </p:txBody>
        </p:sp>
        <p:sp>
          <p:nvSpPr>
            <p:cNvPr id="65" name="object 45">
              <a:extLst>
                <a:ext uri="{FF2B5EF4-FFF2-40B4-BE49-F238E27FC236}">
                  <a16:creationId xmlns:a16="http://schemas.microsoft.com/office/drawing/2014/main" id="{61E179B2-E7D9-4F78-A76C-0A1F841328D3}"/>
                </a:ext>
              </a:extLst>
            </p:cNvPr>
            <p:cNvSpPr/>
            <p:nvPr/>
          </p:nvSpPr>
          <p:spPr>
            <a:xfrm>
              <a:off x="5253917" y="2625610"/>
              <a:ext cx="145415" cy="20320"/>
            </a:xfrm>
            <a:custGeom>
              <a:avLst/>
              <a:gdLst/>
              <a:ahLst/>
              <a:cxnLst/>
              <a:rect l="l" t="t" r="r" b="b"/>
              <a:pathLst>
                <a:path w="145414" h="20319">
                  <a:moveTo>
                    <a:pt x="145119" y="0"/>
                  </a:moveTo>
                  <a:lnTo>
                    <a:pt x="4064" y="0"/>
                  </a:lnTo>
                  <a:lnTo>
                    <a:pt x="0" y="20129"/>
                  </a:lnTo>
                  <a:lnTo>
                    <a:pt x="145119" y="20129"/>
                  </a:lnTo>
                  <a:lnTo>
                    <a:pt x="145119" y="0"/>
                  </a:lnTo>
                  <a:close/>
                </a:path>
              </a:pathLst>
            </a:custGeom>
            <a:solidFill>
              <a:srgbClr val="EFEEED"/>
            </a:solidFill>
          </p:spPr>
          <p:txBody>
            <a:bodyPr wrap="square" lIns="0" tIns="0" rIns="0" bIns="0" rtlCol="0"/>
            <a:lstStyle/>
            <a:p>
              <a:endParaRPr/>
            </a:p>
          </p:txBody>
        </p:sp>
        <p:sp>
          <p:nvSpPr>
            <p:cNvPr id="66" name="object 46">
              <a:extLst>
                <a:ext uri="{FF2B5EF4-FFF2-40B4-BE49-F238E27FC236}">
                  <a16:creationId xmlns:a16="http://schemas.microsoft.com/office/drawing/2014/main" id="{0FFEE294-F52F-4EBD-B8FE-1A81896BD028}"/>
                </a:ext>
              </a:extLst>
            </p:cNvPr>
            <p:cNvSpPr/>
            <p:nvPr/>
          </p:nvSpPr>
          <p:spPr>
            <a:xfrm>
              <a:off x="5256149" y="2691422"/>
              <a:ext cx="191084" cy="19354"/>
            </a:xfrm>
            <a:prstGeom prst="rect">
              <a:avLst/>
            </a:prstGeom>
            <a:blipFill>
              <a:blip r:embed="rId4" cstate="print"/>
              <a:stretch>
                <a:fillRect/>
              </a:stretch>
            </a:blipFill>
          </p:spPr>
          <p:txBody>
            <a:bodyPr wrap="square" lIns="0" tIns="0" rIns="0" bIns="0" rtlCol="0"/>
            <a:lstStyle/>
            <a:p>
              <a:endParaRPr/>
            </a:p>
          </p:txBody>
        </p:sp>
        <p:sp>
          <p:nvSpPr>
            <p:cNvPr id="67" name="object 47">
              <a:extLst>
                <a:ext uri="{FF2B5EF4-FFF2-40B4-BE49-F238E27FC236}">
                  <a16:creationId xmlns:a16="http://schemas.microsoft.com/office/drawing/2014/main" id="{D05708E1-0B81-403B-9E0E-A69757CABB77}"/>
                </a:ext>
              </a:extLst>
            </p:cNvPr>
            <p:cNvSpPr/>
            <p:nvPr/>
          </p:nvSpPr>
          <p:spPr>
            <a:xfrm>
              <a:off x="5366537" y="2574353"/>
              <a:ext cx="54724" cy="136423"/>
            </a:xfrm>
            <a:prstGeom prst="rect">
              <a:avLst/>
            </a:prstGeom>
            <a:blipFill>
              <a:blip r:embed="rId5" cstate="print"/>
              <a:stretch>
                <a:fillRect/>
              </a:stretch>
            </a:blipFill>
          </p:spPr>
          <p:txBody>
            <a:bodyPr wrap="square" lIns="0" tIns="0" rIns="0" bIns="0" rtlCol="0"/>
            <a:lstStyle/>
            <a:p>
              <a:endParaRPr/>
            </a:p>
          </p:txBody>
        </p:sp>
      </p:grpSp>
      <p:sp>
        <p:nvSpPr>
          <p:cNvPr id="68" name="object 8">
            <a:extLst>
              <a:ext uri="{FF2B5EF4-FFF2-40B4-BE49-F238E27FC236}">
                <a16:creationId xmlns:a16="http://schemas.microsoft.com/office/drawing/2014/main" id="{2683CAE5-96E4-4CAE-BFD9-48B94319D91A}"/>
              </a:ext>
            </a:extLst>
          </p:cNvPr>
          <p:cNvSpPr txBox="1"/>
          <p:nvPr/>
        </p:nvSpPr>
        <p:spPr>
          <a:xfrm>
            <a:off x="1917700" y="1861210"/>
            <a:ext cx="6794716" cy="320601"/>
          </a:xfrm>
          <a:prstGeom prst="rect">
            <a:avLst/>
          </a:prstGeom>
        </p:spPr>
        <p:txBody>
          <a:bodyPr vert="horz" wrap="square" lIns="0" tIns="12700" rIns="0" bIns="0" rtlCol="0">
            <a:spAutoFit/>
          </a:bodyPr>
          <a:lstStyle/>
          <a:p>
            <a:pPr marL="12700" algn="ctr">
              <a:lnSpc>
                <a:spcPct val="100000"/>
              </a:lnSpc>
              <a:spcBef>
                <a:spcPts val="100"/>
              </a:spcBef>
            </a:pPr>
            <a:r>
              <a:rPr lang="fr-FR" sz="2000" b="1" spc="-5" dirty="0">
                <a:solidFill>
                  <a:srgbClr val="2587C8"/>
                </a:solidFill>
                <a:latin typeface="TeXGyreAdventor"/>
                <a:cs typeface="TeXGyreAdventor"/>
              </a:rPr>
              <a:t>ONE OFF PAYROLL ASSIGNMENT</a:t>
            </a:r>
            <a:endParaRPr sz="2000" dirty="0">
              <a:latin typeface="TeXGyreAdventor"/>
              <a:cs typeface="TeXGyreAdventor"/>
            </a:endParaRPr>
          </a:p>
        </p:txBody>
      </p:sp>
      <p:sp>
        <p:nvSpPr>
          <p:cNvPr id="69" name="object 30">
            <a:extLst>
              <a:ext uri="{FF2B5EF4-FFF2-40B4-BE49-F238E27FC236}">
                <a16:creationId xmlns:a16="http://schemas.microsoft.com/office/drawing/2014/main" id="{06209110-9568-41C4-ACEF-A95C9E372E7D}"/>
              </a:ext>
            </a:extLst>
          </p:cNvPr>
          <p:cNvSpPr txBox="1"/>
          <p:nvPr/>
        </p:nvSpPr>
        <p:spPr>
          <a:xfrm>
            <a:off x="3975100" y="7186955"/>
            <a:ext cx="2887980" cy="212879"/>
          </a:xfrm>
          <a:prstGeom prst="rect">
            <a:avLst/>
          </a:prstGeom>
        </p:spPr>
        <p:txBody>
          <a:bodyPr vert="horz" wrap="square" lIns="0" tIns="12700" rIns="0" bIns="0" rtlCol="0">
            <a:spAutoFit/>
          </a:bodyPr>
          <a:lstStyle/>
          <a:p>
            <a:pPr marL="12700">
              <a:lnSpc>
                <a:spcPct val="100000"/>
              </a:lnSpc>
              <a:spcBef>
                <a:spcPts val="100"/>
              </a:spcBef>
            </a:pPr>
            <a:r>
              <a:rPr lang="fr-FR" sz="1300" spc="-110" dirty="0">
                <a:solidFill>
                  <a:srgbClr val="6D6E71"/>
                </a:solidFill>
                <a:latin typeface="Verdana"/>
                <a:cs typeface="Verdana"/>
              </a:rPr>
              <a:t>EXPERTISE</a:t>
            </a:r>
            <a:r>
              <a:rPr sz="1300" spc="-110" dirty="0">
                <a:solidFill>
                  <a:srgbClr val="6D6E71"/>
                </a:solidFill>
                <a:latin typeface="Verdana"/>
                <a:cs typeface="Verdana"/>
              </a:rPr>
              <a:t> </a:t>
            </a:r>
            <a:r>
              <a:rPr sz="1800" spc="104" baseline="4629" dirty="0">
                <a:solidFill>
                  <a:srgbClr val="6D6E71"/>
                </a:solidFill>
                <a:latin typeface="Verdana"/>
                <a:cs typeface="Verdana"/>
              </a:rPr>
              <a:t>• </a:t>
            </a:r>
            <a:r>
              <a:rPr lang="fr-FR" sz="1300" spc="-125" dirty="0">
                <a:solidFill>
                  <a:srgbClr val="6D6E71"/>
                </a:solidFill>
                <a:latin typeface="Verdana"/>
              </a:rPr>
              <a:t>ATTENTIVE  </a:t>
            </a:r>
            <a:r>
              <a:rPr sz="1800" spc="104" baseline="4629" dirty="0">
                <a:solidFill>
                  <a:srgbClr val="6D6E71"/>
                </a:solidFill>
                <a:latin typeface="Verdana"/>
                <a:cs typeface="Verdana"/>
              </a:rPr>
              <a:t>•</a:t>
            </a:r>
            <a:r>
              <a:rPr sz="1800" spc="-270" baseline="4629" dirty="0">
                <a:solidFill>
                  <a:srgbClr val="6D6E71"/>
                </a:solidFill>
                <a:latin typeface="Verdana"/>
                <a:cs typeface="Verdana"/>
              </a:rPr>
              <a:t> </a:t>
            </a:r>
            <a:r>
              <a:rPr lang="fr-FR" sz="1300" spc="-125" dirty="0">
                <a:solidFill>
                  <a:srgbClr val="6D6E71"/>
                </a:solidFill>
                <a:latin typeface="Verdana"/>
                <a:cs typeface="Verdana"/>
              </a:rPr>
              <a:t>STRATEGIC</a:t>
            </a:r>
            <a:endParaRPr sz="1300" dirty="0">
              <a:latin typeface="Verdana"/>
              <a:cs typeface="Verdana"/>
            </a:endParaRPr>
          </a:p>
        </p:txBody>
      </p:sp>
      <p:grpSp>
        <p:nvGrpSpPr>
          <p:cNvPr id="70" name="object 43">
            <a:extLst>
              <a:ext uri="{FF2B5EF4-FFF2-40B4-BE49-F238E27FC236}">
                <a16:creationId xmlns:a16="http://schemas.microsoft.com/office/drawing/2014/main" id="{7586B613-617A-465E-9F90-B4386E8222FA}"/>
              </a:ext>
            </a:extLst>
          </p:cNvPr>
          <p:cNvGrpSpPr/>
          <p:nvPr/>
        </p:nvGrpSpPr>
        <p:grpSpPr>
          <a:xfrm>
            <a:off x="3822700" y="7009130"/>
            <a:ext cx="3564254" cy="201295"/>
            <a:chOff x="3564001" y="2367495"/>
            <a:chExt cx="3564254" cy="201295"/>
          </a:xfrm>
        </p:grpSpPr>
        <p:sp>
          <p:nvSpPr>
            <p:cNvPr id="71" name="object 44">
              <a:extLst>
                <a:ext uri="{FF2B5EF4-FFF2-40B4-BE49-F238E27FC236}">
                  <a16:creationId xmlns:a16="http://schemas.microsoft.com/office/drawing/2014/main" id="{439635E4-CD64-4A9A-932F-D8AEE5B11DFC}"/>
                </a:ext>
              </a:extLst>
            </p:cNvPr>
            <p:cNvSpPr/>
            <p:nvPr/>
          </p:nvSpPr>
          <p:spPr>
            <a:xfrm>
              <a:off x="3564001" y="2464930"/>
              <a:ext cx="3564254" cy="0"/>
            </a:xfrm>
            <a:custGeom>
              <a:avLst/>
              <a:gdLst/>
              <a:ahLst/>
              <a:cxnLst/>
              <a:rect l="l" t="t" r="r" b="b"/>
              <a:pathLst>
                <a:path w="3564254">
                  <a:moveTo>
                    <a:pt x="3564001" y="0"/>
                  </a:moveTo>
                  <a:lnTo>
                    <a:pt x="0" y="0"/>
                  </a:lnTo>
                </a:path>
              </a:pathLst>
            </a:custGeom>
            <a:ln w="6350">
              <a:solidFill>
                <a:srgbClr val="C0C0C0"/>
              </a:solidFill>
            </a:ln>
          </p:spPr>
          <p:txBody>
            <a:bodyPr wrap="square" lIns="0" tIns="0" rIns="0" bIns="0" rtlCol="0"/>
            <a:lstStyle/>
            <a:p>
              <a:endParaRPr/>
            </a:p>
          </p:txBody>
        </p:sp>
        <p:sp>
          <p:nvSpPr>
            <p:cNvPr id="72" name="object 45">
              <a:extLst>
                <a:ext uri="{FF2B5EF4-FFF2-40B4-BE49-F238E27FC236}">
                  <a16:creationId xmlns:a16="http://schemas.microsoft.com/office/drawing/2014/main" id="{3D9641A1-D3D6-4F42-ABC8-B367C1C65967}"/>
                </a:ext>
              </a:extLst>
            </p:cNvPr>
            <p:cNvSpPr/>
            <p:nvPr/>
          </p:nvSpPr>
          <p:spPr>
            <a:xfrm>
              <a:off x="5245392" y="2367495"/>
              <a:ext cx="201218" cy="201218"/>
            </a:xfrm>
            <a:prstGeom prst="rect">
              <a:avLst/>
            </a:prstGeom>
            <a:blipFill>
              <a:blip r:embed="rId6" cstate="print"/>
              <a:stretch>
                <a:fillRect/>
              </a:stretch>
            </a:blipFill>
          </p:spPr>
          <p:txBody>
            <a:bodyPr wrap="square" lIns="0" tIns="0" rIns="0" bIns="0" rtlCol="0"/>
            <a:lstStyle/>
            <a:p>
              <a:endParaRPr/>
            </a:p>
          </p:txBody>
        </p:sp>
        <p:sp>
          <p:nvSpPr>
            <p:cNvPr id="73" name="object 46">
              <a:extLst>
                <a:ext uri="{FF2B5EF4-FFF2-40B4-BE49-F238E27FC236}">
                  <a16:creationId xmlns:a16="http://schemas.microsoft.com/office/drawing/2014/main" id="{BBE3548C-D043-43A6-AEE3-727B8AEF14A2}"/>
                </a:ext>
              </a:extLst>
            </p:cNvPr>
            <p:cNvSpPr/>
            <p:nvPr/>
          </p:nvSpPr>
          <p:spPr>
            <a:xfrm>
              <a:off x="5248227" y="2433942"/>
              <a:ext cx="145415" cy="20320"/>
            </a:xfrm>
            <a:custGeom>
              <a:avLst/>
              <a:gdLst/>
              <a:ahLst/>
              <a:cxnLst/>
              <a:rect l="l" t="t" r="r" b="b"/>
              <a:pathLst>
                <a:path w="145414" h="20319">
                  <a:moveTo>
                    <a:pt x="145119" y="0"/>
                  </a:moveTo>
                  <a:lnTo>
                    <a:pt x="4063" y="0"/>
                  </a:lnTo>
                  <a:lnTo>
                    <a:pt x="0" y="20129"/>
                  </a:lnTo>
                  <a:lnTo>
                    <a:pt x="145119" y="20129"/>
                  </a:lnTo>
                  <a:lnTo>
                    <a:pt x="145119" y="0"/>
                  </a:lnTo>
                  <a:close/>
                </a:path>
              </a:pathLst>
            </a:custGeom>
            <a:solidFill>
              <a:srgbClr val="EFEEED"/>
            </a:solidFill>
          </p:spPr>
          <p:txBody>
            <a:bodyPr wrap="square" lIns="0" tIns="0" rIns="0" bIns="0" rtlCol="0"/>
            <a:lstStyle/>
            <a:p>
              <a:endParaRPr/>
            </a:p>
          </p:txBody>
        </p:sp>
        <p:sp>
          <p:nvSpPr>
            <p:cNvPr id="74" name="object 47">
              <a:extLst>
                <a:ext uri="{FF2B5EF4-FFF2-40B4-BE49-F238E27FC236}">
                  <a16:creationId xmlns:a16="http://schemas.microsoft.com/office/drawing/2014/main" id="{57F4C4D3-09CF-43A7-9C4C-72F99134EF34}"/>
                </a:ext>
              </a:extLst>
            </p:cNvPr>
            <p:cNvSpPr/>
            <p:nvPr/>
          </p:nvSpPr>
          <p:spPr>
            <a:xfrm>
              <a:off x="5250459" y="2499753"/>
              <a:ext cx="191071" cy="19354"/>
            </a:xfrm>
            <a:prstGeom prst="rect">
              <a:avLst/>
            </a:prstGeom>
            <a:blipFill>
              <a:blip r:embed="rId7" cstate="print"/>
              <a:stretch>
                <a:fillRect/>
              </a:stretch>
            </a:blipFill>
          </p:spPr>
          <p:txBody>
            <a:bodyPr wrap="square" lIns="0" tIns="0" rIns="0" bIns="0" rtlCol="0"/>
            <a:lstStyle/>
            <a:p>
              <a:endParaRPr/>
            </a:p>
          </p:txBody>
        </p:sp>
        <p:sp>
          <p:nvSpPr>
            <p:cNvPr id="75" name="object 48">
              <a:extLst>
                <a:ext uri="{FF2B5EF4-FFF2-40B4-BE49-F238E27FC236}">
                  <a16:creationId xmlns:a16="http://schemas.microsoft.com/office/drawing/2014/main" id="{9168660E-F441-416F-9682-BE1B74ADBF6C}"/>
                </a:ext>
              </a:extLst>
            </p:cNvPr>
            <p:cNvSpPr/>
            <p:nvPr/>
          </p:nvSpPr>
          <p:spPr>
            <a:xfrm>
              <a:off x="5360835" y="2382685"/>
              <a:ext cx="54737" cy="136423"/>
            </a:xfrm>
            <a:prstGeom prst="rect">
              <a:avLst/>
            </a:prstGeom>
            <a:blipFill>
              <a:blip r:embed="rId5" cstate="print"/>
              <a:stretch>
                <a:fillRect/>
              </a:stretch>
            </a:blipFill>
          </p:spPr>
          <p:txBody>
            <a:bodyPr wrap="square" lIns="0" tIns="0" rIns="0" bIns="0" rtlCol="0"/>
            <a:lstStyle/>
            <a:p>
              <a:endParaRPr/>
            </a:p>
          </p:txBody>
        </p:sp>
      </p:grpSp>
      <p:grpSp>
        <p:nvGrpSpPr>
          <p:cNvPr id="41" name="object 47">
            <a:extLst>
              <a:ext uri="{FF2B5EF4-FFF2-40B4-BE49-F238E27FC236}">
                <a16:creationId xmlns:a16="http://schemas.microsoft.com/office/drawing/2014/main" id="{B057AEA8-E94E-4AF5-AE18-D4F94BC9BD80}"/>
              </a:ext>
            </a:extLst>
          </p:cNvPr>
          <p:cNvGrpSpPr/>
          <p:nvPr/>
        </p:nvGrpSpPr>
        <p:grpSpPr>
          <a:xfrm>
            <a:off x="5014531" y="1197432"/>
            <a:ext cx="652145" cy="652145"/>
            <a:chOff x="5014531" y="1197432"/>
            <a:chExt cx="652145" cy="652145"/>
          </a:xfrm>
        </p:grpSpPr>
        <p:sp>
          <p:nvSpPr>
            <p:cNvPr id="42" name="object 48">
              <a:extLst>
                <a:ext uri="{FF2B5EF4-FFF2-40B4-BE49-F238E27FC236}">
                  <a16:creationId xmlns:a16="http://schemas.microsoft.com/office/drawing/2014/main" id="{5AA724ED-E1C3-4F75-9634-A75C35E73ABA}"/>
                </a:ext>
              </a:extLst>
            </p:cNvPr>
            <p:cNvSpPr/>
            <p:nvPr/>
          </p:nvSpPr>
          <p:spPr>
            <a:xfrm>
              <a:off x="5020881" y="1203782"/>
              <a:ext cx="639445" cy="639445"/>
            </a:xfrm>
            <a:custGeom>
              <a:avLst/>
              <a:gdLst/>
              <a:ahLst/>
              <a:cxnLst/>
              <a:rect l="l" t="t" r="r" b="b"/>
              <a:pathLst>
                <a:path w="639445" h="639444">
                  <a:moveTo>
                    <a:pt x="319519" y="639038"/>
                  </a:moveTo>
                  <a:lnTo>
                    <a:pt x="366735" y="635574"/>
                  </a:lnTo>
                  <a:lnTo>
                    <a:pt x="411801" y="625510"/>
                  </a:lnTo>
                  <a:lnTo>
                    <a:pt x="454220" y="609341"/>
                  </a:lnTo>
                  <a:lnTo>
                    <a:pt x="493501" y="587562"/>
                  </a:lnTo>
                  <a:lnTo>
                    <a:pt x="529147" y="560666"/>
                  </a:lnTo>
                  <a:lnTo>
                    <a:pt x="560666" y="529147"/>
                  </a:lnTo>
                  <a:lnTo>
                    <a:pt x="587562" y="493501"/>
                  </a:lnTo>
                  <a:lnTo>
                    <a:pt x="609341" y="454220"/>
                  </a:lnTo>
                  <a:lnTo>
                    <a:pt x="625510" y="411801"/>
                  </a:lnTo>
                  <a:lnTo>
                    <a:pt x="635574" y="366735"/>
                  </a:lnTo>
                  <a:lnTo>
                    <a:pt x="639038" y="319519"/>
                  </a:lnTo>
                  <a:lnTo>
                    <a:pt x="635574" y="272302"/>
                  </a:lnTo>
                  <a:lnTo>
                    <a:pt x="625510" y="227237"/>
                  </a:lnTo>
                  <a:lnTo>
                    <a:pt x="609341" y="184817"/>
                  </a:lnTo>
                  <a:lnTo>
                    <a:pt x="587562" y="145537"/>
                  </a:lnTo>
                  <a:lnTo>
                    <a:pt x="560666" y="109890"/>
                  </a:lnTo>
                  <a:lnTo>
                    <a:pt x="529147" y="78372"/>
                  </a:lnTo>
                  <a:lnTo>
                    <a:pt x="493501" y="51476"/>
                  </a:lnTo>
                  <a:lnTo>
                    <a:pt x="454220" y="29696"/>
                  </a:lnTo>
                  <a:lnTo>
                    <a:pt x="411801" y="13528"/>
                  </a:lnTo>
                  <a:lnTo>
                    <a:pt x="366735" y="3464"/>
                  </a:lnTo>
                  <a:lnTo>
                    <a:pt x="319519" y="0"/>
                  </a:lnTo>
                  <a:lnTo>
                    <a:pt x="272302" y="3464"/>
                  </a:lnTo>
                  <a:lnTo>
                    <a:pt x="227237" y="13528"/>
                  </a:lnTo>
                  <a:lnTo>
                    <a:pt x="184817" y="29696"/>
                  </a:lnTo>
                  <a:lnTo>
                    <a:pt x="145537" y="51476"/>
                  </a:lnTo>
                  <a:lnTo>
                    <a:pt x="109890" y="78372"/>
                  </a:lnTo>
                  <a:lnTo>
                    <a:pt x="78372" y="109890"/>
                  </a:lnTo>
                  <a:lnTo>
                    <a:pt x="51476" y="145537"/>
                  </a:lnTo>
                  <a:lnTo>
                    <a:pt x="29696" y="184817"/>
                  </a:lnTo>
                  <a:lnTo>
                    <a:pt x="13528" y="227237"/>
                  </a:lnTo>
                  <a:lnTo>
                    <a:pt x="3464" y="272302"/>
                  </a:lnTo>
                  <a:lnTo>
                    <a:pt x="0" y="319519"/>
                  </a:lnTo>
                  <a:lnTo>
                    <a:pt x="3464" y="366735"/>
                  </a:lnTo>
                  <a:lnTo>
                    <a:pt x="13528" y="411801"/>
                  </a:lnTo>
                  <a:lnTo>
                    <a:pt x="29696" y="454220"/>
                  </a:lnTo>
                  <a:lnTo>
                    <a:pt x="51476" y="493501"/>
                  </a:lnTo>
                  <a:lnTo>
                    <a:pt x="78372" y="529147"/>
                  </a:lnTo>
                  <a:lnTo>
                    <a:pt x="109890" y="560666"/>
                  </a:lnTo>
                  <a:lnTo>
                    <a:pt x="145537" y="587562"/>
                  </a:lnTo>
                  <a:lnTo>
                    <a:pt x="184817" y="609341"/>
                  </a:lnTo>
                  <a:lnTo>
                    <a:pt x="227237" y="625510"/>
                  </a:lnTo>
                  <a:lnTo>
                    <a:pt x="272302" y="635574"/>
                  </a:lnTo>
                  <a:lnTo>
                    <a:pt x="319519" y="639038"/>
                  </a:lnTo>
                  <a:close/>
                </a:path>
              </a:pathLst>
            </a:custGeom>
            <a:ln w="12700">
              <a:solidFill>
                <a:srgbClr val="2684C6"/>
              </a:solidFill>
            </a:ln>
          </p:spPr>
          <p:txBody>
            <a:bodyPr wrap="square" lIns="0" tIns="0" rIns="0" bIns="0" rtlCol="0"/>
            <a:lstStyle/>
            <a:p>
              <a:endParaRPr/>
            </a:p>
          </p:txBody>
        </p:sp>
        <p:sp>
          <p:nvSpPr>
            <p:cNvPr id="43" name="object 49">
              <a:extLst>
                <a:ext uri="{FF2B5EF4-FFF2-40B4-BE49-F238E27FC236}">
                  <a16:creationId xmlns:a16="http://schemas.microsoft.com/office/drawing/2014/main" id="{3C60B69C-C689-4609-BEA9-DA852A59671F}"/>
                </a:ext>
              </a:extLst>
            </p:cNvPr>
            <p:cNvSpPr/>
            <p:nvPr/>
          </p:nvSpPr>
          <p:spPr>
            <a:xfrm>
              <a:off x="5332945" y="1516024"/>
              <a:ext cx="242366" cy="242290"/>
            </a:xfrm>
            <a:prstGeom prst="rect">
              <a:avLst/>
            </a:prstGeom>
            <a:blipFill>
              <a:blip r:embed="rId8" cstate="print"/>
              <a:stretch>
                <a:fillRect/>
              </a:stretch>
            </a:blipFill>
          </p:spPr>
          <p:txBody>
            <a:bodyPr wrap="square" lIns="0" tIns="0" rIns="0" bIns="0" rtlCol="0"/>
            <a:lstStyle/>
            <a:p>
              <a:endParaRPr/>
            </a:p>
          </p:txBody>
        </p:sp>
        <p:sp>
          <p:nvSpPr>
            <p:cNvPr id="45" name="object 50">
              <a:extLst>
                <a:ext uri="{FF2B5EF4-FFF2-40B4-BE49-F238E27FC236}">
                  <a16:creationId xmlns:a16="http://schemas.microsoft.com/office/drawing/2014/main" id="{E5C27654-5407-4034-89F0-010210743F49}"/>
                </a:ext>
              </a:extLst>
            </p:cNvPr>
            <p:cNvSpPr/>
            <p:nvPr/>
          </p:nvSpPr>
          <p:spPr>
            <a:xfrm>
              <a:off x="5332945" y="1516024"/>
              <a:ext cx="242570" cy="242570"/>
            </a:xfrm>
            <a:custGeom>
              <a:avLst/>
              <a:gdLst/>
              <a:ahLst/>
              <a:cxnLst/>
              <a:rect l="l" t="t" r="r" b="b"/>
              <a:pathLst>
                <a:path w="242570" h="242569">
                  <a:moveTo>
                    <a:pt x="0" y="117284"/>
                  </a:moveTo>
                  <a:lnTo>
                    <a:pt x="11635" y="69442"/>
                  </a:lnTo>
                  <a:lnTo>
                    <a:pt x="39055" y="32157"/>
                  </a:lnTo>
                  <a:lnTo>
                    <a:pt x="77691" y="8115"/>
                  </a:lnTo>
                  <a:lnTo>
                    <a:pt x="122974" y="0"/>
                  </a:lnTo>
                  <a:lnTo>
                    <a:pt x="171879" y="10967"/>
                  </a:lnTo>
                  <a:lnTo>
                    <a:pt x="210788" y="39228"/>
                  </a:lnTo>
                  <a:lnTo>
                    <a:pt x="235638" y="80308"/>
                  </a:lnTo>
                  <a:lnTo>
                    <a:pt x="242366" y="129730"/>
                  </a:lnTo>
                  <a:lnTo>
                    <a:pt x="229878" y="175616"/>
                  </a:lnTo>
                  <a:lnTo>
                    <a:pt x="202077" y="211847"/>
                  </a:lnTo>
                  <a:lnTo>
                    <a:pt x="162915" y="235159"/>
                  </a:lnTo>
                  <a:lnTo>
                    <a:pt x="116344" y="242290"/>
                  </a:lnTo>
                  <a:lnTo>
                    <a:pt x="69421" y="230827"/>
                  </a:lnTo>
                  <a:lnTo>
                    <a:pt x="32154" y="203419"/>
                  </a:lnTo>
                  <a:lnTo>
                    <a:pt x="7897" y="164195"/>
                  </a:lnTo>
                  <a:lnTo>
                    <a:pt x="0" y="117284"/>
                  </a:lnTo>
                  <a:close/>
                </a:path>
              </a:pathLst>
            </a:custGeom>
            <a:ln w="12700">
              <a:solidFill>
                <a:srgbClr val="2684C6"/>
              </a:solidFill>
            </a:ln>
          </p:spPr>
          <p:txBody>
            <a:bodyPr wrap="square" lIns="0" tIns="0" rIns="0" bIns="0" rtlCol="0"/>
            <a:lstStyle/>
            <a:p>
              <a:endParaRPr/>
            </a:p>
          </p:txBody>
        </p:sp>
        <p:sp>
          <p:nvSpPr>
            <p:cNvPr id="46" name="object 51">
              <a:extLst>
                <a:ext uri="{FF2B5EF4-FFF2-40B4-BE49-F238E27FC236}">
                  <a16:creationId xmlns:a16="http://schemas.microsoft.com/office/drawing/2014/main" id="{B800EE0D-635F-4878-9BEE-3E417EE755D2}"/>
                </a:ext>
              </a:extLst>
            </p:cNvPr>
            <p:cNvSpPr/>
            <p:nvPr/>
          </p:nvSpPr>
          <p:spPr>
            <a:xfrm>
              <a:off x="5105184" y="1288173"/>
              <a:ext cx="462064" cy="462089"/>
            </a:xfrm>
            <a:prstGeom prst="rect">
              <a:avLst/>
            </a:prstGeom>
            <a:blipFill>
              <a:blip r:embed="rId9" cstate="print"/>
              <a:stretch>
                <a:fillRect/>
              </a:stretch>
            </a:blipFill>
          </p:spPr>
          <p:txBody>
            <a:bodyPr wrap="square" lIns="0" tIns="0" rIns="0" bIns="0" rtlCol="0"/>
            <a:lstStyle/>
            <a:p>
              <a:endParaRPr/>
            </a:p>
          </p:txBody>
        </p:sp>
        <p:sp>
          <p:nvSpPr>
            <p:cNvPr id="47" name="object 52">
              <a:extLst>
                <a:ext uri="{FF2B5EF4-FFF2-40B4-BE49-F238E27FC236}">
                  <a16:creationId xmlns:a16="http://schemas.microsoft.com/office/drawing/2014/main" id="{83262579-3129-472F-B0BE-66089B210641}"/>
                </a:ext>
              </a:extLst>
            </p:cNvPr>
            <p:cNvSpPr/>
            <p:nvPr/>
          </p:nvSpPr>
          <p:spPr>
            <a:xfrm>
              <a:off x="5105184" y="1288173"/>
              <a:ext cx="243204" cy="242570"/>
            </a:xfrm>
            <a:custGeom>
              <a:avLst/>
              <a:gdLst/>
              <a:ahLst/>
              <a:cxnLst/>
              <a:rect l="l" t="t" r="r" b="b"/>
              <a:pathLst>
                <a:path w="243204" h="242569">
                  <a:moveTo>
                    <a:pt x="121323" y="242468"/>
                  </a:moveTo>
                  <a:lnTo>
                    <a:pt x="74443" y="233085"/>
                  </a:lnTo>
                  <a:lnTo>
                    <a:pt x="35891" y="207270"/>
                  </a:lnTo>
                  <a:lnTo>
                    <a:pt x="9725" y="169034"/>
                  </a:lnTo>
                  <a:lnTo>
                    <a:pt x="0" y="122389"/>
                  </a:lnTo>
                  <a:lnTo>
                    <a:pt x="9287" y="74646"/>
                  </a:lnTo>
                  <a:lnTo>
                    <a:pt x="34986" y="35834"/>
                  </a:lnTo>
                  <a:lnTo>
                    <a:pt x="73400" y="9702"/>
                  </a:lnTo>
                  <a:lnTo>
                    <a:pt x="120827" y="0"/>
                  </a:lnTo>
                  <a:lnTo>
                    <a:pt x="168029" y="9362"/>
                  </a:lnTo>
                  <a:lnTo>
                    <a:pt x="206717" y="35285"/>
                  </a:lnTo>
                  <a:lnTo>
                    <a:pt x="232909" y="73807"/>
                  </a:lnTo>
                  <a:lnTo>
                    <a:pt x="242620" y="120967"/>
                  </a:lnTo>
                  <a:lnTo>
                    <a:pt x="233176" y="168084"/>
                  </a:lnTo>
                  <a:lnTo>
                    <a:pt x="207194" y="206663"/>
                  </a:lnTo>
                  <a:lnTo>
                    <a:pt x="168600" y="232770"/>
                  </a:lnTo>
                  <a:lnTo>
                    <a:pt x="121323" y="242468"/>
                  </a:lnTo>
                  <a:close/>
                </a:path>
              </a:pathLst>
            </a:custGeom>
            <a:ln w="12700">
              <a:solidFill>
                <a:srgbClr val="2684C6"/>
              </a:solidFill>
            </a:ln>
          </p:spPr>
          <p:txBody>
            <a:bodyPr wrap="square" lIns="0" tIns="0" rIns="0" bIns="0" rtlCol="0"/>
            <a:lstStyle/>
            <a:p>
              <a:endParaRPr/>
            </a:p>
          </p:txBody>
        </p:sp>
        <p:sp>
          <p:nvSpPr>
            <p:cNvPr id="53" name="object 53">
              <a:extLst>
                <a:ext uri="{FF2B5EF4-FFF2-40B4-BE49-F238E27FC236}">
                  <a16:creationId xmlns:a16="http://schemas.microsoft.com/office/drawing/2014/main" id="{10727356-E2E7-4493-AB3A-C7CEDB4BAA65}"/>
                </a:ext>
              </a:extLst>
            </p:cNvPr>
            <p:cNvSpPr/>
            <p:nvPr/>
          </p:nvSpPr>
          <p:spPr>
            <a:xfrm>
              <a:off x="5113464" y="1296466"/>
              <a:ext cx="225742" cy="225640"/>
            </a:xfrm>
            <a:prstGeom prst="rect">
              <a:avLst/>
            </a:prstGeom>
            <a:blipFill>
              <a:blip r:embed="rId10" cstate="print"/>
              <a:stretch>
                <a:fillRect/>
              </a:stretch>
            </a:blipFill>
          </p:spPr>
          <p:txBody>
            <a:bodyPr wrap="square" lIns="0" tIns="0" rIns="0" bIns="0" rtlCol="0"/>
            <a:lstStyle/>
            <a:p>
              <a:endParaRPr/>
            </a:p>
          </p:txBody>
        </p:sp>
        <p:sp>
          <p:nvSpPr>
            <p:cNvPr id="54" name="object 54">
              <a:extLst>
                <a:ext uri="{FF2B5EF4-FFF2-40B4-BE49-F238E27FC236}">
                  <a16:creationId xmlns:a16="http://schemas.microsoft.com/office/drawing/2014/main" id="{8707F033-A529-441B-9C62-467E50C40896}"/>
                </a:ext>
              </a:extLst>
            </p:cNvPr>
            <p:cNvSpPr/>
            <p:nvPr/>
          </p:nvSpPr>
          <p:spPr>
            <a:xfrm>
              <a:off x="5108740" y="1292174"/>
              <a:ext cx="463550" cy="464184"/>
            </a:xfrm>
            <a:custGeom>
              <a:avLst/>
              <a:gdLst/>
              <a:ahLst/>
              <a:cxnLst/>
              <a:rect l="l" t="t" r="r" b="b"/>
              <a:pathLst>
                <a:path w="463550" h="464185">
                  <a:moveTo>
                    <a:pt x="454456" y="0"/>
                  </a:moveTo>
                  <a:lnTo>
                    <a:pt x="0" y="454469"/>
                  </a:lnTo>
                  <a:lnTo>
                    <a:pt x="8889" y="463676"/>
                  </a:lnTo>
                  <a:lnTo>
                    <a:pt x="463321" y="9194"/>
                  </a:lnTo>
                  <a:lnTo>
                    <a:pt x="454456" y="0"/>
                  </a:lnTo>
                  <a:close/>
                </a:path>
              </a:pathLst>
            </a:custGeom>
            <a:solidFill>
              <a:srgbClr val="2684C6"/>
            </a:solidFill>
          </p:spPr>
          <p:txBody>
            <a:bodyPr wrap="square" lIns="0" tIns="0" rIns="0" bIns="0" rtlCol="0"/>
            <a:lstStyle/>
            <a:p>
              <a:endParaRPr/>
            </a:p>
          </p:txBody>
        </p:sp>
        <p:sp>
          <p:nvSpPr>
            <p:cNvPr id="56" name="object 55">
              <a:extLst>
                <a:ext uri="{FF2B5EF4-FFF2-40B4-BE49-F238E27FC236}">
                  <a16:creationId xmlns:a16="http://schemas.microsoft.com/office/drawing/2014/main" id="{AC30E785-CE12-4244-988F-A178CCD5148D}"/>
                </a:ext>
              </a:extLst>
            </p:cNvPr>
            <p:cNvSpPr/>
            <p:nvPr/>
          </p:nvSpPr>
          <p:spPr>
            <a:xfrm>
              <a:off x="5108740" y="1292174"/>
              <a:ext cx="463550" cy="464184"/>
            </a:xfrm>
            <a:custGeom>
              <a:avLst/>
              <a:gdLst/>
              <a:ahLst/>
              <a:cxnLst/>
              <a:rect l="l" t="t" r="r" b="b"/>
              <a:pathLst>
                <a:path w="463550" h="464185">
                  <a:moveTo>
                    <a:pt x="8889" y="463676"/>
                  </a:moveTo>
                  <a:lnTo>
                    <a:pt x="5702" y="460374"/>
                  </a:lnTo>
                  <a:lnTo>
                    <a:pt x="2590" y="457149"/>
                  </a:lnTo>
                  <a:lnTo>
                    <a:pt x="0" y="454469"/>
                  </a:lnTo>
                  <a:lnTo>
                    <a:pt x="34962" y="419506"/>
                  </a:lnTo>
                  <a:lnTo>
                    <a:pt x="69926" y="384541"/>
                  </a:lnTo>
                  <a:lnTo>
                    <a:pt x="104892" y="349575"/>
                  </a:lnTo>
                  <a:lnTo>
                    <a:pt x="139858" y="314608"/>
                  </a:lnTo>
                  <a:lnTo>
                    <a:pt x="174824" y="279640"/>
                  </a:lnTo>
                  <a:lnTo>
                    <a:pt x="209789" y="244674"/>
                  </a:lnTo>
                  <a:lnTo>
                    <a:pt x="244752" y="209709"/>
                  </a:lnTo>
                  <a:lnTo>
                    <a:pt x="279713" y="174747"/>
                  </a:lnTo>
                  <a:lnTo>
                    <a:pt x="314671" y="139788"/>
                  </a:lnTo>
                  <a:lnTo>
                    <a:pt x="349625" y="104833"/>
                  </a:lnTo>
                  <a:lnTo>
                    <a:pt x="384574" y="69882"/>
                  </a:lnTo>
                  <a:lnTo>
                    <a:pt x="419518" y="34938"/>
                  </a:lnTo>
                  <a:lnTo>
                    <a:pt x="454456" y="0"/>
                  </a:lnTo>
                  <a:lnTo>
                    <a:pt x="456857" y="2489"/>
                  </a:lnTo>
                  <a:lnTo>
                    <a:pt x="460171" y="5930"/>
                  </a:lnTo>
                  <a:lnTo>
                    <a:pt x="463321" y="9194"/>
                  </a:lnTo>
                  <a:lnTo>
                    <a:pt x="428471" y="44048"/>
                  </a:lnTo>
                  <a:lnTo>
                    <a:pt x="393602" y="78920"/>
                  </a:lnTo>
                  <a:lnTo>
                    <a:pt x="358716" y="113810"/>
                  </a:lnTo>
                  <a:lnTo>
                    <a:pt x="323811" y="148719"/>
                  </a:lnTo>
                  <a:lnTo>
                    <a:pt x="288889" y="183646"/>
                  </a:lnTo>
                  <a:lnTo>
                    <a:pt x="253948" y="218590"/>
                  </a:lnTo>
                  <a:lnTo>
                    <a:pt x="218991" y="253552"/>
                  </a:lnTo>
                  <a:lnTo>
                    <a:pt x="184016" y="288531"/>
                  </a:lnTo>
                  <a:lnTo>
                    <a:pt x="149024" y="323527"/>
                  </a:lnTo>
                  <a:lnTo>
                    <a:pt x="114016" y="358540"/>
                  </a:lnTo>
                  <a:lnTo>
                    <a:pt x="78990" y="393569"/>
                  </a:lnTo>
                  <a:lnTo>
                    <a:pt x="43948" y="428615"/>
                  </a:lnTo>
                  <a:lnTo>
                    <a:pt x="8889" y="463676"/>
                  </a:lnTo>
                  <a:close/>
                </a:path>
              </a:pathLst>
            </a:custGeom>
            <a:ln w="12700">
              <a:solidFill>
                <a:srgbClr val="2684C6"/>
              </a:solidFill>
            </a:ln>
          </p:spPr>
          <p:txBody>
            <a:bodyPr wrap="square" lIns="0" tIns="0" rIns="0" bIns="0" rtlCol="0"/>
            <a:lstStyle/>
            <a:p>
              <a:endParaRPr/>
            </a:p>
          </p:txBody>
        </p:sp>
      </p:grpSp>
      <p:graphicFrame>
        <p:nvGraphicFramePr>
          <p:cNvPr id="2" name="Table 3">
            <a:extLst>
              <a:ext uri="{FF2B5EF4-FFF2-40B4-BE49-F238E27FC236}">
                <a16:creationId xmlns:a16="http://schemas.microsoft.com/office/drawing/2014/main" id="{EFFB3C04-6FB1-69BE-6058-ECDD20373824}"/>
              </a:ext>
            </a:extLst>
          </p:cNvPr>
          <p:cNvGraphicFramePr>
            <a:graphicFrameLocks noGrp="1"/>
          </p:cNvGraphicFramePr>
          <p:nvPr>
            <p:extLst>
              <p:ext uri="{D42A27DB-BD31-4B8C-83A1-F6EECF244321}">
                <p14:modId xmlns:p14="http://schemas.microsoft.com/office/powerpoint/2010/main" val="3781801615"/>
              </p:ext>
            </p:extLst>
          </p:nvPr>
        </p:nvGraphicFramePr>
        <p:xfrm>
          <a:off x="2222500" y="2714625"/>
          <a:ext cx="7924800" cy="2946400"/>
        </p:xfrm>
        <a:graphic>
          <a:graphicData uri="http://schemas.openxmlformats.org/drawingml/2006/table">
            <a:tbl>
              <a:tblPr firstRow="1" bandRow="1">
                <a:tableStyleId>{5C22544A-7EE6-4342-B048-85BDC9FD1C3A}</a:tableStyleId>
              </a:tblPr>
              <a:tblGrid>
                <a:gridCol w="3962400">
                  <a:extLst>
                    <a:ext uri="{9D8B030D-6E8A-4147-A177-3AD203B41FA5}">
                      <a16:colId xmlns:a16="http://schemas.microsoft.com/office/drawing/2014/main" val="1243037729"/>
                    </a:ext>
                  </a:extLst>
                </a:gridCol>
                <a:gridCol w="3962400">
                  <a:extLst>
                    <a:ext uri="{9D8B030D-6E8A-4147-A177-3AD203B41FA5}">
                      <a16:colId xmlns:a16="http://schemas.microsoft.com/office/drawing/2014/main" val="165059331"/>
                    </a:ext>
                  </a:extLst>
                </a:gridCol>
              </a:tblGrid>
              <a:tr h="370840">
                <a:tc>
                  <a:txBody>
                    <a:bodyPr/>
                    <a:lstStyle/>
                    <a:p>
                      <a:pPr algn="ctr"/>
                      <a:r>
                        <a:rPr lang="fr-FR" sz="1200" b="1" i="0" kern="0" spc="-10" dirty="0">
                          <a:solidFill>
                            <a:schemeClr val="bg1"/>
                          </a:solidFill>
                          <a:latin typeface="TeXGyreAdventor"/>
                          <a:ea typeface="+mj-ea"/>
                        </a:rPr>
                        <a:t>TYPE OF ASSIGNMENT</a:t>
                      </a:r>
                    </a:p>
                  </a:txBody>
                  <a:tcPr anchor="ctr">
                    <a:solidFill>
                      <a:srgbClr val="0085C5"/>
                    </a:solidFill>
                  </a:tcPr>
                </a:tc>
                <a:tc>
                  <a:txBody>
                    <a:bodyPr/>
                    <a:lstStyle/>
                    <a:p>
                      <a:pPr marL="0" algn="ctr"/>
                      <a:r>
                        <a:rPr lang="fr-FR" sz="1200" b="1" i="0" kern="0" spc="-10" dirty="0">
                          <a:solidFill>
                            <a:schemeClr val="bg1"/>
                          </a:solidFill>
                          <a:latin typeface="TeXGyreAdventor"/>
                          <a:ea typeface="+mj-ea"/>
                          <a:cs typeface="+mn-cs"/>
                        </a:rPr>
                        <a:t>FEE VAT EXCL.</a:t>
                      </a:r>
                    </a:p>
                  </a:txBody>
                  <a:tcPr anchor="ctr">
                    <a:solidFill>
                      <a:srgbClr val="0085C5"/>
                    </a:solidFill>
                  </a:tcPr>
                </a:tc>
                <a:extLst>
                  <a:ext uri="{0D108BD9-81ED-4DB2-BD59-A6C34878D82A}">
                    <a16:rowId xmlns:a16="http://schemas.microsoft.com/office/drawing/2014/main" val="2126004457"/>
                  </a:ext>
                </a:extLst>
              </a:tr>
              <a:tr h="370840">
                <a:tc>
                  <a:txBody>
                    <a:bodyPr/>
                    <a:lstStyle/>
                    <a:p>
                      <a:pPr marL="0" algn="ctr"/>
                      <a:r>
                        <a:rPr lang="fr-FR" sz="1200" b="0" i="0" kern="0" spc="-10" dirty="0">
                          <a:solidFill>
                            <a:schemeClr val="tx1">
                              <a:lumMod val="65000"/>
                              <a:lumOff val="35000"/>
                            </a:schemeClr>
                          </a:solidFill>
                          <a:latin typeface="TeXGyreAdventor"/>
                          <a:ea typeface="+mj-ea"/>
                          <a:cs typeface="+mn-cs"/>
                        </a:rPr>
                        <a:t>HIRING DECLARATION</a:t>
                      </a:r>
                    </a:p>
                  </a:txBody>
                  <a:tcPr/>
                </a:tc>
                <a:tc>
                  <a:txBody>
                    <a:bodyPr/>
                    <a:lstStyle/>
                    <a:p>
                      <a:pPr marL="0" algn="ctr"/>
                      <a:r>
                        <a:rPr lang="fr-FR" sz="1200" b="0" i="0" kern="0" spc="-10" dirty="0">
                          <a:solidFill>
                            <a:schemeClr val="tx1">
                              <a:lumMod val="65000"/>
                              <a:lumOff val="35000"/>
                            </a:schemeClr>
                          </a:solidFill>
                          <a:latin typeface="TeXGyreAdventor"/>
                          <a:ea typeface="+mj-ea"/>
                          <a:cs typeface="+mn-cs"/>
                        </a:rPr>
                        <a:t>30€</a:t>
                      </a:r>
                    </a:p>
                  </a:txBody>
                  <a:tcPr/>
                </a:tc>
                <a:extLst>
                  <a:ext uri="{0D108BD9-81ED-4DB2-BD59-A6C34878D82A}">
                    <a16:rowId xmlns:a16="http://schemas.microsoft.com/office/drawing/2014/main" val="1091981715"/>
                  </a:ext>
                </a:extLst>
              </a:tr>
              <a:tr h="370840">
                <a:tc>
                  <a:txBody>
                    <a:bodyPr/>
                    <a:lstStyle/>
                    <a:p>
                      <a:pPr algn="ctr"/>
                      <a:r>
                        <a:rPr lang="fr-FR" sz="1200" b="0" i="0" kern="0" spc="-10" dirty="0">
                          <a:solidFill>
                            <a:schemeClr val="tx1">
                              <a:lumMod val="65000"/>
                              <a:lumOff val="35000"/>
                            </a:schemeClr>
                          </a:solidFill>
                          <a:latin typeface="TeXGyreAdventor"/>
                          <a:ea typeface="+mj-ea"/>
                          <a:cs typeface="+mn-cs"/>
                        </a:rPr>
                        <a:t>NEW EMPLOYEE:</a:t>
                      </a:r>
                    </a:p>
                    <a:p>
                      <a:pPr algn="ctr"/>
                      <a:r>
                        <a:rPr lang="fr-FR" sz="1200" b="0" i="0" kern="0" spc="-10" dirty="0">
                          <a:solidFill>
                            <a:schemeClr val="tx1">
                              <a:lumMod val="65000"/>
                              <a:lumOff val="35000"/>
                            </a:schemeClr>
                          </a:solidFill>
                          <a:latin typeface="TeXGyreAdventor"/>
                          <a:ea typeface="+mj-ea"/>
                          <a:cs typeface="+mn-cs"/>
                        </a:rPr>
                        <a:t>-Setting, </a:t>
                      </a:r>
                      <a:r>
                        <a:rPr lang="fr-FR" sz="1200" b="0" i="0" kern="0" spc="-10" dirty="0" err="1">
                          <a:solidFill>
                            <a:schemeClr val="tx1">
                              <a:lumMod val="65000"/>
                              <a:lumOff val="35000"/>
                            </a:schemeClr>
                          </a:solidFill>
                          <a:latin typeface="TeXGyreAdventor"/>
                          <a:ea typeface="+mj-ea"/>
                          <a:cs typeface="+mn-cs"/>
                        </a:rPr>
                        <a:t>creating</a:t>
                      </a:r>
                      <a:r>
                        <a:rPr lang="fr-FR" sz="1200" b="0" i="0" kern="0" spc="-10" dirty="0">
                          <a:solidFill>
                            <a:schemeClr val="tx1">
                              <a:lumMod val="65000"/>
                              <a:lumOff val="35000"/>
                            </a:schemeClr>
                          </a:solidFill>
                          <a:latin typeface="TeXGyreAdventor"/>
                          <a:ea typeface="+mj-ea"/>
                          <a:cs typeface="+mn-cs"/>
                        </a:rPr>
                        <a:t> the </a:t>
                      </a:r>
                      <a:r>
                        <a:rPr lang="fr-FR" sz="1200" b="0" i="0" kern="0" spc="-10" dirty="0" err="1">
                          <a:solidFill>
                            <a:schemeClr val="tx1">
                              <a:lumMod val="65000"/>
                              <a:lumOff val="35000"/>
                            </a:schemeClr>
                          </a:solidFill>
                          <a:latin typeface="TeXGyreAdventor"/>
                          <a:ea typeface="+mj-ea"/>
                          <a:cs typeface="+mn-cs"/>
                        </a:rPr>
                        <a:t>employee</a:t>
                      </a:r>
                      <a:r>
                        <a:rPr lang="fr-FR" sz="1200" b="0" i="0" kern="0" spc="-10" dirty="0">
                          <a:solidFill>
                            <a:schemeClr val="tx1">
                              <a:lumMod val="65000"/>
                              <a:lumOff val="35000"/>
                            </a:schemeClr>
                          </a:solidFill>
                          <a:latin typeface="TeXGyreAdventor"/>
                          <a:ea typeface="+mj-ea"/>
                          <a:cs typeface="+mn-cs"/>
                        </a:rPr>
                        <a:t> record</a:t>
                      </a:r>
                    </a:p>
                    <a:p>
                      <a:pPr algn="ctr"/>
                      <a:r>
                        <a:rPr lang="fr-FR" sz="1200" b="0" i="0" kern="0" spc="-10" dirty="0">
                          <a:solidFill>
                            <a:schemeClr val="tx1">
                              <a:lumMod val="65000"/>
                              <a:lumOff val="35000"/>
                            </a:schemeClr>
                          </a:solidFill>
                          <a:latin typeface="TeXGyreAdventor"/>
                          <a:ea typeface="+mj-ea"/>
                          <a:cs typeface="+mn-cs"/>
                        </a:rPr>
                        <a:t>- </a:t>
                      </a:r>
                      <a:r>
                        <a:rPr lang="fr-FR" sz="1200" b="0" i="0" kern="0" spc="-10" dirty="0" err="1">
                          <a:solidFill>
                            <a:schemeClr val="tx1">
                              <a:lumMod val="65000"/>
                              <a:lumOff val="35000"/>
                            </a:schemeClr>
                          </a:solidFill>
                          <a:latin typeface="TeXGyreAdventor"/>
                          <a:ea typeface="+mj-ea"/>
                          <a:cs typeface="+mn-cs"/>
                        </a:rPr>
                        <a:t>Reviewing</a:t>
                      </a:r>
                      <a:r>
                        <a:rPr lang="fr-FR" sz="1200" b="0" i="0" kern="0" spc="-10" dirty="0">
                          <a:solidFill>
                            <a:schemeClr val="tx1">
                              <a:lumMod val="65000"/>
                              <a:lumOff val="35000"/>
                            </a:schemeClr>
                          </a:solidFill>
                          <a:latin typeface="TeXGyreAdventor"/>
                          <a:ea typeface="+mj-ea"/>
                          <a:cs typeface="+mn-cs"/>
                        </a:rPr>
                        <a:t> </a:t>
                      </a:r>
                      <a:r>
                        <a:rPr lang="fr-FR" sz="1200" b="0" i="0" kern="0" spc="-10" dirty="0" err="1">
                          <a:solidFill>
                            <a:schemeClr val="tx1">
                              <a:lumMod val="65000"/>
                              <a:lumOff val="35000"/>
                            </a:schemeClr>
                          </a:solidFill>
                          <a:latin typeface="TeXGyreAdventor"/>
                          <a:ea typeface="+mj-ea"/>
                          <a:cs typeface="+mn-cs"/>
                        </a:rPr>
                        <a:t>contract</a:t>
                      </a:r>
                      <a:r>
                        <a:rPr lang="fr-FR" sz="1200" b="0" i="0" kern="0" spc="-10" dirty="0">
                          <a:solidFill>
                            <a:schemeClr val="tx1">
                              <a:lumMod val="65000"/>
                              <a:lumOff val="35000"/>
                            </a:schemeClr>
                          </a:solidFill>
                          <a:latin typeface="TeXGyreAdventor"/>
                          <a:ea typeface="+mj-ea"/>
                          <a:cs typeface="+mn-cs"/>
                        </a:rPr>
                        <a:t> compliance; affiliations</a:t>
                      </a:r>
                    </a:p>
                  </a:txBody>
                  <a:tcPr/>
                </a:tc>
                <a:tc>
                  <a:txBody>
                    <a:bodyPr/>
                    <a:lstStyle/>
                    <a:p>
                      <a:pPr marL="0" algn="ctr"/>
                      <a:r>
                        <a:rPr lang="fr-FR" sz="1200" b="0" i="0" kern="0" spc="-10" dirty="0">
                          <a:solidFill>
                            <a:schemeClr val="tx1">
                              <a:lumMod val="65000"/>
                              <a:lumOff val="35000"/>
                            </a:schemeClr>
                          </a:solidFill>
                          <a:latin typeface="TeXGyreAdventor"/>
                          <a:ea typeface="+mj-ea"/>
                          <a:cs typeface="+mn-cs"/>
                        </a:rPr>
                        <a:t>50€</a:t>
                      </a:r>
                    </a:p>
                  </a:txBody>
                  <a:tcPr anchor="ctr"/>
                </a:tc>
                <a:extLst>
                  <a:ext uri="{0D108BD9-81ED-4DB2-BD59-A6C34878D82A}">
                    <a16:rowId xmlns:a16="http://schemas.microsoft.com/office/drawing/2014/main" val="1194121022"/>
                  </a:ext>
                </a:extLst>
              </a:tr>
              <a:tr h="370840">
                <a:tc>
                  <a:txBody>
                    <a:bodyPr/>
                    <a:lstStyle/>
                    <a:p>
                      <a:pPr algn="ctr"/>
                      <a:r>
                        <a:rPr lang="fr-FR" sz="1200" b="0" i="0" kern="0" spc="-10" dirty="0">
                          <a:solidFill>
                            <a:schemeClr val="tx1">
                              <a:lumMod val="65000"/>
                              <a:lumOff val="35000"/>
                            </a:schemeClr>
                          </a:solidFill>
                          <a:latin typeface="TeXGyreAdventor"/>
                          <a:ea typeface="+mj-ea"/>
                          <a:cs typeface="+mn-cs"/>
                        </a:rPr>
                        <a:t>SICK/MATERNITY/WORK ACCIDENT CERTIFICATE</a:t>
                      </a:r>
                    </a:p>
                  </a:txBody>
                  <a:tcPr/>
                </a:tc>
                <a:tc>
                  <a:txBody>
                    <a:bodyPr/>
                    <a:lstStyle/>
                    <a:p>
                      <a:pPr marL="0" algn="ctr"/>
                      <a:r>
                        <a:rPr lang="fr-FR" sz="1200" b="0" i="0" kern="0" spc="-10" dirty="0">
                          <a:solidFill>
                            <a:schemeClr val="tx1">
                              <a:lumMod val="65000"/>
                              <a:lumOff val="35000"/>
                            </a:schemeClr>
                          </a:solidFill>
                          <a:latin typeface="TeXGyreAdventor"/>
                          <a:ea typeface="+mj-ea"/>
                          <a:cs typeface="+mn-cs"/>
                        </a:rPr>
                        <a:t>25€</a:t>
                      </a:r>
                    </a:p>
                  </a:txBody>
                  <a:tcPr/>
                </a:tc>
                <a:extLst>
                  <a:ext uri="{0D108BD9-81ED-4DB2-BD59-A6C34878D82A}">
                    <a16:rowId xmlns:a16="http://schemas.microsoft.com/office/drawing/2014/main" val="2030015845"/>
                  </a:ext>
                </a:extLst>
              </a:tr>
              <a:tr h="370840">
                <a:tc>
                  <a:txBody>
                    <a:bodyPr/>
                    <a:lstStyle/>
                    <a:p>
                      <a:pPr algn="ctr"/>
                      <a:r>
                        <a:rPr lang="fr-FR" sz="1200" b="0" i="0" kern="0" spc="-10" dirty="0">
                          <a:solidFill>
                            <a:schemeClr val="tx1">
                              <a:lumMod val="65000"/>
                              <a:lumOff val="35000"/>
                            </a:schemeClr>
                          </a:solidFill>
                          <a:latin typeface="TeXGyreAdventor"/>
                          <a:ea typeface="+mj-ea"/>
                          <a:cs typeface="+mn-cs"/>
                        </a:rPr>
                        <a:t>PAYROLL SIMULATION</a:t>
                      </a:r>
                    </a:p>
                  </a:txBody>
                  <a:tcPr/>
                </a:tc>
                <a:tc>
                  <a:txBody>
                    <a:bodyPr/>
                    <a:lstStyle/>
                    <a:p>
                      <a:pPr marL="0" algn="ctr"/>
                      <a:r>
                        <a:rPr lang="fr-FR" sz="1200" b="0" i="0" kern="0" spc="-10" dirty="0">
                          <a:solidFill>
                            <a:schemeClr val="tx1">
                              <a:lumMod val="65000"/>
                              <a:lumOff val="35000"/>
                            </a:schemeClr>
                          </a:solidFill>
                          <a:latin typeface="TeXGyreAdventor"/>
                          <a:ea typeface="+mj-ea"/>
                          <a:cs typeface="+mn-cs"/>
                        </a:rPr>
                        <a:t>50€</a:t>
                      </a:r>
                    </a:p>
                  </a:txBody>
                  <a:tcPr/>
                </a:tc>
                <a:extLst>
                  <a:ext uri="{0D108BD9-81ED-4DB2-BD59-A6C34878D82A}">
                    <a16:rowId xmlns:a16="http://schemas.microsoft.com/office/drawing/2014/main" val="2557801450"/>
                  </a:ext>
                </a:extLst>
              </a:tr>
              <a:tr h="370840">
                <a:tc>
                  <a:txBody>
                    <a:bodyPr/>
                    <a:lstStyle/>
                    <a:p>
                      <a:pPr algn="ctr"/>
                      <a:r>
                        <a:rPr lang="fr-FR" sz="1200" b="0" i="0" kern="0" spc="-10" dirty="0">
                          <a:solidFill>
                            <a:schemeClr val="tx1">
                              <a:lumMod val="65000"/>
                              <a:lumOff val="35000"/>
                            </a:schemeClr>
                          </a:solidFill>
                          <a:latin typeface="TeXGyreAdventor"/>
                          <a:ea typeface="+mj-ea"/>
                          <a:cs typeface="+mn-cs"/>
                        </a:rPr>
                        <a:t>LEAVING OF AN EMPLOYEE:</a:t>
                      </a:r>
                    </a:p>
                    <a:p>
                      <a:pPr algn="ctr"/>
                      <a:r>
                        <a:rPr lang="fr-FR" sz="1200" b="0" i="0" kern="0" spc="-10" dirty="0">
                          <a:solidFill>
                            <a:schemeClr val="tx1">
                              <a:lumMod val="65000"/>
                              <a:lumOff val="35000"/>
                            </a:schemeClr>
                          </a:solidFill>
                          <a:latin typeface="TeXGyreAdventor"/>
                          <a:ea typeface="+mj-ea"/>
                          <a:cs typeface="+mn-cs"/>
                        </a:rPr>
                        <a:t>- Final </a:t>
                      </a:r>
                      <a:r>
                        <a:rPr lang="fr-FR" sz="1200" b="0" i="0" kern="0" spc="-10" dirty="0" err="1">
                          <a:solidFill>
                            <a:schemeClr val="tx1">
                              <a:lumMod val="65000"/>
                              <a:lumOff val="35000"/>
                            </a:schemeClr>
                          </a:solidFill>
                          <a:latin typeface="TeXGyreAdventor"/>
                          <a:ea typeface="+mj-ea"/>
                          <a:cs typeface="+mn-cs"/>
                        </a:rPr>
                        <a:t>settlement</a:t>
                      </a:r>
                      <a:r>
                        <a:rPr lang="fr-FR" sz="1200" b="0" i="0" kern="0" spc="-10" dirty="0">
                          <a:solidFill>
                            <a:schemeClr val="tx1">
                              <a:lumMod val="65000"/>
                              <a:lumOff val="35000"/>
                            </a:schemeClr>
                          </a:solidFill>
                          <a:latin typeface="TeXGyreAdventor"/>
                          <a:ea typeface="+mj-ea"/>
                          <a:cs typeface="+mn-cs"/>
                        </a:rPr>
                        <a:t> </a:t>
                      </a:r>
                      <a:r>
                        <a:rPr lang="fr-FR" sz="1200" b="0" i="0" kern="0" spc="-10" dirty="0" err="1">
                          <a:solidFill>
                            <a:schemeClr val="tx1">
                              <a:lumMod val="65000"/>
                              <a:lumOff val="35000"/>
                            </a:schemeClr>
                          </a:solidFill>
                          <a:latin typeface="TeXGyreAdventor"/>
                          <a:ea typeface="+mj-ea"/>
                          <a:cs typeface="+mn-cs"/>
                        </a:rPr>
                        <a:t>including</a:t>
                      </a:r>
                      <a:r>
                        <a:rPr lang="fr-FR" sz="1200" b="0" i="0" kern="0" spc="-10" dirty="0">
                          <a:solidFill>
                            <a:schemeClr val="tx1">
                              <a:lumMod val="65000"/>
                              <a:lumOff val="35000"/>
                            </a:schemeClr>
                          </a:solidFill>
                          <a:latin typeface="TeXGyreAdventor"/>
                          <a:ea typeface="+mj-ea"/>
                          <a:cs typeface="+mn-cs"/>
                        </a:rPr>
                        <a:t> </a:t>
                      </a:r>
                      <a:r>
                        <a:rPr lang="fr-FR" sz="1200" b="0" i="0" kern="0" spc="-10" dirty="0" err="1">
                          <a:solidFill>
                            <a:schemeClr val="tx1">
                              <a:lumMod val="65000"/>
                              <a:lumOff val="35000"/>
                            </a:schemeClr>
                          </a:solidFill>
                          <a:latin typeface="TeXGyreAdventor"/>
                          <a:ea typeface="+mj-ea"/>
                          <a:cs typeface="+mn-cs"/>
                        </a:rPr>
                        <a:t>calculation</a:t>
                      </a:r>
                      <a:r>
                        <a:rPr lang="fr-FR" sz="1200" b="0" i="0" kern="0" spc="-10" dirty="0">
                          <a:solidFill>
                            <a:schemeClr val="tx1">
                              <a:lumMod val="65000"/>
                              <a:lumOff val="35000"/>
                            </a:schemeClr>
                          </a:solidFill>
                          <a:latin typeface="TeXGyreAdventor"/>
                          <a:ea typeface="+mj-ea"/>
                          <a:cs typeface="+mn-cs"/>
                        </a:rPr>
                        <a:t> of </a:t>
                      </a:r>
                      <a:r>
                        <a:rPr lang="fr-FR" sz="1200" b="0" i="0" kern="0" spc="-10" dirty="0" err="1">
                          <a:solidFill>
                            <a:schemeClr val="tx1">
                              <a:lumMod val="65000"/>
                              <a:lumOff val="35000"/>
                            </a:schemeClr>
                          </a:solidFill>
                          <a:latin typeface="TeXGyreAdventor"/>
                          <a:ea typeface="+mj-ea"/>
                          <a:cs typeface="+mn-cs"/>
                        </a:rPr>
                        <a:t>allowances</a:t>
                      </a:r>
                      <a:r>
                        <a:rPr lang="fr-FR" sz="1200" b="0" i="0" kern="0" spc="-10" dirty="0">
                          <a:solidFill>
                            <a:schemeClr val="tx1">
                              <a:lumMod val="65000"/>
                              <a:lumOff val="35000"/>
                            </a:schemeClr>
                          </a:solidFill>
                          <a:latin typeface="TeXGyreAdventor"/>
                          <a:ea typeface="+mj-ea"/>
                          <a:cs typeface="+mn-cs"/>
                        </a:rPr>
                        <a:t> and </a:t>
                      </a:r>
                      <a:r>
                        <a:rPr lang="fr-FR" sz="1200" b="0" i="0" kern="0" spc="-10" dirty="0" err="1">
                          <a:solidFill>
                            <a:schemeClr val="tx1">
                              <a:lumMod val="65000"/>
                              <a:lumOff val="35000"/>
                            </a:schemeClr>
                          </a:solidFill>
                          <a:latin typeface="TeXGyreAdventor"/>
                          <a:ea typeface="+mj-ea"/>
                          <a:cs typeface="+mn-cs"/>
                        </a:rPr>
                        <a:t>severance</a:t>
                      </a:r>
                      <a:r>
                        <a:rPr lang="fr-FR" sz="1200" b="0" i="0" kern="0" spc="-10" dirty="0">
                          <a:solidFill>
                            <a:schemeClr val="tx1">
                              <a:lumMod val="65000"/>
                              <a:lumOff val="35000"/>
                            </a:schemeClr>
                          </a:solidFill>
                          <a:latin typeface="TeXGyreAdventor"/>
                          <a:ea typeface="+mj-ea"/>
                          <a:cs typeface="+mn-cs"/>
                        </a:rPr>
                        <a:t> </a:t>
                      </a:r>
                      <a:r>
                        <a:rPr lang="fr-FR" sz="1200" b="0" i="0" kern="0" spc="-10" dirty="0" err="1">
                          <a:solidFill>
                            <a:schemeClr val="tx1">
                              <a:lumMod val="65000"/>
                              <a:lumOff val="35000"/>
                            </a:schemeClr>
                          </a:solidFill>
                          <a:latin typeface="TeXGyreAdventor"/>
                          <a:ea typeface="+mj-ea"/>
                          <a:cs typeface="+mn-cs"/>
                        </a:rPr>
                        <a:t>pay</a:t>
                      </a:r>
                      <a:r>
                        <a:rPr lang="fr-FR" sz="1200" b="0" i="0" kern="0" spc="-10" dirty="0">
                          <a:solidFill>
                            <a:schemeClr val="tx1">
                              <a:lumMod val="65000"/>
                              <a:lumOff val="35000"/>
                            </a:schemeClr>
                          </a:solidFill>
                          <a:latin typeface="TeXGyreAdventor"/>
                          <a:ea typeface="+mj-ea"/>
                          <a:cs typeface="+mn-cs"/>
                        </a:rPr>
                        <a:t>, </a:t>
                      </a:r>
                      <a:r>
                        <a:rPr lang="fr-FR" sz="1200" b="0" i="0" kern="0" spc="-10" dirty="0" err="1">
                          <a:solidFill>
                            <a:schemeClr val="tx1">
                              <a:lumMod val="65000"/>
                              <a:lumOff val="35000"/>
                            </a:schemeClr>
                          </a:solidFill>
                          <a:latin typeface="TeXGyreAdventor"/>
                          <a:ea typeface="+mj-ea"/>
                          <a:cs typeface="+mn-cs"/>
                        </a:rPr>
                        <a:t>employment</a:t>
                      </a:r>
                      <a:r>
                        <a:rPr lang="fr-FR" sz="1200" b="0" i="0" kern="0" spc="-10" dirty="0">
                          <a:solidFill>
                            <a:schemeClr val="tx1">
                              <a:lumMod val="65000"/>
                              <a:lumOff val="35000"/>
                            </a:schemeClr>
                          </a:solidFill>
                          <a:latin typeface="TeXGyreAdventor"/>
                          <a:ea typeface="+mj-ea"/>
                          <a:cs typeface="+mn-cs"/>
                        </a:rPr>
                        <a:t> </a:t>
                      </a:r>
                      <a:r>
                        <a:rPr lang="fr-FR" sz="1200" b="0" i="0" kern="0" spc="-10" dirty="0" err="1">
                          <a:solidFill>
                            <a:schemeClr val="tx1">
                              <a:lumMod val="65000"/>
                              <a:lumOff val="35000"/>
                            </a:schemeClr>
                          </a:solidFill>
                          <a:latin typeface="TeXGyreAdventor"/>
                          <a:ea typeface="+mj-ea"/>
                          <a:cs typeface="+mn-cs"/>
                        </a:rPr>
                        <a:t>certificate</a:t>
                      </a:r>
                      <a:r>
                        <a:rPr lang="fr-FR" sz="1200" b="0" i="0" kern="0" spc="-10" dirty="0">
                          <a:solidFill>
                            <a:schemeClr val="tx1">
                              <a:lumMod val="65000"/>
                              <a:lumOff val="35000"/>
                            </a:schemeClr>
                          </a:solidFill>
                          <a:latin typeface="TeXGyreAdventor"/>
                          <a:ea typeface="+mj-ea"/>
                          <a:cs typeface="+mn-cs"/>
                        </a:rPr>
                        <a:t>, </a:t>
                      </a:r>
                      <a:r>
                        <a:rPr lang="fr-FR" sz="1200" b="0" i="0" kern="0" spc="-10" dirty="0" err="1">
                          <a:solidFill>
                            <a:schemeClr val="tx1">
                              <a:lumMod val="65000"/>
                              <a:lumOff val="35000"/>
                            </a:schemeClr>
                          </a:solidFill>
                          <a:latin typeface="TeXGyreAdventor"/>
                          <a:ea typeface="+mj-ea"/>
                          <a:cs typeface="+mn-cs"/>
                        </a:rPr>
                        <a:t>unemployment</a:t>
                      </a:r>
                      <a:r>
                        <a:rPr lang="fr-FR" sz="1200" b="0" i="0" kern="0" spc="-10" dirty="0">
                          <a:solidFill>
                            <a:schemeClr val="tx1">
                              <a:lumMod val="65000"/>
                              <a:lumOff val="35000"/>
                            </a:schemeClr>
                          </a:solidFill>
                          <a:latin typeface="TeXGyreAdventor"/>
                          <a:ea typeface="+mj-ea"/>
                          <a:cs typeface="+mn-cs"/>
                        </a:rPr>
                        <a:t> </a:t>
                      </a:r>
                      <a:r>
                        <a:rPr lang="fr-FR" sz="1200" b="0" i="0" kern="0" spc="-10" dirty="0" err="1">
                          <a:solidFill>
                            <a:schemeClr val="tx1">
                              <a:lumMod val="65000"/>
                              <a:lumOff val="35000"/>
                            </a:schemeClr>
                          </a:solidFill>
                          <a:latin typeface="TeXGyreAdventor"/>
                          <a:ea typeface="+mj-ea"/>
                          <a:cs typeface="+mn-cs"/>
                        </a:rPr>
                        <a:t>certificate</a:t>
                      </a:r>
                      <a:r>
                        <a:rPr lang="fr-FR" sz="1200" b="0" i="0" kern="0" spc="-10" dirty="0">
                          <a:solidFill>
                            <a:schemeClr val="tx1">
                              <a:lumMod val="65000"/>
                              <a:lumOff val="35000"/>
                            </a:schemeClr>
                          </a:solidFill>
                          <a:latin typeface="TeXGyreAdventor"/>
                          <a:ea typeface="+mj-ea"/>
                          <a:cs typeface="+mn-cs"/>
                        </a:rPr>
                        <a:t> </a:t>
                      </a:r>
                      <a:r>
                        <a:rPr lang="fr-FR" sz="1200" b="0" i="0" kern="0" spc="-10" dirty="0" err="1">
                          <a:solidFill>
                            <a:schemeClr val="tx1">
                              <a:lumMod val="65000"/>
                              <a:lumOff val="35000"/>
                            </a:schemeClr>
                          </a:solidFill>
                          <a:latin typeface="TeXGyreAdventor"/>
                          <a:ea typeface="+mj-ea"/>
                          <a:cs typeface="+mn-cs"/>
                        </a:rPr>
                        <a:t>received</a:t>
                      </a:r>
                      <a:r>
                        <a:rPr lang="fr-FR" sz="1200" b="0" i="0" kern="0" spc="-10" dirty="0">
                          <a:solidFill>
                            <a:schemeClr val="tx1">
                              <a:lumMod val="65000"/>
                              <a:lumOff val="35000"/>
                            </a:schemeClr>
                          </a:solidFill>
                          <a:latin typeface="TeXGyreAdventor"/>
                          <a:ea typeface="+mj-ea"/>
                          <a:cs typeface="+mn-cs"/>
                        </a:rPr>
                        <a:t> for final </a:t>
                      </a:r>
                      <a:r>
                        <a:rPr lang="fr-FR" sz="1200" b="0" i="0" kern="0" spc="-10" dirty="0" err="1">
                          <a:solidFill>
                            <a:schemeClr val="tx1">
                              <a:lumMod val="65000"/>
                              <a:lumOff val="35000"/>
                            </a:schemeClr>
                          </a:solidFill>
                          <a:latin typeface="TeXGyreAdventor"/>
                          <a:ea typeface="+mj-ea"/>
                          <a:cs typeface="+mn-cs"/>
                        </a:rPr>
                        <a:t>settlement</a:t>
                      </a:r>
                      <a:endParaRPr lang="fr-FR" sz="1200" b="0" i="0" kern="0" spc="-10" dirty="0">
                        <a:solidFill>
                          <a:schemeClr val="tx1">
                            <a:lumMod val="65000"/>
                            <a:lumOff val="35000"/>
                          </a:schemeClr>
                        </a:solidFill>
                        <a:latin typeface="TeXGyreAdventor"/>
                        <a:ea typeface="+mj-ea"/>
                        <a:cs typeface="+mn-cs"/>
                      </a:endParaRPr>
                    </a:p>
                  </a:txBody>
                  <a:tcPr/>
                </a:tc>
                <a:tc>
                  <a:txBody>
                    <a:bodyPr/>
                    <a:lstStyle/>
                    <a:p>
                      <a:pPr marL="0" algn="ctr"/>
                      <a:r>
                        <a:rPr lang="fr-FR" sz="1200" b="0" i="0" kern="0" spc="-10" dirty="0">
                          <a:solidFill>
                            <a:schemeClr val="tx1">
                              <a:lumMod val="65000"/>
                              <a:lumOff val="35000"/>
                            </a:schemeClr>
                          </a:solidFill>
                          <a:latin typeface="TeXGyreAdventor"/>
                          <a:ea typeface="+mj-ea"/>
                          <a:cs typeface="+mn-cs"/>
                        </a:rPr>
                        <a:t>180€</a:t>
                      </a:r>
                    </a:p>
                  </a:txBody>
                  <a:tcPr anchor="ctr"/>
                </a:tc>
                <a:extLst>
                  <a:ext uri="{0D108BD9-81ED-4DB2-BD59-A6C34878D82A}">
                    <a16:rowId xmlns:a16="http://schemas.microsoft.com/office/drawing/2014/main" val="3831107497"/>
                  </a:ext>
                </a:extLst>
              </a:tr>
            </a:tbl>
          </a:graphicData>
        </a:graphic>
      </p:graphicFrame>
      <p:sp>
        <p:nvSpPr>
          <p:cNvPr id="4" name="object 4">
            <a:extLst>
              <a:ext uri="{FF2B5EF4-FFF2-40B4-BE49-F238E27FC236}">
                <a16:creationId xmlns:a16="http://schemas.microsoft.com/office/drawing/2014/main" id="{8CDA1A1E-C689-BA16-11A4-1659ADAA4E62}"/>
              </a:ext>
            </a:extLst>
          </p:cNvPr>
          <p:cNvSpPr/>
          <p:nvPr/>
        </p:nvSpPr>
        <p:spPr>
          <a:xfrm>
            <a:off x="6275603" y="0"/>
            <a:ext cx="1105776" cy="1098562"/>
          </a:xfrm>
          <a:prstGeom prst="rect">
            <a:avLst/>
          </a:prstGeom>
          <a:blipFill>
            <a:blip r:embed="rId11" cstate="print"/>
            <a:stretch>
              <a:fillRect/>
            </a:stretch>
          </a:blipFill>
        </p:spPr>
        <p:txBody>
          <a:bodyPr wrap="square" lIns="0" tIns="0" rIns="0" bIns="0" rtlCol="0"/>
          <a:lstStyle/>
          <a:p>
            <a:endParaRPr dirty="0"/>
          </a:p>
        </p:txBody>
      </p:sp>
      <p:sp>
        <p:nvSpPr>
          <p:cNvPr id="5" name="object 5">
            <a:extLst>
              <a:ext uri="{FF2B5EF4-FFF2-40B4-BE49-F238E27FC236}">
                <a16:creationId xmlns:a16="http://schemas.microsoft.com/office/drawing/2014/main" id="{3B3A90A4-E24C-8285-3715-DC1482487305}"/>
              </a:ext>
            </a:extLst>
          </p:cNvPr>
          <p:cNvSpPr/>
          <p:nvPr/>
        </p:nvSpPr>
        <p:spPr>
          <a:xfrm>
            <a:off x="1867382" y="8241"/>
            <a:ext cx="5919470" cy="1057275"/>
          </a:xfrm>
          <a:custGeom>
            <a:avLst/>
            <a:gdLst/>
            <a:ahLst/>
            <a:cxnLst/>
            <a:rect l="l" t="t" r="r" b="b"/>
            <a:pathLst>
              <a:path w="5919470" h="1057275">
                <a:moveTo>
                  <a:pt x="635" y="960424"/>
                </a:moveTo>
                <a:lnTo>
                  <a:pt x="584" y="960120"/>
                </a:lnTo>
                <a:lnTo>
                  <a:pt x="419" y="959993"/>
                </a:lnTo>
                <a:lnTo>
                  <a:pt x="101" y="960043"/>
                </a:lnTo>
                <a:lnTo>
                  <a:pt x="0" y="960208"/>
                </a:lnTo>
                <a:lnTo>
                  <a:pt x="50" y="960526"/>
                </a:lnTo>
                <a:lnTo>
                  <a:pt x="190" y="960628"/>
                </a:lnTo>
                <a:lnTo>
                  <a:pt x="368" y="960589"/>
                </a:lnTo>
                <a:lnTo>
                  <a:pt x="508" y="960577"/>
                </a:lnTo>
                <a:lnTo>
                  <a:pt x="635" y="960424"/>
                </a:lnTo>
                <a:close/>
              </a:path>
              <a:path w="5919470" h="1057275">
                <a:moveTo>
                  <a:pt x="9779" y="828052"/>
                </a:moveTo>
                <a:lnTo>
                  <a:pt x="9626" y="827087"/>
                </a:lnTo>
                <a:lnTo>
                  <a:pt x="9169" y="826731"/>
                </a:lnTo>
                <a:lnTo>
                  <a:pt x="8216" y="826884"/>
                </a:lnTo>
                <a:lnTo>
                  <a:pt x="7899" y="827354"/>
                </a:lnTo>
                <a:lnTo>
                  <a:pt x="8051" y="828319"/>
                </a:lnTo>
                <a:lnTo>
                  <a:pt x="8496" y="828624"/>
                </a:lnTo>
                <a:lnTo>
                  <a:pt x="9448" y="828484"/>
                </a:lnTo>
                <a:lnTo>
                  <a:pt x="9779" y="828052"/>
                </a:lnTo>
                <a:close/>
              </a:path>
              <a:path w="5919470" h="1057275">
                <a:moveTo>
                  <a:pt x="23761" y="695566"/>
                </a:moveTo>
                <a:lnTo>
                  <a:pt x="23736" y="695401"/>
                </a:lnTo>
                <a:lnTo>
                  <a:pt x="23596" y="695299"/>
                </a:lnTo>
                <a:lnTo>
                  <a:pt x="23279" y="695350"/>
                </a:lnTo>
                <a:lnTo>
                  <a:pt x="23164" y="695490"/>
                </a:lnTo>
                <a:lnTo>
                  <a:pt x="23215" y="695833"/>
                </a:lnTo>
                <a:lnTo>
                  <a:pt x="23368" y="695934"/>
                </a:lnTo>
                <a:lnTo>
                  <a:pt x="23698" y="695871"/>
                </a:lnTo>
                <a:lnTo>
                  <a:pt x="23761" y="695566"/>
                </a:lnTo>
                <a:close/>
              </a:path>
              <a:path w="5919470" h="1057275">
                <a:moveTo>
                  <a:pt x="44589" y="564426"/>
                </a:moveTo>
                <a:lnTo>
                  <a:pt x="44538" y="564134"/>
                </a:lnTo>
                <a:lnTo>
                  <a:pt x="44373" y="564019"/>
                </a:lnTo>
                <a:lnTo>
                  <a:pt x="44069" y="564070"/>
                </a:lnTo>
                <a:lnTo>
                  <a:pt x="43992" y="564375"/>
                </a:lnTo>
                <a:lnTo>
                  <a:pt x="44018" y="564527"/>
                </a:lnTo>
                <a:lnTo>
                  <a:pt x="44157" y="564654"/>
                </a:lnTo>
                <a:lnTo>
                  <a:pt x="44475" y="564603"/>
                </a:lnTo>
                <a:lnTo>
                  <a:pt x="44589" y="564426"/>
                </a:lnTo>
                <a:close/>
              </a:path>
              <a:path w="5919470" h="1057275">
                <a:moveTo>
                  <a:pt x="114096" y="912482"/>
                </a:moveTo>
                <a:lnTo>
                  <a:pt x="113233" y="907046"/>
                </a:lnTo>
                <a:lnTo>
                  <a:pt x="110680" y="905192"/>
                </a:lnTo>
                <a:lnTo>
                  <a:pt x="105257" y="906056"/>
                </a:lnTo>
                <a:lnTo>
                  <a:pt x="103390" y="908596"/>
                </a:lnTo>
                <a:lnTo>
                  <a:pt x="104254" y="914044"/>
                </a:lnTo>
                <a:lnTo>
                  <a:pt x="106807" y="915911"/>
                </a:lnTo>
                <a:lnTo>
                  <a:pt x="112242" y="915047"/>
                </a:lnTo>
                <a:lnTo>
                  <a:pt x="114096" y="912482"/>
                </a:lnTo>
                <a:close/>
              </a:path>
              <a:path w="5919470" h="1057275">
                <a:moveTo>
                  <a:pt x="127215" y="780732"/>
                </a:moveTo>
                <a:lnTo>
                  <a:pt x="126047" y="773391"/>
                </a:lnTo>
                <a:lnTo>
                  <a:pt x="122605" y="770851"/>
                </a:lnTo>
                <a:lnTo>
                  <a:pt x="115227" y="772020"/>
                </a:lnTo>
                <a:lnTo>
                  <a:pt x="112725" y="775500"/>
                </a:lnTo>
                <a:lnTo>
                  <a:pt x="113893" y="782853"/>
                </a:lnTo>
                <a:lnTo>
                  <a:pt x="117348" y="785355"/>
                </a:lnTo>
                <a:lnTo>
                  <a:pt x="124714" y="784199"/>
                </a:lnTo>
                <a:lnTo>
                  <a:pt x="127215" y="780732"/>
                </a:lnTo>
                <a:close/>
              </a:path>
              <a:path w="5919470" h="1057275">
                <a:moveTo>
                  <a:pt x="142925" y="648309"/>
                </a:moveTo>
                <a:lnTo>
                  <a:pt x="142062" y="642886"/>
                </a:lnTo>
                <a:lnTo>
                  <a:pt x="139534" y="641019"/>
                </a:lnTo>
                <a:lnTo>
                  <a:pt x="134086" y="641883"/>
                </a:lnTo>
                <a:lnTo>
                  <a:pt x="132219" y="644448"/>
                </a:lnTo>
                <a:lnTo>
                  <a:pt x="133083" y="649871"/>
                </a:lnTo>
                <a:lnTo>
                  <a:pt x="135648" y="651738"/>
                </a:lnTo>
                <a:lnTo>
                  <a:pt x="141097" y="650875"/>
                </a:lnTo>
                <a:lnTo>
                  <a:pt x="142925" y="648309"/>
                </a:lnTo>
                <a:close/>
              </a:path>
              <a:path w="5919470" h="1057275">
                <a:moveTo>
                  <a:pt x="165963" y="517258"/>
                </a:moveTo>
                <a:lnTo>
                  <a:pt x="165252" y="512800"/>
                </a:lnTo>
                <a:lnTo>
                  <a:pt x="163131" y="511251"/>
                </a:lnTo>
                <a:lnTo>
                  <a:pt x="158648" y="511962"/>
                </a:lnTo>
                <a:lnTo>
                  <a:pt x="157137" y="514083"/>
                </a:lnTo>
                <a:lnTo>
                  <a:pt x="157848" y="518541"/>
                </a:lnTo>
                <a:lnTo>
                  <a:pt x="159931" y="520052"/>
                </a:lnTo>
                <a:lnTo>
                  <a:pt x="164414" y="519353"/>
                </a:lnTo>
                <a:lnTo>
                  <a:pt x="165963" y="517258"/>
                </a:lnTo>
                <a:close/>
              </a:path>
              <a:path w="5919470" h="1057275">
                <a:moveTo>
                  <a:pt x="194627" y="387273"/>
                </a:moveTo>
                <a:lnTo>
                  <a:pt x="194170" y="384390"/>
                </a:lnTo>
                <a:lnTo>
                  <a:pt x="192811" y="383413"/>
                </a:lnTo>
                <a:lnTo>
                  <a:pt x="189928" y="383857"/>
                </a:lnTo>
                <a:lnTo>
                  <a:pt x="188937" y="385216"/>
                </a:lnTo>
                <a:lnTo>
                  <a:pt x="189395" y="388099"/>
                </a:lnTo>
                <a:lnTo>
                  <a:pt x="190766" y="389077"/>
                </a:lnTo>
                <a:lnTo>
                  <a:pt x="193636" y="388620"/>
                </a:lnTo>
                <a:lnTo>
                  <a:pt x="194627" y="387273"/>
                </a:lnTo>
                <a:close/>
              </a:path>
              <a:path w="5919470" h="1057275">
                <a:moveTo>
                  <a:pt x="222135" y="997661"/>
                </a:moveTo>
                <a:lnTo>
                  <a:pt x="220306" y="986129"/>
                </a:lnTo>
                <a:lnTo>
                  <a:pt x="214896" y="982205"/>
                </a:lnTo>
                <a:lnTo>
                  <a:pt x="203390" y="984021"/>
                </a:lnTo>
                <a:lnTo>
                  <a:pt x="199440" y="989444"/>
                </a:lnTo>
                <a:lnTo>
                  <a:pt x="201269" y="1000963"/>
                </a:lnTo>
                <a:lnTo>
                  <a:pt x="206692" y="1004887"/>
                </a:lnTo>
                <a:lnTo>
                  <a:pt x="218198" y="1003071"/>
                </a:lnTo>
                <a:lnTo>
                  <a:pt x="222135" y="997661"/>
                </a:lnTo>
                <a:close/>
              </a:path>
              <a:path w="5919470" h="1057275">
                <a:moveTo>
                  <a:pt x="228066" y="864387"/>
                </a:moveTo>
                <a:lnTo>
                  <a:pt x="226491" y="854456"/>
                </a:lnTo>
                <a:lnTo>
                  <a:pt x="221856" y="851090"/>
                </a:lnTo>
                <a:lnTo>
                  <a:pt x="211924" y="852652"/>
                </a:lnTo>
                <a:lnTo>
                  <a:pt x="208534" y="857300"/>
                </a:lnTo>
                <a:lnTo>
                  <a:pt x="210108" y="867232"/>
                </a:lnTo>
                <a:lnTo>
                  <a:pt x="214769" y="870623"/>
                </a:lnTo>
                <a:lnTo>
                  <a:pt x="224701" y="869061"/>
                </a:lnTo>
                <a:lnTo>
                  <a:pt x="228066" y="864387"/>
                </a:lnTo>
                <a:close/>
              </a:path>
              <a:path w="5919470" h="1057275">
                <a:moveTo>
                  <a:pt x="230454" y="259245"/>
                </a:moveTo>
                <a:lnTo>
                  <a:pt x="230098" y="257009"/>
                </a:lnTo>
                <a:lnTo>
                  <a:pt x="229044" y="256235"/>
                </a:lnTo>
                <a:lnTo>
                  <a:pt x="226796" y="256590"/>
                </a:lnTo>
                <a:lnTo>
                  <a:pt x="226034" y="257657"/>
                </a:lnTo>
                <a:lnTo>
                  <a:pt x="226390" y="259892"/>
                </a:lnTo>
                <a:lnTo>
                  <a:pt x="227444" y="260642"/>
                </a:lnTo>
                <a:lnTo>
                  <a:pt x="229679" y="260286"/>
                </a:lnTo>
                <a:lnTo>
                  <a:pt x="230454" y="259245"/>
                </a:lnTo>
                <a:close/>
              </a:path>
              <a:path w="5919470" h="1057275">
                <a:moveTo>
                  <a:pt x="240677" y="731697"/>
                </a:moveTo>
                <a:lnTo>
                  <a:pt x="239356" y="723341"/>
                </a:lnTo>
                <a:lnTo>
                  <a:pt x="235445" y="720509"/>
                </a:lnTo>
                <a:lnTo>
                  <a:pt x="227126" y="721829"/>
                </a:lnTo>
                <a:lnTo>
                  <a:pt x="224294" y="725716"/>
                </a:lnTo>
                <a:lnTo>
                  <a:pt x="225615" y="734072"/>
                </a:lnTo>
                <a:lnTo>
                  <a:pt x="229501" y="736879"/>
                </a:lnTo>
                <a:lnTo>
                  <a:pt x="237832" y="735558"/>
                </a:lnTo>
                <a:lnTo>
                  <a:pt x="240677" y="731697"/>
                </a:lnTo>
                <a:close/>
              </a:path>
              <a:path w="5919470" h="1057275">
                <a:moveTo>
                  <a:pt x="259562" y="599732"/>
                </a:moveTo>
                <a:lnTo>
                  <a:pt x="258546" y="593331"/>
                </a:lnTo>
                <a:lnTo>
                  <a:pt x="255562" y="591146"/>
                </a:lnTo>
                <a:lnTo>
                  <a:pt x="249161" y="592150"/>
                </a:lnTo>
                <a:lnTo>
                  <a:pt x="246976" y="595160"/>
                </a:lnTo>
                <a:lnTo>
                  <a:pt x="247992" y="601560"/>
                </a:lnTo>
                <a:lnTo>
                  <a:pt x="251002" y="603745"/>
                </a:lnTo>
                <a:lnTo>
                  <a:pt x="257403" y="602729"/>
                </a:lnTo>
                <a:lnTo>
                  <a:pt x="259562" y="599732"/>
                </a:lnTo>
                <a:close/>
              </a:path>
              <a:path w="5919470" h="1057275">
                <a:moveTo>
                  <a:pt x="272427" y="133134"/>
                </a:moveTo>
                <a:lnTo>
                  <a:pt x="272173" y="131533"/>
                </a:lnTo>
                <a:lnTo>
                  <a:pt x="271424" y="130987"/>
                </a:lnTo>
                <a:lnTo>
                  <a:pt x="269811" y="131241"/>
                </a:lnTo>
                <a:lnTo>
                  <a:pt x="269265" y="131991"/>
                </a:lnTo>
                <a:lnTo>
                  <a:pt x="269519" y="133604"/>
                </a:lnTo>
                <a:lnTo>
                  <a:pt x="270268" y="134124"/>
                </a:lnTo>
                <a:lnTo>
                  <a:pt x="271881" y="133870"/>
                </a:lnTo>
                <a:lnTo>
                  <a:pt x="272427" y="133134"/>
                </a:lnTo>
                <a:close/>
              </a:path>
              <a:path w="5919470" h="1057275">
                <a:moveTo>
                  <a:pt x="285673" y="469201"/>
                </a:moveTo>
                <a:lnTo>
                  <a:pt x="284861" y="464096"/>
                </a:lnTo>
                <a:lnTo>
                  <a:pt x="282460" y="462356"/>
                </a:lnTo>
                <a:lnTo>
                  <a:pt x="277342" y="463156"/>
                </a:lnTo>
                <a:lnTo>
                  <a:pt x="275590" y="465556"/>
                </a:lnTo>
                <a:lnTo>
                  <a:pt x="276402" y="470662"/>
                </a:lnTo>
                <a:lnTo>
                  <a:pt x="278803" y="472427"/>
                </a:lnTo>
                <a:lnTo>
                  <a:pt x="283921" y="471627"/>
                </a:lnTo>
                <a:lnTo>
                  <a:pt x="285673" y="469201"/>
                </a:lnTo>
                <a:close/>
              </a:path>
              <a:path w="5919470" h="1057275">
                <a:moveTo>
                  <a:pt x="317957" y="340118"/>
                </a:moveTo>
                <a:lnTo>
                  <a:pt x="317398" y="336613"/>
                </a:lnTo>
                <a:lnTo>
                  <a:pt x="315747" y="335419"/>
                </a:lnTo>
                <a:lnTo>
                  <a:pt x="312229" y="335978"/>
                </a:lnTo>
                <a:lnTo>
                  <a:pt x="311010" y="337616"/>
                </a:lnTo>
                <a:lnTo>
                  <a:pt x="311569" y="341134"/>
                </a:lnTo>
                <a:lnTo>
                  <a:pt x="313232" y="342341"/>
                </a:lnTo>
                <a:lnTo>
                  <a:pt x="316750" y="341782"/>
                </a:lnTo>
                <a:lnTo>
                  <a:pt x="317957" y="340118"/>
                </a:lnTo>
                <a:close/>
              </a:path>
              <a:path w="5919470" h="1057275">
                <a:moveTo>
                  <a:pt x="320103" y="9105"/>
                </a:moveTo>
                <a:lnTo>
                  <a:pt x="320001" y="8483"/>
                </a:lnTo>
                <a:lnTo>
                  <a:pt x="319697" y="8255"/>
                </a:lnTo>
                <a:lnTo>
                  <a:pt x="319062" y="8343"/>
                </a:lnTo>
                <a:lnTo>
                  <a:pt x="318833" y="8661"/>
                </a:lnTo>
                <a:lnTo>
                  <a:pt x="318935" y="9296"/>
                </a:lnTo>
                <a:lnTo>
                  <a:pt x="319239" y="9499"/>
                </a:lnTo>
                <a:lnTo>
                  <a:pt x="319887" y="9398"/>
                </a:lnTo>
                <a:lnTo>
                  <a:pt x="320103" y="9105"/>
                </a:lnTo>
                <a:close/>
              </a:path>
              <a:path w="5919470" h="1057275">
                <a:moveTo>
                  <a:pt x="330708" y="948105"/>
                </a:moveTo>
                <a:lnTo>
                  <a:pt x="328777" y="935926"/>
                </a:lnTo>
                <a:lnTo>
                  <a:pt x="323088" y="931786"/>
                </a:lnTo>
                <a:lnTo>
                  <a:pt x="310908" y="933716"/>
                </a:lnTo>
                <a:lnTo>
                  <a:pt x="306781" y="939419"/>
                </a:lnTo>
                <a:lnTo>
                  <a:pt x="308711" y="951585"/>
                </a:lnTo>
                <a:lnTo>
                  <a:pt x="314388" y="955738"/>
                </a:lnTo>
                <a:lnTo>
                  <a:pt x="326567" y="953808"/>
                </a:lnTo>
                <a:lnTo>
                  <a:pt x="330708" y="948105"/>
                </a:lnTo>
                <a:close/>
              </a:path>
              <a:path w="5919470" h="1057275">
                <a:moveTo>
                  <a:pt x="350596" y="807872"/>
                </a:moveTo>
                <a:lnTo>
                  <a:pt x="347586" y="799795"/>
                </a:lnTo>
                <a:lnTo>
                  <a:pt x="341909" y="793711"/>
                </a:lnTo>
                <a:lnTo>
                  <a:pt x="334365" y="790206"/>
                </a:lnTo>
                <a:lnTo>
                  <a:pt x="325755" y="789838"/>
                </a:lnTo>
                <a:lnTo>
                  <a:pt x="317677" y="792848"/>
                </a:lnTo>
                <a:lnTo>
                  <a:pt x="311594" y="798512"/>
                </a:lnTo>
                <a:lnTo>
                  <a:pt x="308076" y="806056"/>
                </a:lnTo>
                <a:lnTo>
                  <a:pt x="307721" y="814666"/>
                </a:lnTo>
                <a:lnTo>
                  <a:pt x="310718" y="822731"/>
                </a:lnTo>
                <a:lnTo>
                  <a:pt x="316395" y="828814"/>
                </a:lnTo>
                <a:lnTo>
                  <a:pt x="323938" y="832332"/>
                </a:lnTo>
                <a:lnTo>
                  <a:pt x="332549" y="832688"/>
                </a:lnTo>
                <a:lnTo>
                  <a:pt x="340614" y="829691"/>
                </a:lnTo>
                <a:lnTo>
                  <a:pt x="346697" y="824014"/>
                </a:lnTo>
                <a:lnTo>
                  <a:pt x="350215" y="816483"/>
                </a:lnTo>
                <a:lnTo>
                  <a:pt x="350596" y="807872"/>
                </a:lnTo>
                <a:close/>
              </a:path>
              <a:path w="5919470" h="1057275">
                <a:moveTo>
                  <a:pt x="356336" y="212788"/>
                </a:moveTo>
                <a:lnTo>
                  <a:pt x="356082" y="211213"/>
                </a:lnTo>
                <a:lnTo>
                  <a:pt x="355333" y="210654"/>
                </a:lnTo>
                <a:lnTo>
                  <a:pt x="353733" y="210908"/>
                </a:lnTo>
                <a:lnTo>
                  <a:pt x="353187" y="211670"/>
                </a:lnTo>
                <a:lnTo>
                  <a:pt x="353441" y="213258"/>
                </a:lnTo>
                <a:lnTo>
                  <a:pt x="354190" y="213804"/>
                </a:lnTo>
                <a:lnTo>
                  <a:pt x="355790" y="213550"/>
                </a:lnTo>
                <a:lnTo>
                  <a:pt x="356336" y="212788"/>
                </a:lnTo>
                <a:close/>
              </a:path>
              <a:path w="5919470" h="1057275">
                <a:moveTo>
                  <a:pt x="364159" y="685901"/>
                </a:moveTo>
                <a:lnTo>
                  <a:pt x="361327" y="667981"/>
                </a:lnTo>
                <a:lnTo>
                  <a:pt x="352907" y="661873"/>
                </a:lnTo>
                <a:lnTo>
                  <a:pt x="334987" y="664705"/>
                </a:lnTo>
                <a:lnTo>
                  <a:pt x="328879" y="673125"/>
                </a:lnTo>
                <a:lnTo>
                  <a:pt x="331711" y="691032"/>
                </a:lnTo>
                <a:lnTo>
                  <a:pt x="340118" y="697141"/>
                </a:lnTo>
                <a:lnTo>
                  <a:pt x="358051" y="694309"/>
                </a:lnTo>
                <a:lnTo>
                  <a:pt x="364159" y="685901"/>
                </a:lnTo>
                <a:close/>
              </a:path>
              <a:path w="5919470" h="1057275">
                <a:moveTo>
                  <a:pt x="377990" y="551472"/>
                </a:moveTo>
                <a:lnTo>
                  <a:pt x="376821" y="544080"/>
                </a:lnTo>
                <a:lnTo>
                  <a:pt x="373354" y="541604"/>
                </a:lnTo>
                <a:lnTo>
                  <a:pt x="365988" y="542759"/>
                </a:lnTo>
                <a:lnTo>
                  <a:pt x="363486" y="546201"/>
                </a:lnTo>
                <a:lnTo>
                  <a:pt x="364655" y="553593"/>
                </a:lnTo>
                <a:lnTo>
                  <a:pt x="368096" y="556082"/>
                </a:lnTo>
                <a:lnTo>
                  <a:pt x="375462" y="554913"/>
                </a:lnTo>
                <a:lnTo>
                  <a:pt x="377990" y="551472"/>
                </a:lnTo>
                <a:close/>
              </a:path>
              <a:path w="5919470" h="1057275">
                <a:moveTo>
                  <a:pt x="402602" y="88214"/>
                </a:moveTo>
                <a:lnTo>
                  <a:pt x="402399" y="86944"/>
                </a:lnTo>
                <a:lnTo>
                  <a:pt x="401815" y="86499"/>
                </a:lnTo>
                <a:lnTo>
                  <a:pt x="400545" y="86702"/>
                </a:lnTo>
                <a:lnTo>
                  <a:pt x="400075" y="87312"/>
                </a:lnTo>
                <a:lnTo>
                  <a:pt x="400278" y="88582"/>
                </a:lnTo>
                <a:lnTo>
                  <a:pt x="400900" y="89001"/>
                </a:lnTo>
                <a:lnTo>
                  <a:pt x="402170" y="88798"/>
                </a:lnTo>
                <a:lnTo>
                  <a:pt x="402602" y="88214"/>
                </a:lnTo>
                <a:close/>
              </a:path>
              <a:path w="5919470" h="1057275">
                <a:moveTo>
                  <a:pt x="412153" y="423367"/>
                </a:moveTo>
                <a:lnTo>
                  <a:pt x="410476" y="412800"/>
                </a:lnTo>
                <a:lnTo>
                  <a:pt x="405523" y="409194"/>
                </a:lnTo>
                <a:lnTo>
                  <a:pt x="394982" y="410870"/>
                </a:lnTo>
                <a:lnTo>
                  <a:pt x="391363" y="415823"/>
                </a:lnTo>
                <a:lnTo>
                  <a:pt x="393039" y="426389"/>
                </a:lnTo>
                <a:lnTo>
                  <a:pt x="398005" y="429996"/>
                </a:lnTo>
                <a:lnTo>
                  <a:pt x="408559" y="428320"/>
                </a:lnTo>
                <a:lnTo>
                  <a:pt x="412153" y="423367"/>
                </a:lnTo>
                <a:close/>
              </a:path>
              <a:path w="5919470" h="1057275">
                <a:moveTo>
                  <a:pt x="442023" y="293077"/>
                </a:moveTo>
                <a:lnTo>
                  <a:pt x="441617" y="290525"/>
                </a:lnTo>
                <a:lnTo>
                  <a:pt x="440410" y="289648"/>
                </a:lnTo>
                <a:lnTo>
                  <a:pt x="437845" y="290055"/>
                </a:lnTo>
                <a:lnTo>
                  <a:pt x="436981" y="291261"/>
                </a:lnTo>
                <a:lnTo>
                  <a:pt x="437388" y="293801"/>
                </a:lnTo>
                <a:lnTo>
                  <a:pt x="438581" y="294690"/>
                </a:lnTo>
                <a:lnTo>
                  <a:pt x="441147" y="294284"/>
                </a:lnTo>
                <a:lnTo>
                  <a:pt x="442023" y="293077"/>
                </a:lnTo>
                <a:close/>
              </a:path>
              <a:path w="5919470" h="1057275">
                <a:moveTo>
                  <a:pt x="451345" y="890308"/>
                </a:moveTo>
                <a:lnTo>
                  <a:pt x="448043" y="881468"/>
                </a:lnTo>
                <a:lnTo>
                  <a:pt x="441845" y="874801"/>
                </a:lnTo>
                <a:lnTo>
                  <a:pt x="433590" y="870966"/>
                </a:lnTo>
                <a:lnTo>
                  <a:pt x="424167" y="870559"/>
                </a:lnTo>
                <a:lnTo>
                  <a:pt x="415328" y="873861"/>
                </a:lnTo>
                <a:lnTo>
                  <a:pt x="408660" y="880059"/>
                </a:lnTo>
                <a:lnTo>
                  <a:pt x="404825" y="888314"/>
                </a:lnTo>
                <a:lnTo>
                  <a:pt x="404431" y="897737"/>
                </a:lnTo>
                <a:lnTo>
                  <a:pt x="407708" y="906576"/>
                </a:lnTo>
                <a:lnTo>
                  <a:pt x="413918" y="913244"/>
                </a:lnTo>
                <a:lnTo>
                  <a:pt x="422173" y="917092"/>
                </a:lnTo>
                <a:lnTo>
                  <a:pt x="431596" y="917486"/>
                </a:lnTo>
                <a:lnTo>
                  <a:pt x="440436" y="914196"/>
                </a:lnTo>
                <a:lnTo>
                  <a:pt x="447103" y="907986"/>
                </a:lnTo>
                <a:lnTo>
                  <a:pt x="450938" y="899731"/>
                </a:lnTo>
                <a:lnTo>
                  <a:pt x="451345" y="890308"/>
                </a:lnTo>
                <a:close/>
              </a:path>
              <a:path w="5919470" h="1057275">
                <a:moveTo>
                  <a:pt x="451662" y="1021994"/>
                </a:moveTo>
                <a:lnTo>
                  <a:pt x="447433" y="1010640"/>
                </a:lnTo>
                <a:lnTo>
                  <a:pt x="439458" y="1002093"/>
                </a:lnTo>
                <a:lnTo>
                  <a:pt x="428853" y="997153"/>
                </a:lnTo>
                <a:lnTo>
                  <a:pt x="416763" y="996645"/>
                </a:lnTo>
                <a:lnTo>
                  <a:pt x="405409" y="1000861"/>
                </a:lnTo>
                <a:lnTo>
                  <a:pt x="396862" y="1008837"/>
                </a:lnTo>
                <a:lnTo>
                  <a:pt x="391922" y="1019441"/>
                </a:lnTo>
                <a:lnTo>
                  <a:pt x="391414" y="1031532"/>
                </a:lnTo>
                <a:lnTo>
                  <a:pt x="395630" y="1042885"/>
                </a:lnTo>
                <a:lnTo>
                  <a:pt x="403606" y="1051458"/>
                </a:lnTo>
                <a:lnTo>
                  <a:pt x="414210" y="1056398"/>
                </a:lnTo>
                <a:lnTo>
                  <a:pt x="426313" y="1056919"/>
                </a:lnTo>
                <a:lnTo>
                  <a:pt x="437654" y="1052690"/>
                </a:lnTo>
                <a:lnTo>
                  <a:pt x="446214" y="1044714"/>
                </a:lnTo>
                <a:lnTo>
                  <a:pt x="451154" y="1034097"/>
                </a:lnTo>
                <a:lnTo>
                  <a:pt x="451662" y="1021994"/>
                </a:lnTo>
                <a:close/>
              </a:path>
              <a:path w="5919470" h="1057275">
                <a:moveTo>
                  <a:pt x="463778" y="758278"/>
                </a:moveTo>
                <a:lnTo>
                  <a:pt x="460641" y="749884"/>
                </a:lnTo>
                <a:lnTo>
                  <a:pt x="454748" y="743546"/>
                </a:lnTo>
                <a:lnTo>
                  <a:pt x="446900" y="739889"/>
                </a:lnTo>
                <a:lnTo>
                  <a:pt x="437959" y="739508"/>
                </a:lnTo>
                <a:lnTo>
                  <a:pt x="429539" y="742645"/>
                </a:lnTo>
                <a:lnTo>
                  <a:pt x="423214" y="748538"/>
                </a:lnTo>
                <a:lnTo>
                  <a:pt x="419557" y="756386"/>
                </a:lnTo>
                <a:lnTo>
                  <a:pt x="419176" y="765340"/>
                </a:lnTo>
                <a:lnTo>
                  <a:pt x="422300" y="773747"/>
                </a:lnTo>
                <a:lnTo>
                  <a:pt x="428205" y="780072"/>
                </a:lnTo>
                <a:lnTo>
                  <a:pt x="436054" y="783729"/>
                </a:lnTo>
                <a:lnTo>
                  <a:pt x="445020" y="784098"/>
                </a:lnTo>
                <a:lnTo>
                  <a:pt x="453415" y="780973"/>
                </a:lnTo>
                <a:lnTo>
                  <a:pt x="459740" y="775081"/>
                </a:lnTo>
                <a:lnTo>
                  <a:pt x="463397" y="767245"/>
                </a:lnTo>
                <a:lnTo>
                  <a:pt x="463778" y="758278"/>
                </a:lnTo>
                <a:close/>
              </a:path>
              <a:path w="5919470" h="1057275">
                <a:moveTo>
                  <a:pt x="480225" y="627722"/>
                </a:moveTo>
                <a:lnTo>
                  <a:pt x="477697" y="620953"/>
                </a:lnTo>
                <a:lnTo>
                  <a:pt x="472960" y="615848"/>
                </a:lnTo>
                <a:lnTo>
                  <a:pt x="466636" y="612902"/>
                </a:lnTo>
                <a:lnTo>
                  <a:pt x="459422" y="612597"/>
                </a:lnTo>
                <a:lnTo>
                  <a:pt x="452653" y="615124"/>
                </a:lnTo>
                <a:lnTo>
                  <a:pt x="447560" y="619874"/>
                </a:lnTo>
                <a:lnTo>
                  <a:pt x="444601" y="626198"/>
                </a:lnTo>
                <a:lnTo>
                  <a:pt x="444309" y="633412"/>
                </a:lnTo>
                <a:lnTo>
                  <a:pt x="446824" y="640181"/>
                </a:lnTo>
                <a:lnTo>
                  <a:pt x="451586" y="645274"/>
                </a:lnTo>
                <a:lnTo>
                  <a:pt x="457898" y="648220"/>
                </a:lnTo>
                <a:lnTo>
                  <a:pt x="465112" y="648512"/>
                </a:lnTo>
                <a:lnTo>
                  <a:pt x="471881" y="645998"/>
                </a:lnTo>
                <a:lnTo>
                  <a:pt x="476986" y="641248"/>
                </a:lnTo>
                <a:lnTo>
                  <a:pt x="479920" y="634936"/>
                </a:lnTo>
                <a:lnTo>
                  <a:pt x="480225" y="627722"/>
                </a:lnTo>
                <a:close/>
              </a:path>
              <a:path w="5919470" h="1057275">
                <a:moveTo>
                  <a:pt x="491109" y="169545"/>
                </a:moveTo>
                <a:lnTo>
                  <a:pt x="489940" y="162166"/>
                </a:lnTo>
                <a:lnTo>
                  <a:pt x="486498" y="159664"/>
                </a:lnTo>
                <a:lnTo>
                  <a:pt x="479132" y="160820"/>
                </a:lnTo>
                <a:lnTo>
                  <a:pt x="476618" y="164287"/>
                </a:lnTo>
                <a:lnTo>
                  <a:pt x="477786" y="171653"/>
                </a:lnTo>
                <a:lnTo>
                  <a:pt x="481241" y="174142"/>
                </a:lnTo>
                <a:lnTo>
                  <a:pt x="488607" y="172974"/>
                </a:lnTo>
                <a:lnTo>
                  <a:pt x="491109" y="169545"/>
                </a:lnTo>
                <a:close/>
              </a:path>
              <a:path w="5919470" h="1057275">
                <a:moveTo>
                  <a:pt x="507530" y="506907"/>
                </a:moveTo>
                <a:lnTo>
                  <a:pt x="504736" y="489305"/>
                </a:lnTo>
                <a:lnTo>
                  <a:pt x="496481" y="483273"/>
                </a:lnTo>
                <a:lnTo>
                  <a:pt x="478878" y="486054"/>
                </a:lnTo>
                <a:lnTo>
                  <a:pt x="472871" y="494360"/>
                </a:lnTo>
                <a:lnTo>
                  <a:pt x="475665" y="511949"/>
                </a:lnTo>
                <a:lnTo>
                  <a:pt x="483933" y="517956"/>
                </a:lnTo>
                <a:lnTo>
                  <a:pt x="501523" y="515175"/>
                </a:lnTo>
                <a:lnTo>
                  <a:pt x="507530" y="506907"/>
                </a:lnTo>
                <a:close/>
              </a:path>
              <a:path w="5919470" h="1057275">
                <a:moveTo>
                  <a:pt x="539356" y="844740"/>
                </a:moveTo>
                <a:lnTo>
                  <a:pt x="539203" y="843775"/>
                </a:lnTo>
                <a:lnTo>
                  <a:pt x="538759" y="843457"/>
                </a:lnTo>
                <a:lnTo>
                  <a:pt x="537794" y="843610"/>
                </a:lnTo>
                <a:lnTo>
                  <a:pt x="537464" y="844054"/>
                </a:lnTo>
                <a:lnTo>
                  <a:pt x="537616" y="845019"/>
                </a:lnTo>
                <a:lnTo>
                  <a:pt x="538073" y="845362"/>
                </a:lnTo>
                <a:lnTo>
                  <a:pt x="539038" y="845210"/>
                </a:lnTo>
                <a:lnTo>
                  <a:pt x="539356" y="844740"/>
                </a:lnTo>
                <a:close/>
              </a:path>
              <a:path w="5919470" h="1057275">
                <a:moveTo>
                  <a:pt x="541261" y="378231"/>
                </a:moveTo>
                <a:lnTo>
                  <a:pt x="538670" y="361911"/>
                </a:lnTo>
                <a:lnTo>
                  <a:pt x="531012" y="356349"/>
                </a:lnTo>
                <a:lnTo>
                  <a:pt x="514692" y="358940"/>
                </a:lnTo>
                <a:lnTo>
                  <a:pt x="509117" y="366585"/>
                </a:lnTo>
                <a:lnTo>
                  <a:pt x="511708" y="382905"/>
                </a:lnTo>
                <a:lnTo>
                  <a:pt x="519366" y="388480"/>
                </a:lnTo>
                <a:lnTo>
                  <a:pt x="535698" y="385889"/>
                </a:lnTo>
                <a:lnTo>
                  <a:pt x="541261" y="378231"/>
                </a:lnTo>
                <a:close/>
              </a:path>
              <a:path w="5919470" h="1057275">
                <a:moveTo>
                  <a:pt x="542925" y="47066"/>
                </a:moveTo>
                <a:lnTo>
                  <a:pt x="541604" y="38760"/>
                </a:lnTo>
                <a:lnTo>
                  <a:pt x="537679" y="35915"/>
                </a:lnTo>
                <a:lnTo>
                  <a:pt x="529374" y="37236"/>
                </a:lnTo>
                <a:lnTo>
                  <a:pt x="526542" y="41148"/>
                </a:lnTo>
                <a:lnTo>
                  <a:pt x="527862" y="49453"/>
                </a:lnTo>
                <a:lnTo>
                  <a:pt x="531761" y="52311"/>
                </a:lnTo>
                <a:lnTo>
                  <a:pt x="540067" y="50990"/>
                </a:lnTo>
                <a:lnTo>
                  <a:pt x="542925" y="47066"/>
                </a:lnTo>
                <a:close/>
              </a:path>
              <a:path w="5919470" h="1057275">
                <a:moveTo>
                  <a:pt x="545325" y="982878"/>
                </a:moveTo>
                <a:lnTo>
                  <a:pt x="542683" y="966266"/>
                </a:lnTo>
                <a:lnTo>
                  <a:pt x="534873" y="960577"/>
                </a:lnTo>
                <a:lnTo>
                  <a:pt x="518248" y="963206"/>
                </a:lnTo>
                <a:lnTo>
                  <a:pt x="512559" y="971042"/>
                </a:lnTo>
                <a:lnTo>
                  <a:pt x="515188" y="987653"/>
                </a:lnTo>
                <a:lnTo>
                  <a:pt x="523011" y="993343"/>
                </a:lnTo>
                <a:lnTo>
                  <a:pt x="539648" y="990714"/>
                </a:lnTo>
                <a:lnTo>
                  <a:pt x="545325" y="982878"/>
                </a:lnTo>
                <a:close/>
              </a:path>
              <a:path w="5919470" h="1057275">
                <a:moveTo>
                  <a:pt x="556691" y="713066"/>
                </a:moveTo>
                <a:lnTo>
                  <a:pt x="556488" y="711771"/>
                </a:lnTo>
                <a:lnTo>
                  <a:pt x="555891" y="711339"/>
                </a:lnTo>
                <a:lnTo>
                  <a:pt x="554634" y="711530"/>
                </a:lnTo>
                <a:lnTo>
                  <a:pt x="554189" y="712139"/>
                </a:lnTo>
                <a:lnTo>
                  <a:pt x="554393" y="713435"/>
                </a:lnTo>
                <a:lnTo>
                  <a:pt x="555002" y="713867"/>
                </a:lnTo>
                <a:lnTo>
                  <a:pt x="556260" y="713676"/>
                </a:lnTo>
                <a:lnTo>
                  <a:pt x="556691" y="713066"/>
                </a:lnTo>
                <a:close/>
              </a:path>
              <a:path w="5919470" h="1057275">
                <a:moveTo>
                  <a:pt x="570255" y="247434"/>
                </a:moveTo>
                <a:lnTo>
                  <a:pt x="569747" y="244259"/>
                </a:lnTo>
                <a:lnTo>
                  <a:pt x="568261" y="243154"/>
                </a:lnTo>
                <a:lnTo>
                  <a:pt x="565061" y="243649"/>
                </a:lnTo>
                <a:lnTo>
                  <a:pt x="563981" y="245173"/>
                </a:lnTo>
                <a:lnTo>
                  <a:pt x="564476" y="248348"/>
                </a:lnTo>
                <a:lnTo>
                  <a:pt x="565988" y="249453"/>
                </a:lnTo>
                <a:lnTo>
                  <a:pt x="569175" y="248958"/>
                </a:lnTo>
                <a:lnTo>
                  <a:pt x="570255" y="247434"/>
                </a:lnTo>
                <a:close/>
              </a:path>
              <a:path w="5919470" h="1057275">
                <a:moveTo>
                  <a:pt x="591642" y="586206"/>
                </a:moveTo>
                <a:lnTo>
                  <a:pt x="589762" y="574370"/>
                </a:lnTo>
                <a:lnTo>
                  <a:pt x="584200" y="570331"/>
                </a:lnTo>
                <a:lnTo>
                  <a:pt x="572363" y="572211"/>
                </a:lnTo>
                <a:lnTo>
                  <a:pt x="568312" y="577773"/>
                </a:lnTo>
                <a:lnTo>
                  <a:pt x="570191" y="589610"/>
                </a:lnTo>
                <a:lnTo>
                  <a:pt x="575754" y="593648"/>
                </a:lnTo>
                <a:lnTo>
                  <a:pt x="587590" y="591769"/>
                </a:lnTo>
                <a:lnTo>
                  <a:pt x="591642" y="586206"/>
                </a:lnTo>
                <a:close/>
              </a:path>
              <a:path w="5919470" h="1057275">
                <a:moveTo>
                  <a:pt x="612228" y="452945"/>
                </a:moveTo>
                <a:lnTo>
                  <a:pt x="612203" y="452793"/>
                </a:lnTo>
                <a:lnTo>
                  <a:pt x="612051" y="452691"/>
                </a:lnTo>
                <a:lnTo>
                  <a:pt x="611720" y="452742"/>
                </a:lnTo>
                <a:lnTo>
                  <a:pt x="611619" y="452894"/>
                </a:lnTo>
                <a:lnTo>
                  <a:pt x="611670" y="453186"/>
                </a:lnTo>
                <a:lnTo>
                  <a:pt x="611809" y="453313"/>
                </a:lnTo>
                <a:lnTo>
                  <a:pt x="611974" y="453288"/>
                </a:lnTo>
                <a:lnTo>
                  <a:pt x="612140" y="453250"/>
                </a:lnTo>
                <a:lnTo>
                  <a:pt x="612228" y="452945"/>
                </a:lnTo>
                <a:close/>
              </a:path>
              <a:path w="5919470" h="1057275">
                <a:moveTo>
                  <a:pt x="622160" y="124942"/>
                </a:moveTo>
                <a:lnTo>
                  <a:pt x="621144" y="118554"/>
                </a:lnTo>
                <a:lnTo>
                  <a:pt x="618159" y="116382"/>
                </a:lnTo>
                <a:lnTo>
                  <a:pt x="611746" y="117398"/>
                </a:lnTo>
                <a:lnTo>
                  <a:pt x="609587" y="120383"/>
                </a:lnTo>
                <a:lnTo>
                  <a:pt x="610603" y="126784"/>
                </a:lnTo>
                <a:lnTo>
                  <a:pt x="613587" y="128981"/>
                </a:lnTo>
                <a:lnTo>
                  <a:pt x="620001" y="127965"/>
                </a:lnTo>
                <a:lnTo>
                  <a:pt x="622160" y="124942"/>
                </a:lnTo>
                <a:close/>
              </a:path>
              <a:path w="5919470" h="1057275">
                <a:moveTo>
                  <a:pt x="638543" y="927544"/>
                </a:moveTo>
                <a:lnTo>
                  <a:pt x="638390" y="926592"/>
                </a:lnTo>
                <a:lnTo>
                  <a:pt x="637946" y="926261"/>
                </a:lnTo>
                <a:lnTo>
                  <a:pt x="636981" y="926414"/>
                </a:lnTo>
                <a:lnTo>
                  <a:pt x="636663" y="926858"/>
                </a:lnTo>
                <a:lnTo>
                  <a:pt x="636816" y="927823"/>
                </a:lnTo>
                <a:lnTo>
                  <a:pt x="637247" y="928141"/>
                </a:lnTo>
                <a:lnTo>
                  <a:pt x="638225" y="927989"/>
                </a:lnTo>
                <a:lnTo>
                  <a:pt x="638543" y="927544"/>
                </a:lnTo>
                <a:close/>
              </a:path>
              <a:path w="5919470" h="1057275">
                <a:moveTo>
                  <a:pt x="654329" y="327152"/>
                </a:moveTo>
                <a:lnTo>
                  <a:pt x="653821" y="323977"/>
                </a:lnTo>
                <a:lnTo>
                  <a:pt x="652335" y="322859"/>
                </a:lnTo>
                <a:lnTo>
                  <a:pt x="649122" y="323367"/>
                </a:lnTo>
                <a:lnTo>
                  <a:pt x="648042" y="324891"/>
                </a:lnTo>
                <a:lnTo>
                  <a:pt x="648538" y="328066"/>
                </a:lnTo>
                <a:lnTo>
                  <a:pt x="650049" y="329171"/>
                </a:lnTo>
                <a:lnTo>
                  <a:pt x="653249" y="328663"/>
                </a:lnTo>
                <a:lnTo>
                  <a:pt x="654329" y="327152"/>
                </a:lnTo>
                <a:close/>
              </a:path>
              <a:path w="5919470" h="1057275">
                <a:moveTo>
                  <a:pt x="673201" y="2552"/>
                </a:moveTo>
                <a:lnTo>
                  <a:pt x="672896" y="635"/>
                </a:lnTo>
                <a:lnTo>
                  <a:pt x="672007" y="0"/>
                </a:lnTo>
                <a:lnTo>
                  <a:pt x="670077" y="304"/>
                </a:lnTo>
                <a:lnTo>
                  <a:pt x="669404" y="1181"/>
                </a:lnTo>
                <a:lnTo>
                  <a:pt x="669709" y="3111"/>
                </a:lnTo>
                <a:lnTo>
                  <a:pt x="670623" y="3771"/>
                </a:lnTo>
                <a:lnTo>
                  <a:pt x="672553" y="3467"/>
                </a:lnTo>
                <a:lnTo>
                  <a:pt x="673201" y="2552"/>
                </a:lnTo>
                <a:close/>
              </a:path>
              <a:path w="5919470" h="1057275">
                <a:moveTo>
                  <a:pt x="697941" y="201612"/>
                </a:moveTo>
                <a:lnTo>
                  <a:pt x="697890" y="201295"/>
                </a:lnTo>
                <a:lnTo>
                  <a:pt x="697738" y="201193"/>
                </a:lnTo>
                <a:lnTo>
                  <a:pt x="697420" y="201244"/>
                </a:lnTo>
                <a:lnTo>
                  <a:pt x="697306" y="201396"/>
                </a:lnTo>
                <a:lnTo>
                  <a:pt x="697357" y="201714"/>
                </a:lnTo>
                <a:lnTo>
                  <a:pt x="697509" y="201815"/>
                </a:lnTo>
                <a:lnTo>
                  <a:pt x="697826" y="201764"/>
                </a:lnTo>
                <a:lnTo>
                  <a:pt x="697941" y="201612"/>
                </a:lnTo>
                <a:close/>
              </a:path>
              <a:path w="5919470" h="1057275">
                <a:moveTo>
                  <a:pt x="751408" y="79959"/>
                </a:moveTo>
                <a:lnTo>
                  <a:pt x="751357" y="79641"/>
                </a:lnTo>
                <a:lnTo>
                  <a:pt x="751217" y="79514"/>
                </a:lnTo>
                <a:lnTo>
                  <a:pt x="750900" y="79565"/>
                </a:lnTo>
                <a:lnTo>
                  <a:pt x="750785" y="79730"/>
                </a:lnTo>
                <a:lnTo>
                  <a:pt x="750836" y="80048"/>
                </a:lnTo>
                <a:lnTo>
                  <a:pt x="750989" y="80149"/>
                </a:lnTo>
                <a:lnTo>
                  <a:pt x="751306" y="80098"/>
                </a:lnTo>
                <a:lnTo>
                  <a:pt x="751408" y="79959"/>
                </a:lnTo>
                <a:close/>
              </a:path>
              <a:path w="5919470" h="1057275">
                <a:moveTo>
                  <a:pt x="5543245" y="88519"/>
                </a:moveTo>
                <a:lnTo>
                  <a:pt x="5541365" y="76682"/>
                </a:lnTo>
                <a:lnTo>
                  <a:pt x="5535815" y="72631"/>
                </a:lnTo>
                <a:lnTo>
                  <a:pt x="5523979" y="74510"/>
                </a:lnTo>
                <a:lnTo>
                  <a:pt x="5519928" y="80073"/>
                </a:lnTo>
                <a:lnTo>
                  <a:pt x="5521807" y="91909"/>
                </a:lnTo>
                <a:lnTo>
                  <a:pt x="5527383" y="95923"/>
                </a:lnTo>
                <a:lnTo>
                  <a:pt x="5539206" y="94056"/>
                </a:lnTo>
                <a:lnTo>
                  <a:pt x="5543245" y="88519"/>
                </a:lnTo>
                <a:close/>
              </a:path>
              <a:path w="5919470" h="1057275">
                <a:moveTo>
                  <a:pt x="5545798" y="455930"/>
                </a:moveTo>
                <a:lnTo>
                  <a:pt x="5543512" y="441528"/>
                </a:lnTo>
                <a:lnTo>
                  <a:pt x="5536743" y="436626"/>
                </a:lnTo>
                <a:lnTo>
                  <a:pt x="5522353" y="438912"/>
                </a:lnTo>
                <a:lnTo>
                  <a:pt x="5517439" y="445655"/>
                </a:lnTo>
                <a:lnTo>
                  <a:pt x="5519712" y="460057"/>
                </a:lnTo>
                <a:lnTo>
                  <a:pt x="5526481" y="464959"/>
                </a:lnTo>
                <a:lnTo>
                  <a:pt x="5540870" y="462673"/>
                </a:lnTo>
                <a:lnTo>
                  <a:pt x="5545798" y="455930"/>
                </a:lnTo>
                <a:close/>
              </a:path>
              <a:path w="5919470" h="1057275">
                <a:moveTo>
                  <a:pt x="5573852" y="586384"/>
                </a:moveTo>
                <a:lnTo>
                  <a:pt x="5571414" y="571042"/>
                </a:lnTo>
                <a:lnTo>
                  <a:pt x="5564213" y="565810"/>
                </a:lnTo>
                <a:lnTo>
                  <a:pt x="5548846" y="568236"/>
                </a:lnTo>
                <a:lnTo>
                  <a:pt x="5543601" y="575449"/>
                </a:lnTo>
                <a:lnTo>
                  <a:pt x="5546026" y="590791"/>
                </a:lnTo>
                <a:lnTo>
                  <a:pt x="5553253" y="596049"/>
                </a:lnTo>
                <a:lnTo>
                  <a:pt x="5568620" y="593610"/>
                </a:lnTo>
                <a:lnTo>
                  <a:pt x="5573852" y="586384"/>
                </a:lnTo>
                <a:close/>
              </a:path>
              <a:path w="5919470" h="1057275">
                <a:moveTo>
                  <a:pt x="5583352" y="213029"/>
                </a:moveTo>
                <a:lnTo>
                  <a:pt x="5581980" y="204393"/>
                </a:lnTo>
                <a:lnTo>
                  <a:pt x="5577929" y="201460"/>
                </a:lnTo>
                <a:lnTo>
                  <a:pt x="5569293" y="202831"/>
                </a:lnTo>
                <a:lnTo>
                  <a:pt x="5566334" y="206870"/>
                </a:lnTo>
                <a:lnTo>
                  <a:pt x="5567705" y="215506"/>
                </a:lnTo>
                <a:lnTo>
                  <a:pt x="5571769" y="218440"/>
                </a:lnTo>
                <a:lnTo>
                  <a:pt x="5580405" y="217068"/>
                </a:lnTo>
                <a:lnTo>
                  <a:pt x="5583352" y="213029"/>
                </a:lnTo>
                <a:close/>
              </a:path>
              <a:path w="5919470" h="1057275">
                <a:moveTo>
                  <a:pt x="5594642" y="717664"/>
                </a:moveTo>
                <a:lnTo>
                  <a:pt x="5592203" y="702297"/>
                </a:lnTo>
                <a:lnTo>
                  <a:pt x="5585003" y="697064"/>
                </a:lnTo>
                <a:lnTo>
                  <a:pt x="5569636" y="699490"/>
                </a:lnTo>
                <a:lnTo>
                  <a:pt x="5564390" y="706704"/>
                </a:lnTo>
                <a:lnTo>
                  <a:pt x="5566829" y="722071"/>
                </a:lnTo>
                <a:lnTo>
                  <a:pt x="5574042" y="727303"/>
                </a:lnTo>
                <a:lnTo>
                  <a:pt x="5589409" y="724865"/>
                </a:lnTo>
                <a:lnTo>
                  <a:pt x="5594642" y="717664"/>
                </a:lnTo>
                <a:close/>
              </a:path>
              <a:path w="5919470" h="1057275">
                <a:moveTo>
                  <a:pt x="5608434" y="849553"/>
                </a:moveTo>
                <a:lnTo>
                  <a:pt x="5606097" y="834834"/>
                </a:lnTo>
                <a:lnTo>
                  <a:pt x="5599188" y="829792"/>
                </a:lnTo>
                <a:lnTo>
                  <a:pt x="5584469" y="832129"/>
                </a:lnTo>
                <a:lnTo>
                  <a:pt x="5579440" y="839063"/>
                </a:lnTo>
                <a:lnTo>
                  <a:pt x="5581764" y="853782"/>
                </a:lnTo>
                <a:lnTo>
                  <a:pt x="5588686" y="858774"/>
                </a:lnTo>
                <a:lnTo>
                  <a:pt x="5603418" y="856449"/>
                </a:lnTo>
                <a:lnTo>
                  <a:pt x="5608434" y="849553"/>
                </a:lnTo>
                <a:close/>
              </a:path>
              <a:path w="5919470" h="1057275">
                <a:moveTo>
                  <a:pt x="5615825" y="981989"/>
                </a:moveTo>
                <a:lnTo>
                  <a:pt x="5613590" y="967892"/>
                </a:lnTo>
                <a:lnTo>
                  <a:pt x="5606986" y="963104"/>
                </a:lnTo>
                <a:lnTo>
                  <a:pt x="5592915" y="965327"/>
                </a:lnTo>
                <a:lnTo>
                  <a:pt x="5588101" y="971931"/>
                </a:lnTo>
                <a:lnTo>
                  <a:pt x="5590337" y="986028"/>
                </a:lnTo>
                <a:lnTo>
                  <a:pt x="5596953" y="990803"/>
                </a:lnTo>
                <a:lnTo>
                  <a:pt x="5611025" y="988568"/>
                </a:lnTo>
                <a:lnTo>
                  <a:pt x="5615825" y="981989"/>
                </a:lnTo>
                <a:close/>
              </a:path>
              <a:path w="5919470" h="1057275">
                <a:moveTo>
                  <a:pt x="5621693" y="340906"/>
                </a:moveTo>
                <a:lnTo>
                  <a:pt x="5620169" y="331304"/>
                </a:lnTo>
                <a:lnTo>
                  <a:pt x="5615648" y="328041"/>
                </a:lnTo>
                <a:lnTo>
                  <a:pt x="5606072" y="329552"/>
                </a:lnTo>
                <a:lnTo>
                  <a:pt x="5602783" y="334060"/>
                </a:lnTo>
                <a:lnTo>
                  <a:pt x="5604294" y="343662"/>
                </a:lnTo>
                <a:lnTo>
                  <a:pt x="5608815" y="346951"/>
                </a:lnTo>
                <a:lnTo>
                  <a:pt x="5618404" y="345427"/>
                </a:lnTo>
                <a:lnTo>
                  <a:pt x="5621693" y="340906"/>
                </a:lnTo>
                <a:close/>
              </a:path>
              <a:path w="5919470" h="1057275">
                <a:moveTo>
                  <a:pt x="5653710" y="470281"/>
                </a:moveTo>
                <a:lnTo>
                  <a:pt x="5652084" y="460057"/>
                </a:lnTo>
                <a:lnTo>
                  <a:pt x="5647271" y="456539"/>
                </a:lnTo>
                <a:lnTo>
                  <a:pt x="5637034" y="458152"/>
                </a:lnTo>
                <a:lnTo>
                  <a:pt x="5633555" y="462991"/>
                </a:lnTo>
                <a:lnTo>
                  <a:pt x="5635180" y="473214"/>
                </a:lnTo>
                <a:lnTo>
                  <a:pt x="5639968" y="476694"/>
                </a:lnTo>
                <a:lnTo>
                  <a:pt x="5650217" y="475068"/>
                </a:lnTo>
                <a:lnTo>
                  <a:pt x="5653710" y="470281"/>
                </a:lnTo>
                <a:close/>
              </a:path>
              <a:path w="5919470" h="1057275">
                <a:moveTo>
                  <a:pt x="5656999" y="101333"/>
                </a:moveTo>
                <a:lnTo>
                  <a:pt x="5655729" y="93332"/>
                </a:lnTo>
                <a:lnTo>
                  <a:pt x="5651970" y="90589"/>
                </a:lnTo>
                <a:lnTo>
                  <a:pt x="5643981" y="91859"/>
                </a:lnTo>
                <a:lnTo>
                  <a:pt x="5641251" y="95631"/>
                </a:lnTo>
                <a:lnTo>
                  <a:pt x="5642508" y="103632"/>
                </a:lnTo>
                <a:lnTo>
                  <a:pt x="5646280" y="106362"/>
                </a:lnTo>
                <a:lnTo>
                  <a:pt x="5654268" y="105105"/>
                </a:lnTo>
                <a:lnTo>
                  <a:pt x="5656999" y="101333"/>
                </a:lnTo>
                <a:close/>
              </a:path>
              <a:path w="5919470" h="1057275">
                <a:moveTo>
                  <a:pt x="5679084" y="600735"/>
                </a:moveTo>
                <a:lnTo>
                  <a:pt x="5677459" y="590486"/>
                </a:lnTo>
                <a:lnTo>
                  <a:pt x="5672633" y="586968"/>
                </a:lnTo>
                <a:lnTo>
                  <a:pt x="5662396" y="588594"/>
                </a:lnTo>
                <a:lnTo>
                  <a:pt x="5658917" y="593420"/>
                </a:lnTo>
                <a:lnTo>
                  <a:pt x="5660542" y="603669"/>
                </a:lnTo>
                <a:lnTo>
                  <a:pt x="5665330" y="607174"/>
                </a:lnTo>
                <a:lnTo>
                  <a:pt x="5675566" y="605548"/>
                </a:lnTo>
                <a:lnTo>
                  <a:pt x="5679084" y="600735"/>
                </a:lnTo>
                <a:close/>
              </a:path>
              <a:path w="5919470" h="1057275">
                <a:moveTo>
                  <a:pt x="5695531" y="226822"/>
                </a:moveTo>
                <a:lnTo>
                  <a:pt x="5694667" y="221386"/>
                </a:lnTo>
                <a:lnTo>
                  <a:pt x="5692140" y="219532"/>
                </a:lnTo>
                <a:lnTo>
                  <a:pt x="5686679" y="220395"/>
                </a:lnTo>
                <a:lnTo>
                  <a:pt x="5684837" y="222935"/>
                </a:lnTo>
                <a:lnTo>
                  <a:pt x="5685701" y="228384"/>
                </a:lnTo>
                <a:lnTo>
                  <a:pt x="5688241" y="230251"/>
                </a:lnTo>
                <a:lnTo>
                  <a:pt x="5693702" y="229387"/>
                </a:lnTo>
                <a:lnTo>
                  <a:pt x="5695531" y="226822"/>
                </a:lnTo>
                <a:close/>
              </a:path>
              <a:path w="5919470" h="1057275">
                <a:moveTo>
                  <a:pt x="5698350" y="732218"/>
                </a:moveTo>
                <a:lnTo>
                  <a:pt x="5696724" y="721995"/>
                </a:lnTo>
                <a:lnTo>
                  <a:pt x="5691911" y="718515"/>
                </a:lnTo>
                <a:lnTo>
                  <a:pt x="5681662" y="720140"/>
                </a:lnTo>
                <a:lnTo>
                  <a:pt x="5678157" y="724941"/>
                </a:lnTo>
                <a:lnTo>
                  <a:pt x="5679783" y="735164"/>
                </a:lnTo>
                <a:lnTo>
                  <a:pt x="5684596" y="738670"/>
                </a:lnTo>
                <a:lnTo>
                  <a:pt x="5694858" y="737044"/>
                </a:lnTo>
                <a:lnTo>
                  <a:pt x="5698350" y="732218"/>
                </a:lnTo>
                <a:close/>
              </a:path>
              <a:path w="5919470" h="1057275">
                <a:moveTo>
                  <a:pt x="5711152" y="864374"/>
                </a:moveTo>
                <a:lnTo>
                  <a:pt x="5709577" y="854456"/>
                </a:lnTo>
                <a:lnTo>
                  <a:pt x="5704903" y="851065"/>
                </a:lnTo>
                <a:lnTo>
                  <a:pt x="5694997" y="852627"/>
                </a:lnTo>
                <a:lnTo>
                  <a:pt x="5691606" y="857300"/>
                </a:lnTo>
                <a:lnTo>
                  <a:pt x="5693168" y="867219"/>
                </a:lnTo>
                <a:lnTo>
                  <a:pt x="5697842" y="870610"/>
                </a:lnTo>
                <a:lnTo>
                  <a:pt x="5707761" y="869035"/>
                </a:lnTo>
                <a:lnTo>
                  <a:pt x="5711152" y="864374"/>
                </a:lnTo>
                <a:close/>
              </a:path>
              <a:path w="5919470" h="1057275">
                <a:moveTo>
                  <a:pt x="5717159" y="996759"/>
                </a:moveTo>
                <a:lnTo>
                  <a:pt x="5715736" y="987780"/>
                </a:lnTo>
                <a:lnTo>
                  <a:pt x="5711533" y="984745"/>
                </a:lnTo>
                <a:lnTo>
                  <a:pt x="5702566" y="986167"/>
                </a:lnTo>
                <a:lnTo>
                  <a:pt x="5699518" y="990346"/>
                </a:lnTo>
                <a:lnTo>
                  <a:pt x="5700941" y="999324"/>
                </a:lnTo>
                <a:lnTo>
                  <a:pt x="5705132" y="1002372"/>
                </a:lnTo>
                <a:lnTo>
                  <a:pt x="5714098" y="1000963"/>
                </a:lnTo>
                <a:lnTo>
                  <a:pt x="5717159" y="996759"/>
                </a:lnTo>
                <a:close/>
              </a:path>
              <a:path w="5919470" h="1057275">
                <a:moveTo>
                  <a:pt x="5731535" y="355155"/>
                </a:moveTo>
                <a:lnTo>
                  <a:pt x="5730570" y="349059"/>
                </a:lnTo>
                <a:lnTo>
                  <a:pt x="5727712" y="346989"/>
                </a:lnTo>
                <a:lnTo>
                  <a:pt x="5721629" y="347954"/>
                </a:lnTo>
                <a:lnTo>
                  <a:pt x="5719559" y="350812"/>
                </a:lnTo>
                <a:lnTo>
                  <a:pt x="5720524" y="356908"/>
                </a:lnTo>
                <a:lnTo>
                  <a:pt x="5723382" y="358978"/>
                </a:lnTo>
                <a:lnTo>
                  <a:pt x="5729465" y="358013"/>
                </a:lnTo>
                <a:lnTo>
                  <a:pt x="5731535" y="355155"/>
                </a:lnTo>
                <a:close/>
              </a:path>
              <a:path w="5919470" h="1057275">
                <a:moveTo>
                  <a:pt x="5761431" y="484835"/>
                </a:moveTo>
                <a:lnTo>
                  <a:pt x="5760415" y="478434"/>
                </a:lnTo>
                <a:lnTo>
                  <a:pt x="5757418" y="476250"/>
                </a:lnTo>
                <a:lnTo>
                  <a:pt x="5751004" y="477266"/>
                </a:lnTo>
                <a:lnTo>
                  <a:pt x="5748833" y="480275"/>
                </a:lnTo>
                <a:lnTo>
                  <a:pt x="5749849" y="486676"/>
                </a:lnTo>
                <a:lnTo>
                  <a:pt x="5752846" y="488848"/>
                </a:lnTo>
                <a:lnTo>
                  <a:pt x="5759247" y="487832"/>
                </a:lnTo>
                <a:lnTo>
                  <a:pt x="5761431" y="484835"/>
                </a:lnTo>
                <a:close/>
              </a:path>
              <a:path w="5919470" h="1057275">
                <a:moveTo>
                  <a:pt x="5785155" y="615607"/>
                </a:moveTo>
                <a:lnTo>
                  <a:pt x="5784139" y="609206"/>
                </a:lnTo>
                <a:lnTo>
                  <a:pt x="5781141" y="607021"/>
                </a:lnTo>
                <a:lnTo>
                  <a:pt x="5774728" y="608037"/>
                </a:lnTo>
                <a:lnTo>
                  <a:pt x="5772556" y="611047"/>
                </a:lnTo>
                <a:lnTo>
                  <a:pt x="5773572" y="617448"/>
                </a:lnTo>
                <a:lnTo>
                  <a:pt x="5776569" y="619645"/>
                </a:lnTo>
                <a:lnTo>
                  <a:pt x="5782983" y="618629"/>
                </a:lnTo>
                <a:lnTo>
                  <a:pt x="5785155" y="615607"/>
                </a:lnTo>
                <a:close/>
              </a:path>
              <a:path w="5919470" h="1057275">
                <a:moveTo>
                  <a:pt x="5802998" y="747306"/>
                </a:moveTo>
                <a:lnTo>
                  <a:pt x="5801982" y="740918"/>
                </a:lnTo>
                <a:lnTo>
                  <a:pt x="5798972" y="738733"/>
                </a:lnTo>
                <a:lnTo>
                  <a:pt x="5792584" y="739736"/>
                </a:lnTo>
                <a:lnTo>
                  <a:pt x="5790400" y="742759"/>
                </a:lnTo>
                <a:lnTo>
                  <a:pt x="5791416" y="749147"/>
                </a:lnTo>
                <a:lnTo>
                  <a:pt x="5794413" y="751319"/>
                </a:lnTo>
                <a:lnTo>
                  <a:pt x="5800801" y="750316"/>
                </a:lnTo>
                <a:lnTo>
                  <a:pt x="5802998" y="747306"/>
                </a:lnTo>
                <a:close/>
              </a:path>
              <a:path w="5919470" h="1057275">
                <a:moveTo>
                  <a:pt x="5814580" y="879551"/>
                </a:moveTo>
                <a:lnTo>
                  <a:pt x="5813628" y="873493"/>
                </a:lnTo>
                <a:lnTo>
                  <a:pt x="5810770" y="871423"/>
                </a:lnTo>
                <a:lnTo>
                  <a:pt x="5804687" y="872388"/>
                </a:lnTo>
                <a:lnTo>
                  <a:pt x="5802617" y="875245"/>
                </a:lnTo>
                <a:lnTo>
                  <a:pt x="5803570" y="881303"/>
                </a:lnTo>
                <a:lnTo>
                  <a:pt x="5806427" y="883373"/>
                </a:lnTo>
                <a:lnTo>
                  <a:pt x="5812510" y="882396"/>
                </a:lnTo>
                <a:lnTo>
                  <a:pt x="5814580" y="879551"/>
                </a:lnTo>
                <a:close/>
              </a:path>
              <a:path w="5919470" h="1057275">
                <a:moveTo>
                  <a:pt x="5820245" y="1012240"/>
                </a:moveTo>
                <a:lnTo>
                  <a:pt x="5819330" y="1006475"/>
                </a:lnTo>
                <a:lnTo>
                  <a:pt x="5816625" y="1004506"/>
                </a:lnTo>
                <a:lnTo>
                  <a:pt x="5810859" y="1005420"/>
                </a:lnTo>
                <a:lnTo>
                  <a:pt x="5808891" y="1008126"/>
                </a:lnTo>
                <a:lnTo>
                  <a:pt x="5809805" y="1013891"/>
                </a:lnTo>
                <a:lnTo>
                  <a:pt x="5812510" y="1015860"/>
                </a:lnTo>
                <a:lnTo>
                  <a:pt x="5818276" y="1014945"/>
                </a:lnTo>
                <a:lnTo>
                  <a:pt x="5820245" y="1012240"/>
                </a:lnTo>
                <a:close/>
              </a:path>
              <a:path w="5919470" h="1057275">
                <a:moveTo>
                  <a:pt x="5869914" y="499960"/>
                </a:moveTo>
                <a:lnTo>
                  <a:pt x="5869305" y="496125"/>
                </a:lnTo>
                <a:lnTo>
                  <a:pt x="5867476" y="494804"/>
                </a:lnTo>
                <a:lnTo>
                  <a:pt x="5863666" y="495414"/>
                </a:lnTo>
                <a:lnTo>
                  <a:pt x="5862358" y="497230"/>
                </a:lnTo>
                <a:lnTo>
                  <a:pt x="5862967" y="501065"/>
                </a:lnTo>
                <a:lnTo>
                  <a:pt x="5864771" y="502361"/>
                </a:lnTo>
                <a:lnTo>
                  <a:pt x="5868581" y="501751"/>
                </a:lnTo>
                <a:lnTo>
                  <a:pt x="5869914" y="499960"/>
                </a:lnTo>
                <a:close/>
              </a:path>
              <a:path w="5919470" h="1057275">
                <a:moveTo>
                  <a:pt x="5892127" y="630986"/>
                </a:moveTo>
                <a:lnTo>
                  <a:pt x="5891517" y="627164"/>
                </a:lnTo>
                <a:lnTo>
                  <a:pt x="5889701" y="625843"/>
                </a:lnTo>
                <a:lnTo>
                  <a:pt x="5885866" y="626440"/>
                </a:lnTo>
                <a:lnTo>
                  <a:pt x="5884557" y="628256"/>
                </a:lnTo>
                <a:lnTo>
                  <a:pt x="5885167" y="632091"/>
                </a:lnTo>
                <a:lnTo>
                  <a:pt x="5886958" y="633399"/>
                </a:lnTo>
                <a:lnTo>
                  <a:pt x="5890806" y="632790"/>
                </a:lnTo>
                <a:lnTo>
                  <a:pt x="5892127" y="630986"/>
                </a:lnTo>
                <a:close/>
              </a:path>
              <a:path w="5919470" h="1057275">
                <a:moveTo>
                  <a:pt x="5908637" y="762889"/>
                </a:moveTo>
                <a:lnTo>
                  <a:pt x="5908027" y="759040"/>
                </a:lnTo>
                <a:lnTo>
                  <a:pt x="5906211" y="757732"/>
                </a:lnTo>
                <a:lnTo>
                  <a:pt x="5902363" y="758329"/>
                </a:lnTo>
                <a:lnTo>
                  <a:pt x="5901080" y="760145"/>
                </a:lnTo>
                <a:lnTo>
                  <a:pt x="5901690" y="763981"/>
                </a:lnTo>
                <a:lnTo>
                  <a:pt x="5903468" y="765263"/>
                </a:lnTo>
                <a:lnTo>
                  <a:pt x="5907303" y="764654"/>
                </a:lnTo>
                <a:lnTo>
                  <a:pt x="5908637" y="762889"/>
                </a:lnTo>
                <a:close/>
              </a:path>
              <a:path w="5919470" h="1057275">
                <a:moveTo>
                  <a:pt x="5919419" y="895350"/>
                </a:moveTo>
                <a:lnTo>
                  <a:pt x="5918809" y="891514"/>
                </a:lnTo>
                <a:lnTo>
                  <a:pt x="5917006" y="890219"/>
                </a:lnTo>
                <a:lnTo>
                  <a:pt x="5913158" y="890816"/>
                </a:lnTo>
                <a:lnTo>
                  <a:pt x="5911850" y="892606"/>
                </a:lnTo>
                <a:lnTo>
                  <a:pt x="5912459" y="896442"/>
                </a:lnTo>
                <a:lnTo>
                  <a:pt x="5914263" y="897750"/>
                </a:lnTo>
                <a:lnTo>
                  <a:pt x="5918098" y="897140"/>
                </a:lnTo>
                <a:lnTo>
                  <a:pt x="5919419" y="895350"/>
                </a:lnTo>
                <a:close/>
              </a:path>
            </a:pathLst>
          </a:custGeom>
          <a:solidFill>
            <a:srgbClr val="FFFFFF">
              <a:alpha val="22999"/>
            </a:srgbClr>
          </a:solidFill>
        </p:spPr>
        <p:txBody>
          <a:bodyPr wrap="square" lIns="0" tIns="0" rIns="0" bIns="0" rtlCol="0"/>
          <a:lstStyle/>
          <a:p>
            <a:endParaRPr/>
          </a:p>
        </p:txBody>
      </p:sp>
      <p:sp>
        <p:nvSpPr>
          <p:cNvPr id="6" name="object 7">
            <a:extLst>
              <a:ext uri="{FF2B5EF4-FFF2-40B4-BE49-F238E27FC236}">
                <a16:creationId xmlns:a16="http://schemas.microsoft.com/office/drawing/2014/main" id="{CFB48AC9-B1C5-D7FC-5DF4-79F30F78ED39}"/>
              </a:ext>
            </a:extLst>
          </p:cNvPr>
          <p:cNvSpPr/>
          <p:nvPr/>
        </p:nvSpPr>
        <p:spPr>
          <a:xfrm>
            <a:off x="5409260" y="0"/>
            <a:ext cx="4399915" cy="1041400"/>
          </a:xfrm>
          <a:custGeom>
            <a:avLst/>
            <a:gdLst/>
            <a:ahLst/>
            <a:cxnLst/>
            <a:rect l="l" t="t" r="r" b="b"/>
            <a:pathLst>
              <a:path w="4399915" h="1041400">
                <a:moveTo>
                  <a:pt x="12496" y="1017943"/>
                </a:moveTo>
                <a:lnTo>
                  <a:pt x="10883" y="1014793"/>
                </a:lnTo>
                <a:lnTo>
                  <a:pt x="5041" y="1012901"/>
                </a:lnTo>
                <a:lnTo>
                  <a:pt x="1905" y="1014488"/>
                </a:lnTo>
                <a:lnTo>
                  <a:pt x="0" y="1020368"/>
                </a:lnTo>
                <a:lnTo>
                  <a:pt x="1612" y="1023467"/>
                </a:lnTo>
                <a:lnTo>
                  <a:pt x="7442" y="1025372"/>
                </a:lnTo>
                <a:lnTo>
                  <a:pt x="10591" y="1023810"/>
                </a:lnTo>
                <a:lnTo>
                  <a:pt x="12496" y="1017943"/>
                </a:lnTo>
                <a:close/>
              </a:path>
              <a:path w="4399915" h="1041400">
                <a:moveTo>
                  <a:pt x="68033" y="896988"/>
                </a:moveTo>
                <a:lnTo>
                  <a:pt x="66344" y="893686"/>
                </a:lnTo>
                <a:lnTo>
                  <a:pt x="60172" y="891679"/>
                </a:lnTo>
                <a:lnTo>
                  <a:pt x="56870" y="893356"/>
                </a:lnTo>
                <a:lnTo>
                  <a:pt x="54864" y="899528"/>
                </a:lnTo>
                <a:lnTo>
                  <a:pt x="56553" y="902830"/>
                </a:lnTo>
                <a:lnTo>
                  <a:pt x="62725" y="904836"/>
                </a:lnTo>
                <a:lnTo>
                  <a:pt x="66027" y="903160"/>
                </a:lnTo>
                <a:lnTo>
                  <a:pt x="68033" y="896988"/>
                </a:lnTo>
                <a:close/>
              </a:path>
              <a:path w="4399915" h="1041400">
                <a:moveTo>
                  <a:pt x="121500" y="1021321"/>
                </a:moveTo>
                <a:lnTo>
                  <a:pt x="121234" y="1020813"/>
                </a:lnTo>
                <a:lnTo>
                  <a:pt x="120307" y="1020508"/>
                </a:lnTo>
                <a:lnTo>
                  <a:pt x="119799" y="1020762"/>
                </a:lnTo>
                <a:lnTo>
                  <a:pt x="119494" y="1021715"/>
                </a:lnTo>
                <a:lnTo>
                  <a:pt x="119748" y="1022223"/>
                </a:lnTo>
                <a:lnTo>
                  <a:pt x="120675" y="1022515"/>
                </a:lnTo>
                <a:lnTo>
                  <a:pt x="121196" y="1022273"/>
                </a:lnTo>
                <a:lnTo>
                  <a:pt x="121500" y="1021321"/>
                </a:lnTo>
                <a:close/>
              </a:path>
              <a:path w="4399915" h="1041400">
                <a:moveTo>
                  <a:pt x="140576" y="777430"/>
                </a:moveTo>
                <a:lnTo>
                  <a:pt x="136194" y="768807"/>
                </a:lnTo>
                <a:lnTo>
                  <a:pt x="120180" y="763612"/>
                </a:lnTo>
                <a:lnTo>
                  <a:pt x="111556" y="768007"/>
                </a:lnTo>
                <a:lnTo>
                  <a:pt x="106362" y="784009"/>
                </a:lnTo>
                <a:lnTo>
                  <a:pt x="110744" y="792632"/>
                </a:lnTo>
                <a:lnTo>
                  <a:pt x="126771" y="797839"/>
                </a:lnTo>
                <a:lnTo>
                  <a:pt x="135369" y="793432"/>
                </a:lnTo>
                <a:lnTo>
                  <a:pt x="140576" y="777430"/>
                </a:lnTo>
                <a:close/>
              </a:path>
              <a:path w="4399915" h="1041400">
                <a:moveTo>
                  <a:pt x="178828" y="901661"/>
                </a:moveTo>
                <a:lnTo>
                  <a:pt x="178663" y="901319"/>
                </a:lnTo>
                <a:lnTo>
                  <a:pt x="178028" y="901115"/>
                </a:lnTo>
                <a:lnTo>
                  <a:pt x="177698" y="901293"/>
                </a:lnTo>
                <a:lnTo>
                  <a:pt x="177495" y="901915"/>
                </a:lnTo>
                <a:lnTo>
                  <a:pt x="177673" y="902233"/>
                </a:lnTo>
                <a:lnTo>
                  <a:pt x="178295" y="902436"/>
                </a:lnTo>
                <a:lnTo>
                  <a:pt x="178625" y="902271"/>
                </a:lnTo>
                <a:lnTo>
                  <a:pt x="178828" y="901661"/>
                </a:lnTo>
                <a:close/>
              </a:path>
              <a:path w="4399915" h="1041400">
                <a:moveTo>
                  <a:pt x="193078" y="666711"/>
                </a:moveTo>
                <a:lnTo>
                  <a:pt x="192836" y="666229"/>
                </a:lnTo>
                <a:lnTo>
                  <a:pt x="191909" y="665924"/>
                </a:lnTo>
                <a:lnTo>
                  <a:pt x="191414" y="666165"/>
                </a:lnTo>
                <a:lnTo>
                  <a:pt x="191109" y="667092"/>
                </a:lnTo>
                <a:lnTo>
                  <a:pt x="191350" y="667613"/>
                </a:lnTo>
                <a:lnTo>
                  <a:pt x="192290" y="667918"/>
                </a:lnTo>
                <a:lnTo>
                  <a:pt x="192786" y="667639"/>
                </a:lnTo>
                <a:lnTo>
                  <a:pt x="193078" y="666711"/>
                </a:lnTo>
                <a:close/>
              </a:path>
              <a:path w="4399915" h="1041400">
                <a:moveTo>
                  <a:pt x="238544" y="1023670"/>
                </a:moveTo>
                <a:lnTo>
                  <a:pt x="237769" y="1022172"/>
                </a:lnTo>
                <a:lnTo>
                  <a:pt x="235013" y="1021270"/>
                </a:lnTo>
                <a:lnTo>
                  <a:pt x="233514" y="1022032"/>
                </a:lnTo>
                <a:lnTo>
                  <a:pt x="232613" y="1024801"/>
                </a:lnTo>
                <a:lnTo>
                  <a:pt x="233375" y="1026299"/>
                </a:lnTo>
                <a:lnTo>
                  <a:pt x="236143" y="1027201"/>
                </a:lnTo>
                <a:lnTo>
                  <a:pt x="237642" y="1026439"/>
                </a:lnTo>
                <a:lnTo>
                  <a:pt x="238544" y="1023670"/>
                </a:lnTo>
                <a:close/>
              </a:path>
              <a:path w="4399915" h="1041400">
                <a:moveTo>
                  <a:pt x="243852" y="785520"/>
                </a:moveTo>
                <a:lnTo>
                  <a:pt x="243611" y="785025"/>
                </a:lnTo>
                <a:lnTo>
                  <a:pt x="242671" y="784720"/>
                </a:lnTo>
                <a:lnTo>
                  <a:pt x="242189" y="784974"/>
                </a:lnTo>
                <a:lnTo>
                  <a:pt x="241884" y="785901"/>
                </a:lnTo>
                <a:lnTo>
                  <a:pt x="242125" y="786384"/>
                </a:lnTo>
                <a:lnTo>
                  <a:pt x="243065" y="786688"/>
                </a:lnTo>
                <a:lnTo>
                  <a:pt x="243547" y="786447"/>
                </a:lnTo>
                <a:lnTo>
                  <a:pt x="243852" y="785520"/>
                </a:lnTo>
                <a:close/>
              </a:path>
              <a:path w="4399915" h="1041400">
                <a:moveTo>
                  <a:pt x="268414" y="556945"/>
                </a:moveTo>
                <a:lnTo>
                  <a:pt x="268084" y="556285"/>
                </a:lnTo>
                <a:lnTo>
                  <a:pt x="266877" y="555891"/>
                </a:lnTo>
                <a:lnTo>
                  <a:pt x="266192" y="556234"/>
                </a:lnTo>
                <a:lnTo>
                  <a:pt x="265798" y="557479"/>
                </a:lnTo>
                <a:lnTo>
                  <a:pt x="266141" y="558139"/>
                </a:lnTo>
                <a:lnTo>
                  <a:pt x="267347" y="558533"/>
                </a:lnTo>
                <a:lnTo>
                  <a:pt x="268008" y="558190"/>
                </a:lnTo>
                <a:lnTo>
                  <a:pt x="268414" y="556945"/>
                </a:lnTo>
                <a:close/>
              </a:path>
              <a:path w="4399915" h="1041400">
                <a:moveTo>
                  <a:pt x="297891" y="905459"/>
                </a:moveTo>
                <a:lnTo>
                  <a:pt x="297370" y="904468"/>
                </a:lnTo>
                <a:lnTo>
                  <a:pt x="295516" y="903871"/>
                </a:lnTo>
                <a:lnTo>
                  <a:pt x="294538" y="904379"/>
                </a:lnTo>
                <a:lnTo>
                  <a:pt x="293928" y="906221"/>
                </a:lnTo>
                <a:lnTo>
                  <a:pt x="294436" y="907199"/>
                </a:lnTo>
                <a:lnTo>
                  <a:pt x="296291" y="907808"/>
                </a:lnTo>
                <a:lnTo>
                  <a:pt x="297294" y="907313"/>
                </a:lnTo>
                <a:lnTo>
                  <a:pt x="297891" y="905459"/>
                </a:lnTo>
                <a:close/>
              </a:path>
              <a:path w="4399915" h="1041400">
                <a:moveTo>
                  <a:pt x="315404" y="673531"/>
                </a:moveTo>
                <a:lnTo>
                  <a:pt x="315150" y="673036"/>
                </a:lnTo>
                <a:lnTo>
                  <a:pt x="314236" y="672731"/>
                </a:lnTo>
                <a:lnTo>
                  <a:pt x="313740" y="672998"/>
                </a:lnTo>
                <a:lnTo>
                  <a:pt x="313436" y="673912"/>
                </a:lnTo>
                <a:lnTo>
                  <a:pt x="313702" y="674395"/>
                </a:lnTo>
                <a:lnTo>
                  <a:pt x="314617" y="674700"/>
                </a:lnTo>
                <a:lnTo>
                  <a:pt x="315112" y="674458"/>
                </a:lnTo>
                <a:lnTo>
                  <a:pt x="315404" y="673531"/>
                </a:lnTo>
                <a:close/>
              </a:path>
              <a:path w="4399915" h="1041400">
                <a:moveTo>
                  <a:pt x="360426" y="449630"/>
                </a:moveTo>
                <a:lnTo>
                  <a:pt x="357301" y="443496"/>
                </a:lnTo>
                <a:lnTo>
                  <a:pt x="345897" y="439788"/>
                </a:lnTo>
                <a:lnTo>
                  <a:pt x="339775" y="442912"/>
                </a:lnTo>
                <a:lnTo>
                  <a:pt x="336067" y="454317"/>
                </a:lnTo>
                <a:lnTo>
                  <a:pt x="339191" y="460438"/>
                </a:lnTo>
                <a:lnTo>
                  <a:pt x="350596" y="464146"/>
                </a:lnTo>
                <a:lnTo>
                  <a:pt x="356717" y="461022"/>
                </a:lnTo>
                <a:lnTo>
                  <a:pt x="360426" y="449630"/>
                </a:lnTo>
                <a:close/>
              </a:path>
              <a:path w="4399915" h="1041400">
                <a:moveTo>
                  <a:pt x="364553" y="791273"/>
                </a:moveTo>
                <a:lnTo>
                  <a:pt x="364299" y="790765"/>
                </a:lnTo>
                <a:lnTo>
                  <a:pt x="363359" y="790460"/>
                </a:lnTo>
                <a:lnTo>
                  <a:pt x="362864" y="790727"/>
                </a:lnTo>
                <a:lnTo>
                  <a:pt x="362572" y="791641"/>
                </a:lnTo>
                <a:lnTo>
                  <a:pt x="362826" y="792124"/>
                </a:lnTo>
                <a:lnTo>
                  <a:pt x="363766" y="792429"/>
                </a:lnTo>
                <a:lnTo>
                  <a:pt x="364248" y="792200"/>
                </a:lnTo>
                <a:lnTo>
                  <a:pt x="364553" y="791273"/>
                </a:lnTo>
                <a:close/>
              </a:path>
              <a:path w="4399915" h="1041400">
                <a:moveTo>
                  <a:pt x="393179" y="566089"/>
                </a:moveTo>
                <a:lnTo>
                  <a:pt x="393026" y="565721"/>
                </a:lnTo>
                <a:lnTo>
                  <a:pt x="392430" y="565531"/>
                </a:lnTo>
                <a:lnTo>
                  <a:pt x="392074" y="565734"/>
                </a:lnTo>
                <a:lnTo>
                  <a:pt x="391883" y="566331"/>
                </a:lnTo>
                <a:lnTo>
                  <a:pt x="392061" y="566661"/>
                </a:lnTo>
                <a:lnTo>
                  <a:pt x="392671" y="566851"/>
                </a:lnTo>
                <a:lnTo>
                  <a:pt x="392988" y="566686"/>
                </a:lnTo>
                <a:lnTo>
                  <a:pt x="393179" y="566089"/>
                </a:lnTo>
                <a:close/>
              </a:path>
              <a:path w="4399915" h="1041400">
                <a:moveTo>
                  <a:pt x="435610" y="351485"/>
                </a:moveTo>
                <a:lnTo>
                  <a:pt x="435533" y="351320"/>
                </a:lnTo>
                <a:lnTo>
                  <a:pt x="435216" y="351218"/>
                </a:lnTo>
                <a:lnTo>
                  <a:pt x="435051" y="351307"/>
                </a:lnTo>
                <a:lnTo>
                  <a:pt x="434962" y="351586"/>
                </a:lnTo>
                <a:lnTo>
                  <a:pt x="435038" y="351764"/>
                </a:lnTo>
                <a:lnTo>
                  <a:pt x="435343" y="351866"/>
                </a:lnTo>
                <a:lnTo>
                  <a:pt x="435571" y="351624"/>
                </a:lnTo>
                <a:lnTo>
                  <a:pt x="435610" y="351485"/>
                </a:lnTo>
                <a:close/>
              </a:path>
              <a:path w="4399915" h="1041400">
                <a:moveTo>
                  <a:pt x="438912" y="681393"/>
                </a:moveTo>
                <a:lnTo>
                  <a:pt x="438746" y="681075"/>
                </a:lnTo>
                <a:lnTo>
                  <a:pt x="438111" y="680872"/>
                </a:lnTo>
                <a:lnTo>
                  <a:pt x="437794" y="681024"/>
                </a:lnTo>
                <a:lnTo>
                  <a:pt x="437591" y="681647"/>
                </a:lnTo>
                <a:lnTo>
                  <a:pt x="437756" y="681990"/>
                </a:lnTo>
                <a:lnTo>
                  <a:pt x="438378" y="682193"/>
                </a:lnTo>
                <a:lnTo>
                  <a:pt x="438708" y="682015"/>
                </a:lnTo>
                <a:lnTo>
                  <a:pt x="438912" y="681393"/>
                </a:lnTo>
                <a:close/>
              </a:path>
              <a:path w="4399915" h="1041400">
                <a:moveTo>
                  <a:pt x="477596" y="463435"/>
                </a:moveTo>
                <a:lnTo>
                  <a:pt x="477431" y="463105"/>
                </a:lnTo>
                <a:lnTo>
                  <a:pt x="476808" y="462902"/>
                </a:lnTo>
                <a:lnTo>
                  <a:pt x="476478" y="463067"/>
                </a:lnTo>
                <a:lnTo>
                  <a:pt x="476288" y="463664"/>
                </a:lnTo>
                <a:lnTo>
                  <a:pt x="476453" y="463994"/>
                </a:lnTo>
                <a:lnTo>
                  <a:pt x="477075" y="464197"/>
                </a:lnTo>
                <a:lnTo>
                  <a:pt x="477405" y="464032"/>
                </a:lnTo>
                <a:lnTo>
                  <a:pt x="477596" y="463435"/>
                </a:lnTo>
                <a:close/>
              </a:path>
              <a:path w="4399915" h="1041400">
                <a:moveTo>
                  <a:pt x="492467" y="146405"/>
                </a:moveTo>
                <a:lnTo>
                  <a:pt x="491642" y="144741"/>
                </a:lnTo>
                <a:lnTo>
                  <a:pt x="488569" y="143738"/>
                </a:lnTo>
                <a:lnTo>
                  <a:pt x="486905" y="144602"/>
                </a:lnTo>
                <a:lnTo>
                  <a:pt x="485914" y="147650"/>
                </a:lnTo>
                <a:lnTo>
                  <a:pt x="486752" y="149326"/>
                </a:lnTo>
                <a:lnTo>
                  <a:pt x="489826" y="150317"/>
                </a:lnTo>
                <a:lnTo>
                  <a:pt x="491477" y="149453"/>
                </a:lnTo>
                <a:lnTo>
                  <a:pt x="492467" y="146405"/>
                </a:lnTo>
                <a:close/>
              </a:path>
              <a:path w="4399915" h="1041400">
                <a:moveTo>
                  <a:pt x="521347" y="576224"/>
                </a:moveTo>
                <a:lnTo>
                  <a:pt x="520928" y="575373"/>
                </a:lnTo>
                <a:lnTo>
                  <a:pt x="519391" y="574878"/>
                </a:lnTo>
                <a:lnTo>
                  <a:pt x="518553" y="575322"/>
                </a:lnTo>
                <a:lnTo>
                  <a:pt x="518058" y="576846"/>
                </a:lnTo>
                <a:lnTo>
                  <a:pt x="518477" y="577659"/>
                </a:lnTo>
                <a:lnTo>
                  <a:pt x="520014" y="578167"/>
                </a:lnTo>
                <a:lnTo>
                  <a:pt x="520839" y="577748"/>
                </a:lnTo>
                <a:lnTo>
                  <a:pt x="521347" y="576224"/>
                </a:lnTo>
                <a:close/>
              </a:path>
              <a:path w="4399915" h="1041400">
                <a:moveTo>
                  <a:pt x="531190" y="255600"/>
                </a:moveTo>
                <a:lnTo>
                  <a:pt x="530364" y="253936"/>
                </a:lnTo>
                <a:lnTo>
                  <a:pt x="527278" y="252933"/>
                </a:lnTo>
                <a:lnTo>
                  <a:pt x="525627" y="253796"/>
                </a:lnTo>
                <a:lnTo>
                  <a:pt x="524624" y="256857"/>
                </a:lnTo>
                <a:lnTo>
                  <a:pt x="525462" y="258521"/>
                </a:lnTo>
                <a:lnTo>
                  <a:pt x="528548" y="259524"/>
                </a:lnTo>
                <a:lnTo>
                  <a:pt x="530199" y="258660"/>
                </a:lnTo>
                <a:lnTo>
                  <a:pt x="531190" y="255600"/>
                </a:lnTo>
                <a:close/>
              </a:path>
              <a:path w="4399915" h="1041400">
                <a:moveTo>
                  <a:pt x="567677" y="366077"/>
                </a:moveTo>
                <a:lnTo>
                  <a:pt x="567575" y="365925"/>
                </a:lnTo>
                <a:lnTo>
                  <a:pt x="567270" y="365823"/>
                </a:lnTo>
                <a:lnTo>
                  <a:pt x="567118" y="365899"/>
                </a:lnTo>
                <a:lnTo>
                  <a:pt x="567016" y="366204"/>
                </a:lnTo>
                <a:lnTo>
                  <a:pt x="567093" y="366356"/>
                </a:lnTo>
                <a:lnTo>
                  <a:pt x="567397" y="366458"/>
                </a:lnTo>
                <a:lnTo>
                  <a:pt x="567575" y="366382"/>
                </a:lnTo>
                <a:lnTo>
                  <a:pt x="567677" y="366077"/>
                </a:lnTo>
                <a:close/>
              </a:path>
              <a:path w="4399915" h="1041400">
                <a:moveTo>
                  <a:pt x="595337" y="57746"/>
                </a:moveTo>
                <a:lnTo>
                  <a:pt x="593661" y="54444"/>
                </a:lnTo>
                <a:lnTo>
                  <a:pt x="587489" y="52438"/>
                </a:lnTo>
                <a:lnTo>
                  <a:pt x="584200" y="54127"/>
                </a:lnTo>
                <a:lnTo>
                  <a:pt x="582193" y="60286"/>
                </a:lnTo>
                <a:lnTo>
                  <a:pt x="583869" y="63601"/>
                </a:lnTo>
                <a:lnTo>
                  <a:pt x="590042" y="65595"/>
                </a:lnTo>
                <a:lnTo>
                  <a:pt x="593331" y="63893"/>
                </a:lnTo>
                <a:lnTo>
                  <a:pt x="595337" y="57746"/>
                </a:lnTo>
                <a:close/>
              </a:path>
              <a:path w="4399915" h="1041400">
                <a:moveTo>
                  <a:pt x="607910" y="476796"/>
                </a:moveTo>
                <a:lnTo>
                  <a:pt x="607834" y="476631"/>
                </a:lnTo>
                <a:lnTo>
                  <a:pt x="607529" y="476542"/>
                </a:lnTo>
                <a:lnTo>
                  <a:pt x="607314" y="476758"/>
                </a:lnTo>
                <a:lnTo>
                  <a:pt x="607275" y="476897"/>
                </a:lnTo>
                <a:lnTo>
                  <a:pt x="607352" y="477088"/>
                </a:lnTo>
                <a:lnTo>
                  <a:pt x="607656" y="477177"/>
                </a:lnTo>
                <a:lnTo>
                  <a:pt x="607822" y="477075"/>
                </a:lnTo>
                <a:lnTo>
                  <a:pt x="607910" y="476796"/>
                </a:lnTo>
                <a:close/>
              </a:path>
              <a:path w="4399915" h="1041400">
                <a:moveTo>
                  <a:pt x="626148" y="166306"/>
                </a:moveTo>
                <a:lnTo>
                  <a:pt x="626071" y="166141"/>
                </a:lnTo>
                <a:lnTo>
                  <a:pt x="625754" y="166039"/>
                </a:lnTo>
                <a:lnTo>
                  <a:pt x="625589" y="166128"/>
                </a:lnTo>
                <a:lnTo>
                  <a:pt x="625500" y="166433"/>
                </a:lnTo>
                <a:lnTo>
                  <a:pt x="625576" y="166585"/>
                </a:lnTo>
                <a:lnTo>
                  <a:pt x="625894" y="166687"/>
                </a:lnTo>
                <a:lnTo>
                  <a:pt x="626059" y="166611"/>
                </a:lnTo>
                <a:lnTo>
                  <a:pt x="626148" y="166306"/>
                </a:lnTo>
                <a:close/>
              </a:path>
              <a:path w="4399915" h="1041400">
                <a:moveTo>
                  <a:pt x="663727" y="274218"/>
                </a:moveTo>
                <a:lnTo>
                  <a:pt x="663638" y="274066"/>
                </a:lnTo>
                <a:lnTo>
                  <a:pt x="663321" y="273964"/>
                </a:lnTo>
                <a:lnTo>
                  <a:pt x="663168" y="274040"/>
                </a:lnTo>
                <a:lnTo>
                  <a:pt x="663067" y="274358"/>
                </a:lnTo>
                <a:lnTo>
                  <a:pt x="663130" y="274510"/>
                </a:lnTo>
                <a:lnTo>
                  <a:pt x="663448" y="274624"/>
                </a:lnTo>
                <a:lnTo>
                  <a:pt x="663625" y="274548"/>
                </a:lnTo>
                <a:lnTo>
                  <a:pt x="663727" y="274218"/>
                </a:lnTo>
                <a:close/>
              </a:path>
              <a:path w="4399915" h="1041400">
                <a:moveTo>
                  <a:pt x="701890" y="382803"/>
                </a:moveTo>
                <a:lnTo>
                  <a:pt x="701802" y="382651"/>
                </a:lnTo>
                <a:lnTo>
                  <a:pt x="701484" y="382549"/>
                </a:lnTo>
                <a:lnTo>
                  <a:pt x="701344" y="382625"/>
                </a:lnTo>
                <a:lnTo>
                  <a:pt x="701230" y="382955"/>
                </a:lnTo>
                <a:lnTo>
                  <a:pt x="701306" y="383108"/>
                </a:lnTo>
                <a:lnTo>
                  <a:pt x="701611" y="383209"/>
                </a:lnTo>
                <a:lnTo>
                  <a:pt x="701789" y="383133"/>
                </a:lnTo>
                <a:lnTo>
                  <a:pt x="701890" y="382803"/>
                </a:lnTo>
                <a:close/>
              </a:path>
              <a:path w="4399915" h="1041400">
                <a:moveTo>
                  <a:pt x="729018" y="82181"/>
                </a:moveTo>
                <a:lnTo>
                  <a:pt x="728954" y="82003"/>
                </a:lnTo>
                <a:lnTo>
                  <a:pt x="728649" y="81902"/>
                </a:lnTo>
                <a:lnTo>
                  <a:pt x="728472" y="82003"/>
                </a:lnTo>
                <a:lnTo>
                  <a:pt x="728408" y="82169"/>
                </a:lnTo>
                <a:lnTo>
                  <a:pt x="728370" y="82308"/>
                </a:lnTo>
                <a:lnTo>
                  <a:pt x="728459" y="82473"/>
                </a:lnTo>
                <a:lnTo>
                  <a:pt x="728776" y="82575"/>
                </a:lnTo>
                <a:lnTo>
                  <a:pt x="728916" y="82486"/>
                </a:lnTo>
                <a:lnTo>
                  <a:pt x="729018" y="82181"/>
                </a:lnTo>
                <a:close/>
              </a:path>
              <a:path w="4399915" h="1041400">
                <a:moveTo>
                  <a:pt x="838187" y="3759"/>
                </a:moveTo>
                <a:lnTo>
                  <a:pt x="837666" y="2743"/>
                </a:lnTo>
                <a:lnTo>
                  <a:pt x="835825" y="2146"/>
                </a:lnTo>
                <a:lnTo>
                  <a:pt x="834847" y="2667"/>
                </a:lnTo>
                <a:lnTo>
                  <a:pt x="834237" y="4521"/>
                </a:lnTo>
                <a:lnTo>
                  <a:pt x="834745" y="5486"/>
                </a:lnTo>
                <a:lnTo>
                  <a:pt x="836587" y="6083"/>
                </a:lnTo>
                <a:lnTo>
                  <a:pt x="837590" y="5613"/>
                </a:lnTo>
                <a:lnTo>
                  <a:pt x="838187" y="3759"/>
                </a:lnTo>
                <a:close/>
              </a:path>
              <a:path w="4399915" h="1041400">
                <a:moveTo>
                  <a:pt x="3052318" y="10528"/>
                </a:moveTo>
                <a:lnTo>
                  <a:pt x="3051822" y="9525"/>
                </a:lnTo>
                <a:lnTo>
                  <a:pt x="3049968" y="8928"/>
                </a:lnTo>
                <a:lnTo>
                  <a:pt x="3048965" y="9448"/>
                </a:lnTo>
                <a:lnTo>
                  <a:pt x="3048368" y="11277"/>
                </a:lnTo>
                <a:lnTo>
                  <a:pt x="3048889" y="12255"/>
                </a:lnTo>
                <a:lnTo>
                  <a:pt x="3050743" y="12865"/>
                </a:lnTo>
                <a:lnTo>
                  <a:pt x="3051721" y="12357"/>
                </a:lnTo>
                <a:lnTo>
                  <a:pt x="3052318" y="10528"/>
                </a:lnTo>
                <a:close/>
              </a:path>
              <a:path w="4399915" h="1041400">
                <a:moveTo>
                  <a:pt x="3170745" y="70827"/>
                </a:moveTo>
                <a:lnTo>
                  <a:pt x="3170237" y="69837"/>
                </a:lnTo>
                <a:lnTo>
                  <a:pt x="3168383" y="69240"/>
                </a:lnTo>
                <a:lnTo>
                  <a:pt x="3167392" y="69735"/>
                </a:lnTo>
                <a:lnTo>
                  <a:pt x="3166795" y="71589"/>
                </a:lnTo>
                <a:lnTo>
                  <a:pt x="3167291" y="72593"/>
                </a:lnTo>
                <a:lnTo>
                  <a:pt x="3169145" y="73202"/>
                </a:lnTo>
                <a:lnTo>
                  <a:pt x="3170148" y="72682"/>
                </a:lnTo>
                <a:lnTo>
                  <a:pt x="3170745" y="70827"/>
                </a:lnTo>
                <a:close/>
              </a:path>
              <a:path w="4399915" h="1041400">
                <a:moveTo>
                  <a:pt x="3263531" y="698"/>
                </a:moveTo>
                <a:lnTo>
                  <a:pt x="3263163" y="0"/>
                </a:lnTo>
                <a:lnTo>
                  <a:pt x="3257575" y="0"/>
                </a:lnTo>
                <a:lnTo>
                  <a:pt x="3256940" y="1981"/>
                </a:lnTo>
                <a:lnTo>
                  <a:pt x="3257766" y="3632"/>
                </a:lnTo>
                <a:lnTo>
                  <a:pt x="3260877" y="4635"/>
                </a:lnTo>
                <a:lnTo>
                  <a:pt x="3262528" y="3797"/>
                </a:lnTo>
                <a:lnTo>
                  <a:pt x="3263531" y="698"/>
                </a:lnTo>
                <a:close/>
              </a:path>
              <a:path w="4399915" h="1041400">
                <a:moveTo>
                  <a:pt x="3288728" y="137782"/>
                </a:moveTo>
                <a:lnTo>
                  <a:pt x="3287293" y="134962"/>
                </a:lnTo>
                <a:lnTo>
                  <a:pt x="3282035" y="133261"/>
                </a:lnTo>
                <a:lnTo>
                  <a:pt x="3279241" y="134696"/>
                </a:lnTo>
                <a:lnTo>
                  <a:pt x="3277527" y="139941"/>
                </a:lnTo>
                <a:lnTo>
                  <a:pt x="3278962" y="142748"/>
                </a:lnTo>
                <a:lnTo>
                  <a:pt x="3284207" y="144449"/>
                </a:lnTo>
                <a:lnTo>
                  <a:pt x="3287026" y="143027"/>
                </a:lnTo>
                <a:lnTo>
                  <a:pt x="3288728" y="137782"/>
                </a:lnTo>
                <a:close/>
              </a:path>
              <a:path w="4399915" h="1041400">
                <a:moveTo>
                  <a:pt x="3377209" y="70434"/>
                </a:moveTo>
                <a:lnTo>
                  <a:pt x="3376218" y="68465"/>
                </a:lnTo>
                <a:lnTo>
                  <a:pt x="3372510" y="67271"/>
                </a:lnTo>
                <a:lnTo>
                  <a:pt x="3370529" y="68262"/>
                </a:lnTo>
                <a:lnTo>
                  <a:pt x="3369335" y="71970"/>
                </a:lnTo>
                <a:lnTo>
                  <a:pt x="3370338" y="73964"/>
                </a:lnTo>
                <a:lnTo>
                  <a:pt x="3374034" y="75158"/>
                </a:lnTo>
                <a:lnTo>
                  <a:pt x="3376015" y="74142"/>
                </a:lnTo>
                <a:lnTo>
                  <a:pt x="3377209" y="70434"/>
                </a:lnTo>
                <a:close/>
              </a:path>
              <a:path w="4399915" h="1041400">
                <a:moveTo>
                  <a:pt x="3400933" y="212026"/>
                </a:moveTo>
                <a:lnTo>
                  <a:pt x="3398913" y="208064"/>
                </a:lnTo>
                <a:lnTo>
                  <a:pt x="3391522" y="205663"/>
                </a:lnTo>
                <a:lnTo>
                  <a:pt x="3387547" y="207683"/>
                </a:lnTo>
                <a:lnTo>
                  <a:pt x="3385147" y="215061"/>
                </a:lnTo>
                <a:lnTo>
                  <a:pt x="3387166" y="219049"/>
                </a:lnTo>
                <a:lnTo>
                  <a:pt x="3394570" y="221449"/>
                </a:lnTo>
                <a:lnTo>
                  <a:pt x="3398545" y="219405"/>
                </a:lnTo>
                <a:lnTo>
                  <a:pt x="3400933" y="212026"/>
                </a:lnTo>
                <a:close/>
              </a:path>
              <a:path w="4399915" h="1041400">
                <a:moveTo>
                  <a:pt x="3467671" y="3238"/>
                </a:moveTo>
                <a:lnTo>
                  <a:pt x="3466503" y="914"/>
                </a:lnTo>
                <a:lnTo>
                  <a:pt x="3463658" y="0"/>
                </a:lnTo>
                <a:lnTo>
                  <a:pt x="3461220" y="0"/>
                </a:lnTo>
                <a:lnTo>
                  <a:pt x="3459848" y="698"/>
                </a:lnTo>
                <a:lnTo>
                  <a:pt x="3458451" y="4991"/>
                </a:lnTo>
                <a:lnTo>
                  <a:pt x="3459645" y="7315"/>
                </a:lnTo>
                <a:lnTo>
                  <a:pt x="3463963" y="8712"/>
                </a:lnTo>
                <a:lnTo>
                  <a:pt x="3466274" y="7531"/>
                </a:lnTo>
                <a:lnTo>
                  <a:pt x="3467671" y="3238"/>
                </a:lnTo>
                <a:close/>
              </a:path>
              <a:path w="4399915" h="1041400">
                <a:moveTo>
                  <a:pt x="3487864" y="146570"/>
                </a:moveTo>
                <a:lnTo>
                  <a:pt x="3486353" y="143598"/>
                </a:lnTo>
                <a:lnTo>
                  <a:pt x="3480803" y="141795"/>
                </a:lnTo>
                <a:lnTo>
                  <a:pt x="3477831" y="143319"/>
                </a:lnTo>
                <a:lnTo>
                  <a:pt x="3476028" y="148869"/>
                </a:lnTo>
                <a:lnTo>
                  <a:pt x="3477539" y="151841"/>
                </a:lnTo>
                <a:lnTo>
                  <a:pt x="3483089" y="153644"/>
                </a:lnTo>
                <a:lnTo>
                  <a:pt x="3486061" y="152120"/>
                </a:lnTo>
                <a:lnTo>
                  <a:pt x="3487864" y="146570"/>
                </a:lnTo>
                <a:close/>
              </a:path>
              <a:path w="4399915" h="1041400">
                <a:moveTo>
                  <a:pt x="3505289" y="293611"/>
                </a:moveTo>
                <a:lnTo>
                  <a:pt x="3503434" y="289966"/>
                </a:lnTo>
                <a:lnTo>
                  <a:pt x="3496665" y="287769"/>
                </a:lnTo>
                <a:lnTo>
                  <a:pt x="3493008" y="289623"/>
                </a:lnTo>
                <a:lnTo>
                  <a:pt x="3490811" y="296392"/>
                </a:lnTo>
                <a:lnTo>
                  <a:pt x="3492677" y="300050"/>
                </a:lnTo>
                <a:lnTo>
                  <a:pt x="3499447" y="302247"/>
                </a:lnTo>
                <a:lnTo>
                  <a:pt x="3503091" y="300393"/>
                </a:lnTo>
                <a:lnTo>
                  <a:pt x="3505289" y="293611"/>
                </a:lnTo>
                <a:close/>
              </a:path>
              <a:path w="4399915" h="1041400">
                <a:moveTo>
                  <a:pt x="3575837" y="81203"/>
                </a:moveTo>
                <a:lnTo>
                  <a:pt x="3574491" y="78574"/>
                </a:lnTo>
                <a:lnTo>
                  <a:pt x="3569551" y="76962"/>
                </a:lnTo>
                <a:lnTo>
                  <a:pt x="3566922" y="78308"/>
                </a:lnTo>
                <a:lnTo>
                  <a:pt x="3565309" y="83248"/>
                </a:lnTo>
                <a:lnTo>
                  <a:pt x="3566655" y="85890"/>
                </a:lnTo>
                <a:lnTo>
                  <a:pt x="3571595" y="87490"/>
                </a:lnTo>
                <a:lnTo>
                  <a:pt x="3574237" y="86156"/>
                </a:lnTo>
                <a:lnTo>
                  <a:pt x="3575837" y="81203"/>
                </a:lnTo>
                <a:close/>
              </a:path>
              <a:path w="4399915" h="1041400">
                <a:moveTo>
                  <a:pt x="3593084" y="229184"/>
                </a:moveTo>
                <a:lnTo>
                  <a:pt x="3591229" y="225526"/>
                </a:lnTo>
                <a:lnTo>
                  <a:pt x="3584448" y="223329"/>
                </a:lnTo>
                <a:lnTo>
                  <a:pt x="3580815" y="225196"/>
                </a:lnTo>
                <a:lnTo>
                  <a:pt x="3578618" y="231965"/>
                </a:lnTo>
                <a:lnTo>
                  <a:pt x="3580473" y="235597"/>
                </a:lnTo>
                <a:lnTo>
                  <a:pt x="3587254" y="237794"/>
                </a:lnTo>
                <a:lnTo>
                  <a:pt x="3590887" y="235953"/>
                </a:lnTo>
                <a:lnTo>
                  <a:pt x="3593084" y="229184"/>
                </a:lnTo>
                <a:close/>
              </a:path>
              <a:path w="4399915" h="1041400">
                <a:moveTo>
                  <a:pt x="3609251" y="380682"/>
                </a:moveTo>
                <a:lnTo>
                  <a:pt x="3606304" y="374878"/>
                </a:lnTo>
                <a:lnTo>
                  <a:pt x="3595522" y="371373"/>
                </a:lnTo>
                <a:lnTo>
                  <a:pt x="3589731" y="374332"/>
                </a:lnTo>
                <a:lnTo>
                  <a:pt x="3586226" y="385114"/>
                </a:lnTo>
                <a:lnTo>
                  <a:pt x="3589172" y="390906"/>
                </a:lnTo>
                <a:lnTo>
                  <a:pt x="3599954" y="394411"/>
                </a:lnTo>
                <a:lnTo>
                  <a:pt x="3605746" y="391452"/>
                </a:lnTo>
                <a:lnTo>
                  <a:pt x="3609251" y="380682"/>
                </a:lnTo>
                <a:close/>
              </a:path>
              <a:path w="4399915" h="1041400">
                <a:moveTo>
                  <a:pt x="3664242" y="16065"/>
                </a:moveTo>
                <a:lnTo>
                  <a:pt x="3662896" y="13411"/>
                </a:lnTo>
                <a:lnTo>
                  <a:pt x="3657955" y="11798"/>
                </a:lnTo>
                <a:lnTo>
                  <a:pt x="3655314" y="13169"/>
                </a:lnTo>
                <a:lnTo>
                  <a:pt x="3653713" y="18084"/>
                </a:lnTo>
                <a:lnTo>
                  <a:pt x="3655060" y="20726"/>
                </a:lnTo>
                <a:lnTo>
                  <a:pt x="3660000" y="22326"/>
                </a:lnTo>
                <a:lnTo>
                  <a:pt x="3662642" y="20993"/>
                </a:lnTo>
                <a:lnTo>
                  <a:pt x="3664242" y="16065"/>
                </a:lnTo>
                <a:close/>
              </a:path>
              <a:path w="4399915" h="1041400">
                <a:moveTo>
                  <a:pt x="3680041" y="165100"/>
                </a:moveTo>
                <a:lnTo>
                  <a:pt x="3678364" y="161772"/>
                </a:lnTo>
                <a:lnTo>
                  <a:pt x="3672192" y="159766"/>
                </a:lnTo>
                <a:lnTo>
                  <a:pt x="3668877" y="161467"/>
                </a:lnTo>
                <a:lnTo>
                  <a:pt x="3666883" y="167627"/>
                </a:lnTo>
                <a:lnTo>
                  <a:pt x="3668560" y="170929"/>
                </a:lnTo>
                <a:lnTo>
                  <a:pt x="3674732" y="172935"/>
                </a:lnTo>
                <a:lnTo>
                  <a:pt x="3678034" y="171246"/>
                </a:lnTo>
                <a:lnTo>
                  <a:pt x="3680041" y="165100"/>
                </a:lnTo>
                <a:close/>
              </a:path>
              <a:path w="4399915" h="1041400">
                <a:moveTo>
                  <a:pt x="3692829" y="317919"/>
                </a:moveTo>
                <a:lnTo>
                  <a:pt x="3690721" y="313766"/>
                </a:lnTo>
                <a:lnTo>
                  <a:pt x="3683025" y="311277"/>
                </a:lnTo>
                <a:lnTo>
                  <a:pt x="3678885" y="313385"/>
                </a:lnTo>
                <a:lnTo>
                  <a:pt x="3676370" y="321081"/>
                </a:lnTo>
                <a:lnTo>
                  <a:pt x="3678491" y="325221"/>
                </a:lnTo>
                <a:lnTo>
                  <a:pt x="3686187" y="327723"/>
                </a:lnTo>
                <a:lnTo>
                  <a:pt x="3690328" y="325615"/>
                </a:lnTo>
                <a:lnTo>
                  <a:pt x="3692829" y="317919"/>
                </a:lnTo>
                <a:close/>
              </a:path>
              <a:path w="4399915" h="1041400">
                <a:moveTo>
                  <a:pt x="3705517" y="474179"/>
                </a:moveTo>
                <a:lnTo>
                  <a:pt x="3701973" y="467245"/>
                </a:lnTo>
                <a:lnTo>
                  <a:pt x="3689045" y="463042"/>
                </a:lnTo>
                <a:lnTo>
                  <a:pt x="3682098" y="466559"/>
                </a:lnTo>
                <a:lnTo>
                  <a:pt x="3677882" y="479513"/>
                </a:lnTo>
                <a:lnTo>
                  <a:pt x="3681425" y="486486"/>
                </a:lnTo>
                <a:lnTo>
                  <a:pt x="3694366" y="490689"/>
                </a:lnTo>
                <a:lnTo>
                  <a:pt x="3701313" y="487121"/>
                </a:lnTo>
                <a:lnTo>
                  <a:pt x="3705517" y="474179"/>
                </a:lnTo>
                <a:close/>
              </a:path>
              <a:path w="4399915" h="1041400">
                <a:moveTo>
                  <a:pt x="3766502" y="101244"/>
                </a:moveTo>
                <a:lnTo>
                  <a:pt x="3765080" y="98450"/>
                </a:lnTo>
                <a:lnTo>
                  <a:pt x="3759835" y="96748"/>
                </a:lnTo>
                <a:lnTo>
                  <a:pt x="3757028" y="98171"/>
                </a:lnTo>
                <a:lnTo>
                  <a:pt x="3755326" y="103441"/>
                </a:lnTo>
                <a:lnTo>
                  <a:pt x="3756761" y="106235"/>
                </a:lnTo>
                <a:lnTo>
                  <a:pt x="3761994" y="107937"/>
                </a:lnTo>
                <a:lnTo>
                  <a:pt x="3764800" y="106514"/>
                </a:lnTo>
                <a:lnTo>
                  <a:pt x="3766502" y="101244"/>
                </a:lnTo>
                <a:close/>
              </a:path>
              <a:path w="4399915" h="1041400">
                <a:moveTo>
                  <a:pt x="3779926" y="254584"/>
                </a:moveTo>
                <a:lnTo>
                  <a:pt x="3777742" y="250266"/>
                </a:lnTo>
                <a:lnTo>
                  <a:pt x="3769715" y="247662"/>
                </a:lnTo>
                <a:lnTo>
                  <a:pt x="3765423" y="249872"/>
                </a:lnTo>
                <a:lnTo>
                  <a:pt x="3762819" y="257873"/>
                </a:lnTo>
                <a:lnTo>
                  <a:pt x="3765004" y="262178"/>
                </a:lnTo>
                <a:lnTo>
                  <a:pt x="3773017" y="264782"/>
                </a:lnTo>
                <a:lnTo>
                  <a:pt x="3777323" y="262585"/>
                </a:lnTo>
                <a:lnTo>
                  <a:pt x="3779926" y="254584"/>
                </a:lnTo>
                <a:close/>
              </a:path>
              <a:path w="4399915" h="1041400">
                <a:moveTo>
                  <a:pt x="3787749" y="412267"/>
                </a:moveTo>
                <a:lnTo>
                  <a:pt x="3785209" y="407289"/>
                </a:lnTo>
                <a:lnTo>
                  <a:pt x="3775976" y="404291"/>
                </a:lnTo>
                <a:lnTo>
                  <a:pt x="3771011" y="406831"/>
                </a:lnTo>
                <a:lnTo>
                  <a:pt x="3768001" y="416077"/>
                </a:lnTo>
                <a:lnTo>
                  <a:pt x="3770541" y="421043"/>
                </a:lnTo>
                <a:lnTo>
                  <a:pt x="3779774" y="424040"/>
                </a:lnTo>
                <a:lnTo>
                  <a:pt x="3784739" y="421513"/>
                </a:lnTo>
                <a:lnTo>
                  <a:pt x="3787749" y="412267"/>
                </a:lnTo>
                <a:close/>
              </a:path>
              <a:path w="4399915" h="1041400">
                <a:moveTo>
                  <a:pt x="3791432" y="574268"/>
                </a:moveTo>
                <a:lnTo>
                  <a:pt x="3788384" y="568299"/>
                </a:lnTo>
                <a:lnTo>
                  <a:pt x="3777310" y="564705"/>
                </a:lnTo>
                <a:lnTo>
                  <a:pt x="3771341" y="567740"/>
                </a:lnTo>
                <a:lnTo>
                  <a:pt x="3767734" y="578840"/>
                </a:lnTo>
                <a:lnTo>
                  <a:pt x="3770782" y="584784"/>
                </a:lnTo>
                <a:lnTo>
                  <a:pt x="3781856" y="588378"/>
                </a:lnTo>
                <a:lnTo>
                  <a:pt x="3787825" y="585368"/>
                </a:lnTo>
                <a:lnTo>
                  <a:pt x="3791432" y="574268"/>
                </a:lnTo>
                <a:close/>
              </a:path>
              <a:path w="4399915" h="1041400">
                <a:moveTo>
                  <a:pt x="3866604" y="191414"/>
                </a:moveTo>
                <a:lnTo>
                  <a:pt x="3864394" y="187109"/>
                </a:lnTo>
                <a:lnTo>
                  <a:pt x="3856393" y="184492"/>
                </a:lnTo>
                <a:lnTo>
                  <a:pt x="3852087" y="186702"/>
                </a:lnTo>
                <a:lnTo>
                  <a:pt x="3849497" y="194703"/>
                </a:lnTo>
                <a:lnTo>
                  <a:pt x="3851668" y="199009"/>
                </a:lnTo>
                <a:lnTo>
                  <a:pt x="3859682" y="201612"/>
                </a:lnTo>
                <a:lnTo>
                  <a:pt x="3864000" y="199415"/>
                </a:lnTo>
                <a:lnTo>
                  <a:pt x="3866604" y="191414"/>
                </a:lnTo>
                <a:close/>
              </a:path>
              <a:path w="4399915" h="1041400">
                <a:moveTo>
                  <a:pt x="3874185" y="349554"/>
                </a:moveTo>
                <a:lnTo>
                  <a:pt x="3871582" y="344424"/>
                </a:lnTo>
                <a:lnTo>
                  <a:pt x="3862044" y="341325"/>
                </a:lnTo>
                <a:lnTo>
                  <a:pt x="3856901" y="343941"/>
                </a:lnTo>
                <a:lnTo>
                  <a:pt x="3853802" y="353491"/>
                </a:lnTo>
                <a:lnTo>
                  <a:pt x="3856418" y="358635"/>
                </a:lnTo>
                <a:lnTo>
                  <a:pt x="3865956" y="361734"/>
                </a:lnTo>
                <a:lnTo>
                  <a:pt x="3871087" y="359105"/>
                </a:lnTo>
                <a:lnTo>
                  <a:pt x="3874185" y="349554"/>
                </a:lnTo>
                <a:close/>
              </a:path>
              <a:path w="4399915" h="1041400">
                <a:moveTo>
                  <a:pt x="3876167" y="512152"/>
                </a:moveTo>
                <a:lnTo>
                  <a:pt x="3873373" y="506691"/>
                </a:lnTo>
                <a:lnTo>
                  <a:pt x="3863200" y="503389"/>
                </a:lnTo>
                <a:lnTo>
                  <a:pt x="3857764" y="506171"/>
                </a:lnTo>
                <a:lnTo>
                  <a:pt x="3854450" y="516343"/>
                </a:lnTo>
                <a:lnTo>
                  <a:pt x="3857218" y="521779"/>
                </a:lnTo>
                <a:lnTo>
                  <a:pt x="3867404" y="525094"/>
                </a:lnTo>
                <a:lnTo>
                  <a:pt x="3872852" y="522325"/>
                </a:lnTo>
                <a:lnTo>
                  <a:pt x="3876167" y="512152"/>
                </a:lnTo>
                <a:close/>
              </a:path>
              <a:path w="4399915" h="1041400">
                <a:moveTo>
                  <a:pt x="3878478" y="678192"/>
                </a:moveTo>
                <a:lnTo>
                  <a:pt x="3874020" y="669417"/>
                </a:lnTo>
                <a:lnTo>
                  <a:pt x="3857675" y="664108"/>
                </a:lnTo>
                <a:lnTo>
                  <a:pt x="3848925" y="668591"/>
                </a:lnTo>
                <a:lnTo>
                  <a:pt x="3843617" y="684911"/>
                </a:lnTo>
                <a:lnTo>
                  <a:pt x="3848062" y="693699"/>
                </a:lnTo>
                <a:lnTo>
                  <a:pt x="3864406" y="699008"/>
                </a:lnTo>
                <a:lnTo>
                  <a:pt x="3873169" y="694524"/>
                </a:lnTo>
                <a:lnTo>
                  <a:pt x="3878478" y="678192"/>
                </a:lnTo>
                <a:close/>
              </a:path>
              <a:path w="4399915" h="1041400">
                <a:moveTo>
                  <a:pt x="3953573" y="789940"/>
                </a:moveTo>
                <a:lnTo>
                  <a:pt x="3951681" y="783361"/>
                </a:lnTo>
                <a:lnTo>
                  <a:pt x="3947452" y="777963"/>
                </a:lnTo>
                <a:lnTo>
                  <a:pt x="3941267" y="774471"/>
                </a:lnTo>
                <a:lnTo>
                  <a:pt x="3934206" y="773658"/>
                </a:lnTo>
                <a:lnTo>
                  <a:pt x="3927614" y="775538"/>
                </a:lnTo>
                <a:lnTo>
                  <a:pt x="3922204" y="779754"/>
                </a:lnTo>
                <a:lnTo>
                  <a:pt x="3918724" y="785939"/>
                </a:lnTo>
                <a:lnTo>
                  <a:pt x="3917912" y="793000"/>
                </a:lnTo>
                <a:lnTo>
                  <a:pt x="3919804" y="799592"/>
                </a:lnTo>
                <a:lnTo>
                  <a:pt x="3924020" y="804989"/>
                </a:lnTo>
                <a:lnTo>
                  <a:pt x="3930218" y="808482"/>
                </a:lnTo>
                <a:lnTo>
                  <a:pt x="3937266" y="809294"/>
                </a:lnTo>
                <a:lnTo>
                  <a:pt x="3943858" y="807415"/>
                </a:lnTo>
                <a:lnTo>
                  <a:pt x="3949268" y="803186"/>
                </a:lnTo>
                <a:lnTo>
                  <a:pt x="3952760" y="797001"/>
                </a:lnTo>
                <a:lnTo>
                  <a:pt x="3953573" y="789940"/>
                </a:lnTo>
                <a:close/>
              </a:path>
              <a:path w="4399915" h="1041400">
                <a:moveTo>
                  <a:pt x="3958628" y="287286"/>
                </a:moveTo>
                <a:lnTo>
                  <a:pt x="3956443" y="282981"/>
                </a:lnTo>
                <a:lnTo>
                  <a:pt x="3948417" y="280365"/>
                </a:lnTo>
                <a:lnTo>
                  <a:pt x="3944112" y="282575"/>
                </a:lnTo>
                <a:lnTo>
                  <a:pt x="3941508" y="290588"/>
                </a:lnTo>
                <a:lnTo>
                  <a:pt x="3943705" y="294855"/>
                </a:lnTo>
                <a:lnTo>
                  <a:pt x="3951732" y="297472"/>
                </a:lnTo>
                <a:lnTo>
                  <a:pt x="3956024" y="295313"/>
                </a:lnTo>
                <a:lnTo>
                  <a:pt x="3958628" y="287286"/>
                </a:lnTo>
                <a:close/>
              </a:path>
              <a:path w="4399915" h="1041400">
                <a:moveTo>
                  <a:pt x="3959441" y="616915"/>
                </a:moveTo>
                <a:lnTo>
                  <a:pt x="3956151" y="610463"/>
                </a:lnTo>
                <a:lnTo>
                  <a:pt x="3944137" y="606552"/>
                </a:lnTo>
                <a:lnTo>
                  <a:pt x="3937685" y="609841"/>
                </a:lnTo>
                <a:lnTo>
                  <a:pt x="3933774" y="621855"/>
                </a:lnTo>
                <a:lnTo>
                  <a:pt x="3937063" y="628307"/>
                </a:lnTo>
                <a:lnTo>
                  <a:pt x="3949077" y="632206"/>
                </a:lnTo>
                <a:lnTo>
                  <a:pt x="3955542" y="628929"/>
                </a:lnTo>
                <a:lnTo>
                  <a:pt x="3959441" y="616915"/>
                </a:lnTo>
                <a:close/>
              </a:path>
              <a:path w="4399915" h="1041400">
                <a:moveTo>
                  <a:pt x="3963187" y="449605"/>
                </a:moveTo>
                <a:lnTo>
                  <a:pt x="3960076" y="443484"/>
                </a:lnTo>
                <a:lnTo>
                  <a:pt x="3948684" y="439788"/>
                </a:lnTo>
                <a:lnTo>
                  <a:pt x="3942562" y="442912"/>
                </a:lnTo>
                <a:lnTo>
                  <a:pt x="3938854" y="454304"/>
                </a:lnTo>
                <a:lnTo>
                  <a:pt x="3941978" y="460425"/>
                </a:lnTo>
                <a:lnTo>
                  <a:pt x="3953370" y="464134"/>
                </a:lnTo>
                <a:lnTo>
                  <a:pt x="3959479" y="461010"/>
                </a:lnTo>
                <a:lnTo>
                  <a:pt x="3963187" y="449605"/>
                </a:lnTo>
                <a:close/>
              </a:path>
              <a:path w="4399915" h="1041400">
                <a:moveTo>
                  <a:pt x="4023537" y="904138"/>
                </a:moveTo>
                <a:lnTo>
                  <a:pt x="4021404" y="896683"/>
                </a:lnTo>
                <a:lnTo>
                  <a:pt x="4016629" y="890562"/>
                </a:lnTo>
                <a:lnTo>
                  <a:pt x="4009644" y="886612"/>
                </a:lnTo>
                <a:lnTo>
                  <a:pt x="4001643" y="885698"/>
                </a:lnTo>
                <a:lnTo>
                  <a:pt x="3994188" y="887831"/>
                </a:lnTo>
                <a:lnTo>
                  <a:pt x="3988066" y="892606"/>
                </a:lnTo>
                <a:lnTo>
                  <a:pt x="3984129" y="899591"/>
                </a:lnTo>
                <a:lnTo>
                  <a:pt x="3983202" y="907592"/>
                </a:lnTo>
                <a:lnTo>
                  <a:pt x="3985336" y="915047"/>
                </a:lnTo>
                <a:lnTo>
                  <a:pt x="3990124" y="921169"/>
                </a:lnTo>
                <a:lnTo>
                  <a:pt x="3997134" y="925106"/>
                </a:lnTo>
                <a:lnTo>
                  <a:pt x="4005110" y="926033"/>
                </a:lnTo>
                <a:lnTo>
                  <a:pt x="4012565" y="923886"/>
                </a:lnTo>
                <a:lnTo>
                  <a:pt x="4018673" y="919111"/>
                </a:lnTo>
                <a:lnTo>
                  <a:pt x="4022623" y="912101"/>
                </a:lnTo>
                <a:lnTo>
                  <a:pt x="4023537" y="904138"/>
                </a:lnTo>
                <a:close/>
              </a:path>
              <a:path w="4399915" h="1041400">
                <a:moveTo>
                  <a:pt x="4037596" y="726071"/>
                </a:moveTo>
                <a:lnTo>
                  <a:pt x="4033456" y="717969"/>
                </a:lnTo>
                <a:lnTo>
                  <a:pt x="4018356" y="713066"/>
                </a:lnTo>
                <a:lnTo>
                  <a:pt x="4010253" y="717194"/>
                </a:lnTo>
                <a:lnTo>
                  <a:pt x="4005338" y="732307"/>
                </a:lnTo>
                <a:lnTo>
                  <a:pt x="4009479" y="740397"/>
                </a:lnTo>
                <a:lnTo>
                  <a:pt x="4024566" y="745312"/>
                </a:lnTo>
                <a:lnTo>
                  <a:pt x="4032694" y="741184"/>
                </a:lnTo>
                <a:lnTo>
                  <a:pt x="4037596" y="726071"/>
                </a:lnTo>
                <a:close/>
              </a:path>
              <a:path w="4399915" h="1041400">
                <a:moveTo>
                  <a:pt x="4045331" y="554685"/>
                </a:moveTo>
                <a:lnTo>
                  <a:pt x="4041965" y="548055"/>
                </a:lnTo>
                <a:lnTo>
                  <a:pt x="4029646" y="544042"/>
                </a:lnTo>
                <a:lnTo>
                  <a:pt x="4023017" y="547433"/>
                </a:lnTo>
                <a:lnTo>
                  <a:pt x="4019029" y="559739"/>
                </a:lnTo>
                <a:lnTo>
                  <a:pt x="4022394" y="566356"/>
                </a:lnTo>
                <a:lnTo>
                  <a:pt x="4034713" y="570357"/>
                </a:lnTo>
                <a:lnTo>
                  <a:pt x="4041343" y="566978"/>
                </a:lnTo>
                <a:lnTo>
                  <a:pt x="4045331" y="554685"/>
                </a:lnTo>
                <a:close/>
              </a:path>
              <a:path w="4399915" h="1041400">
                <a:moveTo>
                  <a:pt x="4048226" y="387464"/>
                </a:moveTo>
                <a:lnTo>
                  <a:pt x="4045280" y="381685"/>
                </a:lnTo>
                <a:lnTo>
                  <a:pt x="4034498" y="378180"/>
                </a:lnTo>
                <a:lnTo>
                  <a:pt x="4028719" y="381127"/>
                </a:lnTo>
                <a:lnTo>
                  <a:pt x="4025214" y="391922"/>
                </a:lnTo>
                <a:lnTo>
                  <a:pt x="4028160" y="397700"/>
                </a:lnTo>
                <a:lnTo>
                  <a:pt x="4038943" y="401205"/>
                </a:lnTo>
                <a:lnTo>
                  <a:pt x="4044721" y="398259"/>
                </a:lnTo>
                <a:lnTo>
                  <a:pt x="4048226" y="387464"/>
                </a:lnTo>
                <a:close/>
              </a:path>
              <a:path w="4399915" h="1041400">
                <a:moveTo>
                  <a:pt x="4108627" y="841641"/>
                </a:moveTo>
                <a:lnTo>
                  <a:pt x="4106621" y="834605"/>
                </a:lnTo>
                <a:lnTo>
                  <a:pt x="4102125" y="828840"/>
                </a:lnTo>
                <a:lnTo>
                  <a:pt x="4095534" y="825119"/>
                </a:lnTo>
                <a:lnTo>
                  <a:pt x="4088003" y="824255"/>
                </a:lnTo>
                <a:lnTo>
                  <a:pt x="4080980" y="826274"/>
                </a:lnTo>
                <a:lnTo>
                  <a:pt x="4075214" y="830783"/>
                </a:lnTo>
                <a:lnTo>
                  <a:pt x="4071505" y="837374"/>
                </a:lnTo>
                <a:lnTo>
                  <a:pt x="4070629" y="844905"/>
                </a:lnTo>
                <a:lnTo>
                  <a:pt x="4072648" y="851928"/>
                </a:lnTo>
                <a:lnTo>
                  <a:pt x="4077144" y="857694"/>
                </a:lnTo>
                <a:lnTo>
                  <a:pt x="4083735" y="861402"/>
                </a:lnTo>
                <a:lnTo>
                  <a:pt x="4091254" y="862279"/>
                </a:lnTo>
                <a:lnTo>
                  <a:pt x="4098277" y="860259"/>
                </a:lnTo>
                <a:lnTo>
                  <a:pt x="4104043" y="855764"/>
                </a:lnTo>
                <a:lnTo>
                  <a:pt x="4107764" y="849160"/>
                </a:lnTo>
                <a:lnTo>
                  <a:pt x="4108627" y="841641"/>
                </a:lnTo>
                <a:close/>
              </a:path>
              <a:path w="4399915" h="1041400">
                <a:moveTo>
                  <a:pt x="4121975" y="664057"/>
                </a:moveTo>
                <a:lnTo>
                  <a:pt x="4118191" y="656628"/>
                </a:lnTo>
                <a:lnTo>
                  <a:pt x="4104309" y="652119"/>
                </a:lnTo>
                <a:lnTo>
                  <a:pt x="4096880" y="655904"/>
                </a:lnTo>
                <a:lnTo>
                  <a:pt x="4092384" y="669747"/>
                </a:lnTo>
                <a:lnTo>
                  <a:pt x="4096169" y="677202"/>
                </a:lnTo>
                <a:lnTo>
                  <a:pt x="4110037" y="681710"/>
                </a:lnTo>
                <a:lnTo>
                  <a:pt x="4117479" y="677900"/>
                </a:lnTo>
                <a:lnTo>
                  <a:pt x="4121975" y="664057"/>
                </a:lnTo>
                <a:close/>
              </a:path>
              <a:path w="4399915" h="1041400">
                <a:moveTo>
                  <a:pt x="4130916" y="492493"/>
                </a:moveTo>
                <a:lnTo>
                  <a:pt x="4127538" y="485876"/>
                </a:lnTo>
                <a:lnTo>
                  <a:pt x="4115219" y="481876"/>
                </a:lnTo>
                <a:lnTo>
                  <a:pt x="4108615" y="485241"/>
                </a:lnTo>
                <a:lnTo>
                  <a:pt x="4104602" y="497586"/>
                </a:lnTo>
                <a:lnTo>
                  <a:pt x="4107980" y="504190"/>
                </a:lnTo>
                <a:lnTo>
                  <a:pt x="4120286" y="508190"/>
                </a:lnTo>
                <a:lnTo>
                  <a:pt x="4126903" y="504825"/>
                </a:lnTo>
                <a:lnTo>
                  <a:pt x="4130916" y="492493"/>
                </a:lnTo>
                <a:close/>
              </a:path>
              <a:path w="4399915" h="1041400">
                <a:moveTo>
                  <a:pt x="4162361" y="959015"/>
                </a:moveTo>
                <a:lnTo>
                  <a:pt x="4159415" y="953211"/>
                </a:lnTo>
                <a:lnTo>
                  <a:pt x="4148632" y="949706"/>
                </a:lnTo>
                <a:lnTo>
                  <a:pt x="4142829" y="952665"/>
                </a:lnTo>
                <a:lnTo>
                  <a:pt x="4139336" y="963447"/>
                </a:lnTo>
                <a:lnTo>
                  <a:pt x="4142282" y="969238"/>
                </a:lnTo>
                <a:lnTo>
                  <a:pt x="4153065" y="972743"/>
                </a:lnTo>
                <a:lnTo>
                  <a:pt x="4158856" y="969784"/>
                </a:lnTo>
                <a:lnTo>
                  <a:pt x="4162361" y="959015"/>
                </a:lnTo>
                <a:close/>
              </a:path>
              <a:path w="4399915" h="1041400">
                <a:moveTo>
                  <a:pt x="4192930" y="777417"/>
                </a:moveTo>
                <a:lnTo>
                  <a:pt x="4188536" y="768807"/>
                </a:lnTo>
                <a:lnTo>
                  <a:pt x="4172534" y="763600"/>
                </a:lnTo>
                <a:lnTo>
                  <a:pt x="4163923" y="767981"/>
                </a:lnTo>
                <a:lnTo>
                  <a:pt x="4158716" y="784009"/>
                </a:lnTo>
                <a:lnTo>
                  <a:pt x="4163098" y="792632"/>
                </a:lnTo>
                <a:lnTo>
                  <a:pt x="4179112" y="797839"/>
                </a:lnTo>
                <a:lnTo>
                  <a:pt x="4187723" y="793432"/>
                </a:lnTo>
                <a:lnTo>
                  <a:pt x="4192930" y="777417"/>
                </a:lnTo>
                <a:close/>
              </a:path>
              <a:path w="4399915" h="1041400">
                <a:moveTo>
                  <a:pt x="4207357" y="601865"/>
                </a:moveTo>
                <a:lnTo>
                  <a:pt x="4203662" y="594563"/>
                </a:lnTo>
                <a:lnTo>
                  <a:pt x="4190098" y="590169"/>
                </a:lnTo>
                <a:lnTo>
                  <a:pt x="4182808" y="593890"/>
                </a:lnTo>
                <a:lnTo>
                  <a:pt x="4178414" y="607441"/>
                </a:lnTo>
                <a:lnTo>
                  <a:pt x="4182122" y="614705"/>
                </a:lnTo>
                <a:lnTo>
                  <a:pt x="4195686" y="619112"/>
                </a:lnTo>
                <a:lnTo>
                  <a:pt x="4202963" y="615403"/>
                </a:lnTo>
                <a:lnTo>
                  <a:pt x="4207357" y="601865"/>
                </a:lnTo>
                <a:close/>
              </a:path>
              <a:path w="4399915" h="1041400">
                <a:moveTo>
                  <a:pt x="4247375" y="896416"/>
                </a:moveTo>
                <a:lnTo>
                  <a:pt x="4244924" y="891616"/>
                </a:lnTo>
                <a:lnTo>
                  <a:pt x="4235996" y="888707"/>
                </a:lnTo>
                <a:lnTo>
                  <a:pt x="4231195" y="891159"/>
                </a:lnTo>
                <a:lnTo>
                  <a:pt x="4228300" y="900074"/>
                </a:lnTo>
                <a:lnTo>
                  <a:pt x="4230725" y="904887"/>
                </a:lnTo>
                <a:lnTo>
                  <a:pt x="4239666" y="907796"/>
                </a:lnTo>
                <a:lnTo>
                  <a:pt x="4244479" y="905332"/>
                </a:lnTo>
                <a:lnTo>
                  <a:pt x="4247375" y="896416"/>
                </a:lnTo>
                <a:close/>
              </a:path>
              <a:path w="4399915" h="1041400">
                <a:moveTo>
                  <a:pt x="4278414" y="715022"/>
                </a:moveTo>
                <a:lnTo>
                  <a:pt x="4274185" y="706767"/>
                </a:lnTo>
                <a:lnTo>
                  <a:pt x="4258792" y="701763"/>
                </a:lnTo>
                <a:lnTo>
                  <a:pt x="4250499" y="705954"/>
                </a:lnTo>
                <a:lnTo>
                  <a:pt x="4245495" y="721360"/>
                </a:lnTo>
                <a:lnTo>
                  <a:pt x="4249725" y="729640"/>
                </a:lnTo>
                <a:lnTo>
                  <a:pt x="4265130" y="734644"/>
                </a:lnTo>
                <a:lnTo>
                  <a:pt x="4273410" y="730427"/>
                </a:lnTo>
                <a:lnTo>
                  <a:pt x="4278414" y="715022"/>
                </a:lnTo>
                <a:close/>
              </a:path>
              <a:path w="4399915" h="1041400">
                <a:moveTo>
                  <a:pt x="4314952" y="1017257"/>
                </a:moveTo>
                <a:lnTo>
                  <a:pt x="4312640" y="1009142"/>
                </a:lnTo>
                <a:lnTo>
                  <a:pt x="4307446" y="1002499"/>
                </a:lnTo>
                <a:lnTo>
                  <a:pt x="4299851" y="998207"/>
                </a:lnTo>
                <a:lnTo>
                  <a:pt x="4291165" y="997204"/>
                </a:lnTo>
                <a:lnTo>
                  <a:pt x="4283049" y="999528"/>
                </a:lnTo>
                <a:lnTo>
                  <a:pt x="4276407" y="1004722"/>
                </a:lnTo>
                <a:lnTo>
                  <a:pt x="4272127" y="1012329"/>
                </a:lnTo>
                <a:lnTo>
                  <a:pt x="4271111" y="1021016"/>
                </a:lnTo>
                <a:lnTo>
                  <a:pt x="4273435" y="1029131"/>
                </a:lnTo>
                <a:lnTo>
                  <a:pt x="4278630" y="1035773"/>
                </a:lnTo>
                <a:lnTo>
                  <a:pt x="4286250" y="1040053"/>
                </a:lnTo>
                <a:lnTo>
                  <a:pt x="4294911" y="1041057"/>
                </a:lnTo>
                <a:lnTo>
                  <a:pt x="4303014" y="1038733"/>
                </a:lnTo>
                <a:lnTo>
                  <a:pt x="4309656" y="1033551"/>
                </a:lnTo>
                <a:lnTo>
                  <a:pt x="4313961" y="1025931"/>
                </a:lnTo>
                <a:lnTo>
                  <a:pt x="4314952" y="1017257"/>
                </a:lnTo>
                <a:close/>
              </a:path>
              <a:path w="4399915" h="1041400">
                <a:moveTo>
                  <a:pt x="4341063" y="833958"/>
                </a:moveTo>
                <a:lnTo>
                  <a:pt x="4339336" y="827887"/>
                </a:lnTo>
                <a:lnTo>
                  <a:pt x="4335450" y="822934"/>
                </a:lnTo>
                <a:lnTo>
                  <a:pt x="4329785" y="819721"/>
                </a:lnTo>
                <a:lnTo>
                  <a:pt x="4323296" y="818972"/>
                </a:lnTo>
                <a:lnTo>
                  <a:pt x="4317238" y="820712"/>
                </a:lnTo>
                <a:lnTo>
                  <a:pt x="4312259" y="824598"/>
                </a:lnTo>
                <a:lnTo>
                  <a:pt x="4309059" y="830275"/>
                </a:lnTo>
                <a:lnTo>
                  <a:pt x="4308310" y="836752"/>
                </a:lnTo>
                <a:lnTo>
                  <a:pt x="4310062" y="842810"/>
                </a:lnTo>
                <a:lnTo>
                  <a:pt x="4313948" y="847763"/>
                </a:lnTo>
                <a:lnTo>
                  <a:pt x="4319638" y="850963"/>
                </a:lnTo>
                <a:lnTo>
                  <a:pt x="4326102" y="851712"/>
                </a:lnTo>
                <a:lnTo>
                  <a:pt x="4332160" y="849985"/>
                </a:lnTo>
                <a:lnTo>
                  <a:pt x="4337126" y="846112"/>
                </a:lnTo>
                <a:lnTo>
                  <a:pt x="4340326" y="840435"/>
                </a:lnTo>
                <a:lnTo>
                  <a:pt x="4341063" y="833958"/>
                </a:lnTo>
                <a:close/>
              </a:path>
              <a:path w="4399915" h="1041400">
                <a:moveTo>
                  <a:pt x="4399356" y="954189"/>
                </a:moveTo>
                <a:lnTo>
                  <a:pt x="4397413" y="947369"/>
                </a:lnTo>
                <a:lnTo>
                  <a:pt x="4393057" y="941793"/>
                </a:lnTo>
                <a:lnTo>
                  <a:pt x="4386681" y="938199"/>
                </a:lnTo>
                <a:lnTo>
                  <a:pt x="4379379" y="937348"/>
                </a:lnTo>
                <a:lnTo>
                  <a:pt x="4372559" y="939292"/>
                </a:lnTo>
                <a:lnTo>
                  <a:pt x="4366984" y="943660"/>
                </a:lnTo>
                <a:lnTo>
                  <a:pt x="4363377" y="950074"/>
                </a:lnTo>
                <a:lnTo>
                  <a:pt x="4362526" y="957351"/>
                </a:lnTo>
                <a:lnTo>
                  <a:pt x="4364482" y="964158"/>
                </a:lnTo>
                <a:lnTo>
                  <a:pt x="4368851" y="969746"/>
                </a:lnTo>
                <a:lnTo>
                  <a:pt x="4375251" y="973353"/>
                </a:lnTo>
                <a:lnTo>
                  <a:pt x="4382528" y="974178"/>
                </a:lnTo>
                <a:lnTo>
                  <a:pt x="4389336" y="972235"/>
                </a:lnTo>
                <a:lnTo>
                  <a:pt x="4394911" y="967867"/>
                </a:lnTo>
                <a:lnTo>
                  <a:pt x="4398518" y="961491"/>
                </a:lnTo>
                <a:lnTo>
                  <a:pt x="4399356" y="954189"/>
                </a:lnTo>
                <a:close/>
              </a:path>
            </a:pathLst>
          </a:custGeom>
          <a:solidFill>
            <a:srgbClr val="FFFFFF">
              <a:alpha val="22999"/>
            </a:srgbClr>
          </a:solidFill>
        </p:spPr>
        <p:txBody>
          <a:bodyPr wrap="square" lIns="0" tIns="0" rIns="0" bIns="0" rtlCol="0"/>
          <a:lstStyle/>
          <a:p>
            <a:endParaRPr/>
          </a:p>
        </p:txBody>
      </p:sp>
    </p:spTree>
    <p:extLst>
      <p:ext uri="{BB962C8B-B14F-4D97-AF65-F5344CB8AC3E}">
        <p14:creationId xmlns:p14="http://schemas.microsoft.com/office/powerpoint/2010/main" val="36932919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0692130" cy="1099185"/>
            <a:chOff x="0" y="0"/>
            <a:chExt cx="10692130" cy="1099185"/>
          </a:xfrm>
        </p:grpSpPr>
        <p:sp>
          <p:nvSpPr>
            <p:cNvPr id="3" name="object 3"/>
            <p:cNvSpPr/>
            <p:nvPr/>
          </p:nvSpPr>
          <p:spPr>
            <a:xfrm>
              <a:off x="2516949" y="0"/>
              <a:ext cx="3908425" cy="1020444"/>
            </a:xfrm>
            <a:custGeom>
              <a:avLst/>
              <a:gdLst/>
              <a:ahLst/>
              <a:cxnLst/>
              <a:rect l="l" t="t" r="r" b="b"/>
              <a:pathLst>
                <a:path w="3908425" h="1020444">
                  <a:moveTo>
                    <a:pt x="1879" y="803529"/>
                  </a:moveTo>
                  <a:lnTo>
                    <a:pt x="1727" y="802563"/>
                  </a:lnTo>
                  <a:lnTo>
                    <a:pt x="1282" y="802233"/>
                  </a:lnTo>
                  <a:lnTo>
                    <a:pt x="330" y="802373"/>
                  </a:lnTo>
                  <a:lnTo>
                    <a:pt x="0" y="802830"/>
                  </a:lnTo>
                  <a:lnTo>
                    <a:pt x="152" y="803795"/>
                  </a:lnTo>
                  <a:lnTo>
                    <a:pt x="596" y="804113"/>
                  </a:lnTo>
                  <a:lnTo>
                    <a:pt x="1549" y="803960"/>
                  </a:lnTo>
                  <a:lnTo>
                    <a:pt x="1879" y="803529"/>
                  </a:lnTo>
                  <a:close/>
                </a:path>
                <a:path w="3908425" h="1020444">
                  <a:moveTo>
                    <a:pt x="22339" y="672147"/>
                  </a:moveTo>
                  <a:lnTo>
                    <a:pt x="22237" y="671525"/>
                  </a:lnTo>
                  <a:lnTo>
                    <a:pt x="21945" y="671283"/>
                  </a:lnTo>
                  <a:lnTo>
                    <a:pt x="21323" y="671372"/>
                  </a:lnTo>
                  <a:lnTo>
                    <a:pt x="21094" y="671715"/>
                  </a:lnTo>
                  <a:lnTo>
                    <a:pt x="21196" y="672338"/>
                  </a:lnTo>
                  <a:lnTo>
                    <a:pt x="21501" y="672541"/>
                  </a:lnTo>
                  <a:lnTo>
                    <a:pt x="22136" y="672439"/>
                  </a:lnTo>
                  <a:lnTo>
                    <a:pt x="22339" y="672147"/>
                  </a:lnTo>
                  <a:close/>
                </a:path>
                <a:path w="3908425" h="1020444">
                  <a:moveTo>
                    <a:pt x="50965" y="542353"/>
                  </a:moveTo>
                  <a:lnTo>
                    <a:pt x="50863" y="541731"/>
                  </a:lnTo>
                  <a:lnTo>
                    <a:pt x="50558" y="541528"/>
                  </a:lnTo>
                  <a:lnTo>
                    <a:pt x="49923" y="541616"/>
                  </a:lnTo>
                  <a:lnTo>
                    <a:pt x="49707" y="541909"/>
                  </a:lnTo>
                  <a:lnTo>
                    <a:pt x="49796" y="542544"/>
                  </a:lnTo>
                  <a:lnTo>
                    <a:pt x="50101" y="542747"/>
                  </a:lnTo>
                  <a:lnTo>
                    <a:pt x="50736" y="542645"/>
                  </a:lnTo>
                  <a:lnTo>
                    <a:pt x="50965" y="542353"/>
                  </a:lnTo>
                  <a:close/>
                </a:path>
                <a:path w="3908425" h="1020444">
                  <a:moveTo>
                    <a:pt x="86969" y="414401"/>
                  </a:moveTo>
                  <a:lnTo>
                    <a:pt x="86918" y="414096"/>
                  </a:lnTo>
                  <a:lnTo>
                    <a:pt x="86753" y="413994"/>
                  </a:lnTo>
                  <a:lnTo>
                    <a:pt x="86423" y="414045"/>
                  </a:lnTo>
                  <a:lnTo>
                    <a:pt x="86334" y="414185"/>
                  </a:lnTo>
                  <a:lnTo>
                    <a:pt x="86385" y="414502"/>
                  </a:lnTo>
                  <a:lnTo>
                    <a:pt x="86512" y="414604"/>
                  </a:lnTo>
                  <a:lnTo>
                    <a:pt x="86842" y="414553"/>
                  </a:lnTo>
                  <a:lnTo>
                    <a:pt x="86969" y="414401"/>
                  </a:lnTo>
                  <a:close/>
                </a:path>
                <a:path w="3908425" h="1020444">
                  <a:moveTo>
                    <a:pt x="91719" y="1019086"/>
                  </a:moveTo>
                  <a:lnTo>
                    <a:pt x="91414" y="1017155"/>
                  </a:lnTo>
                  <a:lnTo>
                    <a:pt x="90512" y="1016520"/>
                  </a:lnTo>
                  <a:lnTo>
                    <a:pt x="88582" y="1016812"/>
                  </a:lnTo>
                  <a:lnTo>
                    <a:pt x="87934" y="1017714"/>
                  </a:lnTo>
                  <a:lnTo>
                    <a:pt x="88239" y="1019632"/>
                  </a:lnTo>
                  <a:lnTo>
                    <a:pt x="89128" y="1020279"/>
                  </a:lnTo>
                  <a:lnTo>
                    <a:pt x="91059" y="1019975"/>
                  </a:lnTo>
                  <a:lnTo>
                    <a:pt x="91719" y="1019086"/>
                  </a:lnTo>
                  <a:close/>
                </a:path>
                <a:path w="3908425" h="1020444">
                  <a:moveTo>
                    <a:pt x="99123" y="886129"/>
                  </a:moveTo>
                  <a:lnTo>
                    <a:pt x="98971" y="885164"/>
                  </a:lnTo>
                  <a:lnTo>
                    <a:pt x="98526" y="884834"/>
                  </a:lnTo>
                  <a:lnTo>
                    <a:pt x="97548" y="884986"/>
                  </a:lnTo>
                  <a:lnTo>
                    <a:pt x="97231" y="885431"/>
                  </a:lnTo>
                  <a:lnTo>
                    <a:pt x="97383" y="886396"/>
                  </a:lnTo>
                  <a:lnTo>
                    <a:pt x="97828" y="886714"/>
                  </a:lnTo>
                  <a:lnTo>
                    <a:pt x="98793" y="886561"/>
                  </a:lnTo>
                  <a:lnTo>
                    <a:pt x="99123" y="886129"/>
                  </a:lnTo>
                  <a:close/>
                </a:path>
                <a:path w="3908425" h="1020444">
                  <a:moveTo>
                    <a:pt x="115443" y="754138"/>
                  </a:moveTo>
                  <a:lnTo>
                    <a:pt x="115341" y="753491"/>
                  </a:lnTo>
                  <a:lnTo>
                    <a:pt x="115049" y="753287"/>
                  </a:lnTo>
                  <a:lnTo>
                    <a:pt x="114388" y="753376"/>
                  </a:lnTo>
                  <a:lnTo>
                    <a:pt x="114185" y="753681"/>
                  </a:lnTo>
                  <a:lnTo>
                    <a:pt x="114287" y="754329"/>
                  </a:lnTo>
                  <a:lnTo>
                    <a:pt x="114579" y="754557"/>
                  </a:lnTo>
                  <a:lnTo>
                    <a:pt x="115239" y="754456"/>
                  </a:lnTo>
                  <a:lnTo>
                    <a:pt x="115443" y="754138"/>
                  </a:lnTo>
                  <a:close/>
                </a:path>
                <a:path w="3908425" h="1020444">
                  <a:moveTo>
                    <a:pt x="130860" y="288963"/>
                  </a:moveTo>
                  <a:lnTo>
                    <a:pt x="130810" y="288632"/>
                  </a:lnTo>
                  <a:lnTo>
                    <a:pt x="130657" y="288531"/>
                  </a:lnTo>
                  <a:lnTo>
                    <a:pt x="130314" y="288582"/>
                  </a:lnTo>
                  <a:lnTo>
                    <a:pt x="130225" y="288721"/>
                  </a:lnTo>
                  <a:lnTo>
                    <a:pt x="130276" y="289064"/>
                  </a:lnTo>
                  <a:lnTo>
                    <a:pt x="130403" y="289166"/>
                  </a:lnTo>
                  <a:lnTo>
                    <a:pt x="130746" y="289115"/>
                  </a:lnTo>
                  <a:lnTo>
                    <a:pt x="130860" y="288963"/>
                  </a:lnTo>
                  <a:close/>
                </a:path>
                <a:path w="3908425" h="1020444">
                  <a:moveTo>
                    <a:pt x="141300" y="623938"/>
                  </a:moveTo>
                  <a:lnTo>
                    <a:pt x="141046" y="622363"/>
                  </a:lnTo>
                  <a:lnTo>
                    <a:pt x="140296" y="621804"/>
                  </a:lnTo>
                  <a:lnTo>
                    <a:pt x="138696" y="622058"/>
                  </a:lnTo>
                  <a:lnTo>
                    <a:pt x="138150" y="622820"/>
                  </a:lnTo>
                  <a:lnTo>
                    <a:pt x="138404" y="624408"/>
                  </a:lnTo>
                  <a:lnTo>
                    <a:pt x="139153" y="624954"/>
                  </a:lnTo>
                  <a:lnTo>
                    <a:pt x="140754" y="624700"/>
                  </a:lnTo>
                  <a:lnTo>
                    <a:pt x="141300" y="623938"/>
                  </a:lnTo>
                  <a:close/>
                </a:path>
                <a:path w="3908425" h="1020444">
                  <a:moveTo>
                    <a:pt x="173088" y="494766"/>
                  </a:moveTo>
                  <a:lnTo>
                    <a:pt x="173037" y="494474"/>
                  </a:lnTo>
                  <a:lnTo>
                    <a:pt x="172897" y="494372"/>
                  </a:lnTo>
                  <a:lnTo>
                    <a:pt x="172580" y="494423"/>
                  </a:lnTo>
                  <a:lnTo>
                    <a:pt x="172478" y="494703"/>
                  </a:lnTo>
                  <a:lnTo>
                    <a:pt x="172504" y="494855"/>
                  </a:lnTo>
                  <a:lnTo>
                    <a:pt x="172669" y="494982"/>
                  </a:lnTo>
                  <a:lnTo>
                    <a:pt x="172986" y="494931"/>
                  </a:lnTo>
                  <a:lnTo>
                    <a:pt x="173088" y="494766"/>
                  </a:lnTo>
                  <a:close/>
                </a:path>
                <a:path w="3908425" h="1020444">
                  <a:moveTo>
                    <a:pt x="198196" y="968578"/>
                  </a:moveTo>
                  <a:lnTo>
                    <a:pt x="198170" y="968438"/>
                  </a:lnTo>
                  <a:lnTo>
                    <a:pt x="198031" y="968311"/>
                  </a:lnTo>
                  <a:lnTo>
                    <a:pt x="197853" y="968324"/>
                  </a:lnTo>
                  <a:lnTo>
                    <a:pt x="197700" y="968349"/>
                  </a:lnTo>
                  <a:lnTo>
                    <a:pt x="197586" y="968527"/>
                  </a:lnTo>
                  <a:lnTo>
                    <a:pt x="197637" y="968844"/>
                  </a:lnTo>
                  <a:lnTo>
                    <a:pt x="197789" y="968946"/>
                  </a:lnTo>
                  <a:lnTo>
                    <a:pt x="198132" y="968895"/>
                  </a:lnTo>
                  <a:lnTo>
                    <a:pt x="198196" y="968578"/>
                  </a:lnTo>
                  <a:close/>
                </a:path>
                <a:path w="3908425" h="1020444">
                  <a:moveTo>
                    <a:pt x="214160" y="368388"/>
                  </a:moveTo>
                  <a:lnTo>
                    <a:pt x="214109" y="368058"/>
                  </a:lnTo>
                  <a:lnTo>
                    <a:pt x="213956" y="367957"/>
                  </a:lnTo>
                  <a:lnTo>
                    <a:pt x="213626" y="368007"/>
                  </a:lnTo>
                  <a:lnTo>
                    <a:pt x="213537" y="368147"/>
                  </a:lnTo>
                  <a:lnTo>
                    <a:pt x="213588" y="368490"/>
                  </a:lnTo>
                  <a:lnTo>
                    <a:pt x="213715" y="368592"/>
                  </a:lnTo>
                  <a:lnTo>
                    <a:pt x="214045" y="368541"/>
                  </a:lnTo>
                  <a:lnTo>
                    <a:pt x="214160" y="368388"/>
                  </a:lnTo>
                  <a:close/>
                </a:path>
                <a:path w="3908425" h="1020444">
                  <a:moveTo>
                    <a:pt x="3447567" y="90195"/>
                  </a:moveTo>
                  <a:lnTo>
                    <a:pt x="3445891" y="79629"/>
                  </a:lnTo>
                  <a:lnTo>
                    <a:pt x="3440925" y="76009"/>
                  </a:lnTo>
                  <a:lnTo>
                    <a:pt x="3430371" y="77685"/>
                  </a:lnTo>
                  <a:lnTo>
                    <a:pt x="3426764" y="82664"/>
                  </a:lnTo>
                  <a:lnTo>
                    <a:pt x="3428441" y="93218"/>
                  </a:lnTo>
                  <a:lnTo>
                    <a:pt x="3433394" y="96799"/>
                  </a:lnTo>
                  <a:lnTo>
                    <a:pt x="3443948" y="95123"/>
                  </a:lnTo>
                  <a:lnTo>
                    <a:pt x="3447567" y="90195"/>
                  </a:lnTo>
                  <a:close/>
                </a:path>
                <a:path w="3908425" h="1020444">
                  <a:moveTo>
                    <a:pt x="3525520" y="196392"/>
                  </a:moveTo>
                  <a:lnTo>
                    <a:pt x="3524046" y="187121"/>
                  </a:lnTo>
                  <a:lnTo>
                    <a:pt x="3519690" y="183959"/>
                  </a:lnTo>
                  <a:lnTo>
                    <a:pt x="3510419" y="185420"/>
                  </a:lnTo>
                  <a:lnTo>
                    <a:pt x="3507232" y="189776"/>
                  </a:lnTo>
                  <a:lnTo>
                    <a:pt x="3508705" y="199047"/>
                  </a:lnTo>
                  <a:lnTo>
                    <a:pt x="3513074" y="202234"/>
                  </a:lnTo>
                  <a:lnTo>
                    <a:pt x="3522345" y="200761"/>
                  </a:lnTo>
                  <a:lnTo>
                    <a:pt x="3525520" y="196392"/>
                  </a:lnTo>
                  <a:close/>
                </a:path>
                <a:path w="3908425" h="1020444">
                  <a:moveTo>
                    <a:pt x="3584308" y="94107"/>
                  </a:moveTo>
                  <a:lnTo>
                    <a:pt x="3582530" y="82931"/>
                  </a:lnTo>
                  <a:lnTo>
                    <a:pt x="3577259" y="79095"/>
                  </a:lnTo>
                  <a:lnTo>
                    <a:pt x="3566083" y="80860"/>
                  </a:lnTo>
                  <a:lnTo>
                    <a:pt x="3562261" y="86144"/>
                  </a:lnTo>
                  <a:lnTo>
                    <a:pt x="3564039" y="97320"/>
                  </a:lnTo>
                  <a:lnTo>
                    <a:pt x="3569297" y="101155"/>
                  </a:lnTo>
                  <a:lnTo>
                    <a:pt x="3580473" y="99390"/>
                  </a:lnTo>
                  <a:lnTo>
                    <a:pt x="3584308" y="94107"/>
                  </a:lnTo>
                  <a:close/>
                </a:path>
                <a:path w="3908425" h="1020444">
                  <a:moveTo>
                    <a:pt x="3598684" y="310464"/>
                  </a:moveTo>
                  <a:lnTo>
                    <a:pt x="3596703" y="298005"/>
                  </a:lnTo>
                  <a:lnTo>
                    <a:pt x="3590836" y="293738"/>
                  </a:lnTo>
                  <a:lnTo>
                    <a:pt x="3578364" y="295719"/>
                  </a:lnTo>
                  <a:lnTo>
                    <a:pt x="3574110" y="301586"/>
                  </a:lnTo>
                  <a:lnTo>
                    <a:pt x="3576091" y="314045"/>
                  </a:lnTo>
                  <a:lnTo>
                    <a:pt x="3581946" y="318312"/>
                  </a:lnTo>
                  <a:lnTo>
                    <a:pt x="3594417" y="316344"/>
                  </a:lnTo>
                  <a:lnTo>
                    <a:pt x="3598684" y="310464"/>
                  </a:lnTo>
                  <a:close/>
                </a:path>
                <a:path w="3908425" h="1020444">
                  <a:moveTo>
                    <a:pt x="3658387" y="428650"/>
                  </a:moveTo>
                  <a:lnTo>
                    <a:pt x="3656507" y="416788"/>
                  </a:lnTo>
                  <a:lnTo>
                    <a:pt x="3650945" y="412750"/>
                  </a:lnTo>
                  <a:lnTo>
                    <a:pt x="3639108" y="414629"/>
                  </a:lnTo>
                  <a:lnTo>
                    <a:pt x="3635057" y="420192"/>
                  </a:lnTo>
                  <a:lnTo>
                    <a:pt x="3636937" y="432041"/>
                  </a:lnTo>
                  <a:lnTo>
                    <a:pt x="3642512" y="436067"/>
                  </a:lnTo>
                  <a:lnTo>
                    <a:pt x="3654336" y="434187"/>
                  </a:lnTo>
                  <a:lnTo>
                    <a:pt x="3658387" y="428650"/>
                  </a:lnTo>
                  <a:close/>
                </a:path>
                <a:path w="3908425" h="1020444">
                  <a:moveTo>
                    <a:pt x="3659403" y="205066"/>
                  </a:moveTo>
                  <a:lnTo>
                    <a:pt x="3657422" y="192582"/>
                  </a:lnTo>
                  <a:lnTo>
                    <a:pt x="3651567" y="188341"/>
                  </a:lnTo>
                  <a:lnTo>
                    <a:pt x="3639096" y="190322"/>
                  </a:lnTo>
                  <a:lnTo>
                    <a:pt x="3634829" y="196164"/>
                  </a:lnTo>
                  <a:lnTo>
                    <a:pt x="3636810" y="208648"/>
                  </a:lnTo>
                  <a:lnTo>
                    <a:pt x="3642664" y="212915"/>
                  </a:lnTo>
                  <a:lnTo>
                    <a:pt x="3655149" y="210947"/>
                  </a:lnTo>
                  <a:lnTo>
                    <a:pt x="3659403" y="205066"/>
                  </a:lnTo>
                  <a:close/>
                </a:path>
                <a:path w="3908425" h="1020444">
                  <a:moveTo>
                    <a:pt x="3710165" y="552221"/>
                  </a:moveTo>
                  <a:lnTo>
                    <a:pt x="3708031" y="538759"/>
                  </a:lnTo>
                  <a:lnTo>
                    <a:pt x="3701707" y="534200"/>
                  </a:lnTo>
                  <a:lnTo>
                    <a:pt x="3688283" y="536333"/>
                  </a:lnTo>
                  <a:lnTo>
                    <a:pt x="3683685" y="542620"/>
                  </a:lnTo>
                  <a:lnTo>
                    <a:pt x="3685819" y="556082"/>
                  </a:lnTo>
                  <a:lnTo>
                    <a:pt x="3692131" y="560666"/>
                  </a:lnTo>
                  <a:lnTo>
                    <a:pt x="3705568" y="558546"/>
                  </a:lnTo>
                  <a:lnTo>
                    <a:pt x="3710165" y="552221"/>
                  </a:lnTo>
                  <a:close/>
                </a:path>
                <a:path w="3908425" h="1020444">
                  <a:moveTo>
                    <a:pt x="3718077" y="100622"/>
                  </a:moveTo>
                  <a:lnTo>
                    <a:pt x="3716147" y="88455"/>
                  </a:lnTo>
                  <a:lnTo>
                    <a:pt x="3710457" y="84302"/>
                  </a:lnTo>
                  <a:lnTo>
                    <a:pt x="3698303" y="86233"/>
                  </a:lnTo>
                  <a:lnTo>
                    <a:pt x="3694150" y="91935"/>
                  </a:lnTo>
                  <a:lnTo>
                    <a:pt x="3696081" y="104101"/>
                  </a:lnTo>
                  <a:lnTo>
                    <a:pt x="3701796" y="108254"/>
                  </a:lnTo>
                  <a:lnTo>
                    <a:pt x="3713937" y="106337"/>
                  </a:lnTo>
                  <a:lnTo>
                    <a:pt x="3718077" y="100622"/>
                  </a:lnTo>
                  <a:close/>
                </a:path>
                <a:path w="3908425" h="1020444">
                  <a:moveTo>
                    <a:pt x="3724656" y="321119"/>
                  </a:moveTo>
                  <a:lnTo>
                    <a:pt x="3722624" y="308305"/>
                  </a:lnTo>
                  <a:lnTo>
                    <a:pt x="3716617" y="303961"/>
                  </a:lnTo>
                  <a:lnTo>
                    <a:pt x="3703828" y="305993"/>
                  </a:lnTo>
                  <a:lnTo>
                    <a:pt x="3699459" y="311975"/>
                  </a:lnTo>
                  <a:lnTo>
                    <a:pt x="3701491" y="324789"/>
                  </a:lnTo>
                  <a:lnTo>
                    <a:pt x="3707498" y="329158"/>
                  </a:lnTo>
                  <a:lnTo>
                    <a:pt x="3720287" y="327126"/>
                  </a:lnTo>
                  <a:lnTo>
                    <a:pt x="3724656" y="321119"/>
                  </a:lnTo>
                  <a:close/>
                </a:path>
                <a:path w="3908425" h="1020444">
                  <a:moveTo>
                    <a:pt x="3751148" y="679488"/>
                  </a:moveTo>
                  <a:lnTo>
                    <a:pt x="3748811" y="664768"/>
                  </a:lnTo>
                  <a:lnTo>
                    <a:pt x="3741915" y="659739"/>
                  </a:lnTo>
                  <a:lnTo>
                    <a:pt x="3727208" y="662063"/>
                  </a:lnTo>
                  <a:lnTo>
                    <a:pt x="3722179" y="668985"/>
                  </a:lnTo>
                  <a:lnTo>
                    <a:pt x="3724516" y="683704"/>
                  </a:lnTo>
                  <a:lnTo>
                    <a:pt x="3731425" y="688721"/>
                  </a:lnTo>
                  <a:lnTo>
                    <a:pt x="3746144" y="686396"/>
                  </a:lnTo>
                  <a:lnTo>
                    <a:pt x="3751148" y="679488"/>
                  </a:lnTo>
                  <a:close/>
                </a:path>
                <a:path w="3908425" h="1020444">
                  <a:moveTo>
                    <a:pt x="3779228" y="0"/>
                  </a:moveTo>
                  <a:lnTo>
                    <a:pt x="3749408" y="0"/>
                  </a:lnTo>
                  <a:lnTo>
                    <a:pt x="3749979" y="3568"/>
                  </a:lnTo>
                  <a:lnTo>
                    <a:pt x="3757803" y="9245"/>
                  </a:lnTo>
                  <a:lnTo>
                    <a:pt x="3774414" y="6604"/>
                  </a:lnTo>
                  <a:lnTo>
                    <a:pt x="3779228" y="0"/>
                  </a:lnTo>
                  <a:close/>
                </a:path>
                <a:path w="3908425" h="1020444">
                  <a:moveTo>
                    <a:pt x="3780459" y="809282"/>
                  </a:moveTo>
                  <a:lnTo>
                    <a:pt x="3778072" y="794232"/>
                  </a:lnTo>
                  <a:lnTo>
                    <a:pt x="3771023" y="789101"/>
                  </a:lnTo>
                  <a:lnTo>
                    <a:pt x="3755974" y="791476"/>
                  </a:lnTo>
                  <a:lnTo>
                    <a:pt x="3750856" y="798550"/>
                  </a:lnTo>
                  <a:lnTo>
                    <a:pt x="3753231" y="813600"/>
                  </a:lnTo>
                  <a:lnTo>
                    <a:pt x="3760279" y="818718"/>
                  </a:lnTo>
                  <a:lnTo>
                    <a:pt x="3775341" y="816343"/>
                  </a:lnTo>
                  <a:lnTo>
                    <a:pt x="3780459" y="809282"/>
                  </a:lnTo>
                  <a:close/>
                </a:path>
                <a:path w="3908425" h="1020444">
                  <a:moveTo>
                    <a:pt x="3780599" y="441921"/>
                  </a:moveTo>
                  <a:lnTo>
                    <a:pt x="3778516" y="428790"/>
                  </a:lnTo>
                  <a:lnTo>
                    <a:pt x="3772357" y="424332"/>
                  </a:lnTo>
                  <a:lnTo>
                    <a:pt x="3759250" y="426402"/>
                  </a:lnTo>
                  <a:lnTo>
                    <a:pt x="3754767" y="432549"/>
                  </a:lnTo>
                  <a:lnTo>
                    <a:pt x="3756850" y="445681"/>
                  </a:lnTo>
                  <a:lnTo>
                    <a:pt x="3763010" y="450164"/>
                  </a:lnTo>
                  <a:lnTo>
                    <a:pt x="3776116" y="448081"/>
                  </a:lnTo>
                  <a:lnTo>
                    <a:pt x="3780599" y="441921"/>
                  </a:lnTo>
                  <a:close/>
                </a:path>
                <a:path w="3908425" h="1020444">
                  <a:moveTo>
                    <a:pt x="3830053" y="567842"/>
                  </a:moveTo>
                  <a:lnTo>
                    <a:pt x="3827411" y="551192"/>
                  </a:lnTo>
                  <a:lnTo>
                    <a:pt x="3819614" y="545528"/>
                  </a:lnTo>
                  <a:lnTo>
                    <a:pt x="3802964" y="548170"/>
                  </a:lnTo>
                  <a:lnTo>
                    <a:pt x="3797287" y="555967"/>
                  </a:lnTo>
                  <a:lnTo>
                    <a:pt x="3799916" y="572617"/>
                  </a:lnTo>
                  <a:lnTo>
                    <a:pt x="3807726" y="578269"/>
                  </a:lnTo>
                  <a:lnTo>
                    <a:pt x="3824376" y="575640"/>
                  </a:lnTo>
                  <a:lnTo>
                    <a:pt x="3830053" y="567842"/>
                  </a:lnTo>
                  <a:close/>
                </a:path>
                <a:path w="3908425" h="1020444">
                  <a:moveTo>
                    <a:pt x="3850792" y="333883"/>
                  </a:moveTo>
                  <a:lnTo>
                    <a:pt x="3848303" y="318185"/>
                  </a:lnTo>
                  <a:lnTo>
                    <a:pt x="3840924" y="312851"/>
                  </a:lnTo>
                  <a:lnTo>
                    <a:pt x="3825265" y="315341"/>
                  </a:lnTo>
                  <a:lnTo>
                    <a:pt x="3819918" y="322681"/>
                  </a:lnTo>
                  <a:lnTo>
                    <a:pt x="3822408" y="338378"/>
                  </a:lnTo>
                  <a:lnTo>
                    <a:pt x="3829761" y="343725"/>
                  </a:lnTo>
                  <a:lnTo>
                    <a:pt x="3845420" y="341236"/>
                  </a:lnTo>
                  <a:lnTo>
                    <a:pt x="3850792" y="333883"/>
                  </a:lnTo>
                  <a:close/>
                </a:path>
                <a:path w="3908425" h="1020444">
                  <a:moveTo>
                    <a:pt x="3866426" y="695833"/>
                  </a:moveTo>
                  <a:lnTo>
                    <a:pt x="3863733" y="678865"/>
                  </a:lnTo>
                  <a:lnTo>
                    <a:pt x="3855783" y="673100"/>
                  </a:lnTo>
                  <a:lnTo>
                    <a:pt x="3838829" y="675792"/>
                  </a:lnTo>
                  <a:lnTo>
                    <a:pt x="3833037" y="683729"/>
                  </a:lnTo>
                  <a:lnTo>
                    <a:pt x="3835730" y="700697"/>
                  </a:lnTo>
                  <a:lnTo>
                    <a:pt x="3843693" y="706475"/>
                  </a:lnTo>
                  <a:lnTo>
                    <a:pt x="3860647" y="703795"/>
                  </a:lnTo>
                  <a:lnTo>
                    <a:pt x="3866426" y="695833"/>
                  </a:lnTo>
                  <a:close/>
                </a:path>
                <a:path w="3908425" h="1020444">
                  <a:moveTo>
                    <a:pt x="3893299" y="826503"/>
                  </a:moveTo>
                  <a:lnTo>
                    <a:pt x="3890467" y="808609"/>
                  </a:lnTo>
                  <a:lnTo>
                    <a:pt x="3882034" y="802487"/>
                  </a:lnTo>
                  <a:lnTo>
                    <a:pt x="3864127" y="805319"/>
                  </a:lnTo>
                  <a:lnTo>
                    <a:pt x="3858006" y="813752"/>
                  </a:lnTo>
                  <a:lnTo>
                    <a:pt x="3860838" y="831646"/>
                  </a:lnTo>
                  <a:lnTo>
                    <a:pt x="3869271" y="837768"/>
                  </a:lnTo>
                  <a:lnTo>
                    <a:pt x="3887178" y="834936"/>
                  </a:lnTo>
                  <a:lnTo>
                    <a:pt x="3893299" y="826503"/>
                  </a:lnTo>
                  <a:close/>
                </a:path>
                <a:path w="3908425" h="1020444">
                  <a:moveTo>
                    <a:pt x="3908374" y="949375"/>
                  </a:moveTo>
                  <a:lnTo>
                    <a:pt x="3905974" y="942936"/>
                  </a:lnTo>
                  <a:lnTo>
                    <a:pt x="3901440" y="938085"/>
                  </a:lnTo>
                  <a:lnTo>
                    <a:pt x="3895433" y="935278"/>
                  </a:lnTo>
                  <a:lnTo>
                    <a:pt x="3888575" y="934986"/>
                  </a:lnTo>
                  <a:lnTo>
                    <a:pt x="3882123" y="937399"/>
                  </a:lnTo>
                  <a:lnTo>
                    <a:pt x="3877259" y="941920"/>
                  </a:lnTo>
                  <a:lnTo>
                    <a:pt x="3874452" y="947928"/>
                  </a:lnTo>
                  <a:lnTo>
                    <a:pt x="3874173" y="954786"/>
                  </a:lnTo>
                  <a:lnTo>
                    <a:pt x="3876560" y="961224"/>
                  </a:lnTo>
                  <a:lnTo>
                    <a:pt x="3881094" y="966076"/>
                  </a:lnTo>
                  <a:lnTo>
                    <a:pt x="3887114" y="968883"/>
                  </a:lnTo>
                  <a:lnTo>
                    <a:pt x="3893997" y="969162"/>
                  </a:lnTo>
                  <a:lnTo>
                    <a:pt x="3900424" y="966774"/>
                  </a:lnTo>
                  <a:lnTo>
                    <a:pt x="3905275" y="962253"/>
                  </a:lnTo>
                  <a:lnTo>
                    <a:pt x="3908082" y="956246"/>
                  </a:lnTo>
                  <a:lnTo>
                    <a:pt x="3908374" y="949375"/>
                  </a:lnTo>
                  <a:close/>
                </a:path>
              </a:pathLst>
            </a:custGeom>
            <a:solidFill>
              <a:srgbClr val="FFFFFF">
                <a:alpha val="22999"/>
              </a:srgbClr>
            </a:solidFill>
          </p:spPr>
          <p:txBody>
            <a:bodyPr wrap="square" lIns="0" tIns="0" rIns="0" bIns="0" rtlCol="0"/>
            <a:lstStyle/>
            <a:p>
              <a:endParaRPr/>
            </a:p>
          </p:txBody>
        </p:sp>
        <p:sp>
          <p:nvSpPr>
            <p:cNvPr id="4" name="object 4"/>
            <p:cNvSpPr/>
            <p:nvPr/>
          </p:nvSpPr>
          <p:spPr>
            <a:xfrm>
              <a:off x="6275603" y="0"/>
              <a:ext cx="1105776" cy="1098562"/>
            </a:xfrm>
            <a:prstGeom prst="rect">
              <a:avLst/>
            </a:prstGeom>
            <a:blipFill>
              <a:blip r:embed="rId2" cstate="print"/>
              <a:stretch>
                <a:fillRect/>
              </a:stretch>
            </a:blipFill>
          </p:spPr>
          <p:txBody>
            <a:bodyPr wrap="square" lIns="0" tIns="0" rIns="0" bIns="0" rtlCol="0"/>
            <a:lstStyle/>
            <a:p>
              <a:endParaRPr dirty="0"/>
            </a:p>
          </p:txBody>
        </p:sp>
        <p:sp>
          <p:nvSpPr>
            <p:cNvPr id="5" name="object 5"/>
            <p:cNvSpPr/>
            <p:nvPr/>
          </p:nvSpPr>
          <p:spPr>
            <a:xfrm>
              <a:off x="1867382" y="8241"/>
              <a:ext cx="5919470" cy="1057275"/>
            </a:xfrm>
            <a:custGeom>
              <a:avLst/>
              <a:gdLst/>
              <a:ahLst/>
              <a:cxnLst/>
              <a:rect l="l" t="t" r="r" b="b"/>
              <a:pathLst>
                <a:path w="5919470" h="1057275">
                  <a:moveTo>
                    <a:pt x="635" y="960424"/>
                  </a:moveTo>
                  <a:lnTo>
                    <a:pt x="584" y="960120"/>
                  </a:lnTo>
                  <a:lnTo>
                    <a:pt x="419" y="959993"/>
                  </a:lnTo>
                  <a:lnTo>
                    <a:pt x="101" y="960043"/>
                  </a:lnTo>
                  <a:lnTo>
                    <a:pt x="0" y="960208"/>
                  </a:lnTo>
                  <a:lnTo>
                    <a:pt x="50" y="960526"/>
                  </a:lnTo>
                  <a:lnTo>
                    <a:pt x="190" y="960628"/>
                  </a:lnTo>
                  <a:lnTo>
                    <a:pt x="368" y="960589"/>
                  </a:lnTo>
                  <a:lnTo>
                    <a:pt x="508" y="960577"/>
                  </a:lnTo>
                  <a:lnTo>
                    <a:pt x="635" y="960424"/>
                  </a:lnTo>
                  <a:close/>
                </a:path>
                <a:path w="5919470" h="1057275">
                  <a:moveTo>
                    <a:pt x="9779" y="828052"/>
                  </a:moveTo>
                  <a:lnTo>
                    <a:pt x="9626" y="827087"/>
                  </a:lnTo>
                  <a:lnTo>
                    <a:pt x="9169" y="826731"/>
                  </a:lnTo>
                  <a:lnTo>
                    <a:pt x="8216" y="826884"/>
                  </a:lnTo>
                  <a:lnTo>
                    <a:pt x="7899" y="827354"/>
                  </a:lnTo>
                  <a:lnTo>
                    <a:pt x="8051" y="828319"/>
                  </a:lnTo>
                  <a:lnTo>
                    <a:pt x="8496" y="828624"/>
                  </a:lnTo>
                  <a:lnTo>
                    <a:pt x="9448" y="828484"/>
                  </a:lnTo>
                  <a:lnTo>
                    <a:pt x="9779" y="828052"/>
                  </a:lnTo>
                  <a:close/>
                </a:path>
                <a:path w="5919470" h="1057275">
                  <a:moveTo>
                    <a:pt x="23761" y="695566"/>
                  </a:moveTo>
                  <a:lnTo>
                    <a:pt x="23736" y="695401"/>
                  </a:lnTo>
                  <a:lnTo>
                    <a:pt x="23596" y="695299"/>
                  </a:lnTo>
                  <a:lnTo>
                    <a:pt x="23279" y="695350"/>
                  </a:lnTo>
                  <a:lnTo>
                    <a:pt x="23164" y="695490"/>
                  </a:lnTo>
                  <a:lnTo>
                    <a:pt x="23215" y="695833"/>
                  </a:lnTo>
                  <a:lnTo>
                    <a:pt x="23368" y="695934"/>
                  </a:lnTo>
                  <a:lnTo>
                    <a:pt x="23698" y="695871"/>
                  </a:lnTo>
                  <a:lnTo>
                    <a:pt x="23761" y="695566"/>
                  </a:lnTo>
                  <a:close/>
                </a:path>
                <a:path w="5919470" h="1057275">
                  <a:moveTo>
                    <a:pt x="44589" y="564426"/>
                  </a:moveTo>
                  <a:lnTo>
                    <a:pt x="44538" y="564134"/>
                  </a:lnTo>
                  <a:lnTo>
                    <a:pt x="44373" y="564019"/>
                  </a:lnTo>
                  <a:lnTo>
                    <a:pt x="44069" y="564070"/>
                  </a:lnTo>
                  <a:lnTo>
                    <a:pt x="43992" y="564375"/>
                  </a:lnTo>
                  <a:lnTo>
                    <a:pt x="44018" y="564527"/>
                  </a:lnTo>
                  <a:lnTo>
                    <a:pt x="44157" y="564654"/>
                  </a:lnTo>
                  <a:lnTo>
                    <a:pt x="44475" y="564603"/>
                  </a:lnTo>
                  <a:lnTo>
                    <a:pt x="44589" y="564426"/>
                  </a:lnTo>
                  <a:close/>
                </a:path>
                <a:path w="5919470" h="1057275">
                  <a:moveTo>
                    <a:pt x="114096" y="912482"/>
                  </a:moveTo>
                  <a:lnTo>
                    <a:pt x="113233" y="907046"/>
                  </a:lnTo>
                  <a:lnTo>
                    <a:pt x="110680" y="905192"/>
                  </a:lnTo>
                  <a:lnTo>
                    <a:pt x="105257" y="906056"/>
                  </a:lnTo>
                  <a:lnTo>
                    <a:pt x="103390" y="908596"/>
                  </a:lnTo>
                  <a:lnTo>
                    <a:pt x="104254" y="914044"/>
                  </a:lnTo>
                  <a:lnTo>
                    <a:pt x="106807" y="915911"/>
                  </a:lnTo>
                  <a:lnTo>
                    <a:pt x="112242" y="915047"/>
                  </a:lnTo>
                  <a:lnTo>
                    <a:pt x="114096" y="912482"/>
                  </a:lnTo>
                  <a:close/>
                </a:path>
                <a:path w="5919470" h="1057275">
                  <a:moveTo>
                    <a:pt x="127215" y="780732"/>
                  </a:moveTo>
                  <a:lnTo>
                    <a:pt x="126047" y="773391"/>
                  </a:lnTo>
                  <a:lnTo>
                    <a:pt x="122605" y="770851"/>
                  </a:lnTo>
                  <a:lnTo>
                    <a:pt x="115227" y="772020"/>
                  </a:lnTo>
                  <a:lnTo>
                    <a:pt x="112725" y="775500"/>
                  </a:lnTo>
                  <a:lnTo>
                    <a:pt x="113893" y="782853"/>
                  </a:lnTo>
                  <a:lnTo>
                    <a:pt x="117348" y="785355"/>
                  </a:lnTo>
                  <a:lnTo>
                    <a:pt x="124714" y="784199"/>
                  </a:lnTo>
                  <a:lnTo>
                    <a:pt x="127215" y="780732"/>
                  </a:lnTo>
                  <a:close/>
                </a:path>
                <a:path w="5919470" h="1057275">
                  <a:moveTo>
                    <a:pt x="142925" y="648309"/>
                  </a:moveTo>
                  <a:lnTo>
                    <a:pt x="142062" y="642886"/>
                  </a:lnTo>
                  <a:lnTo>
                    <a:pt x="139534" y="641019"/>
                  </a:lnTo>
                  <a:lnTo>
                    <a:pt x="134086" y="641883"/>
                  </a:lnTo>
                  <a:lnTo>
                    <a:pt x="132219" y="644448"/>
                  </a:lnTo>
                  <a:lnTo>
                    <a:pt x="133083" y="649871"/>
                  </a:lnTo>
                  <a:lnTo>
                    <a:pt x="135648" y="651738"/>
                  </a:lnTo>
                  <a:lnTo>
                    <a:pt x="141097" y="650875"/>
                  </a:lnTo>
                  <a:lnTo>
                    <a:pt x="142925" y="648309"/>
                  </a:lnTo>
                  <a:close/>
                </a:path>
                <a:path w="5919470" h="1057275">
                  <a:moveTo>
                    <a:pt x="165963" y="517258"/>
                  </a:moveTo>
                  <a:lnTo>
                    <a:pt x="165252" y="512800"/>
                  </a:lnTo>
                  <a:lnTo>
                    <a:pt x="163131" y="511251"/>
                  </a:lnTo>
                  <a:lnTo>
                    <a:pt x="158648" y="511962"/>
                  </a:lnTo>
                  <a:lnTo>
                    <a:pt x="157137" y="514083"/>
                  </a:lnTo>
                  <a:lnTo>
                    <a:pt x="157848" y="518541"/>
                  </a:lnTo>
                  <a:lnTo>
                    <a:pt x="159931" y="520052"/>
                  </a:lnTo>
                  <a:lnTo>
                    <a:pt x="164414" y="519353"/>
                  </a:lnTo>
                  <a:lnTo>
                    <a:pt x="165963" y="517258"/>
                  </a:lnTo>
                  <a:close/>
                </a:path>
                <a:path w="5919470" h="1057275">
                  <a:moveTo>
                    <a:pt x="194627" y="387273"/>
                  </a:moveTo>
                  <a:lnTo>
                    <a:pt x="194170" y="384390"/>
                  </a:lnTo>
                  <a:lnTo>
                    <a:pt x="192811" y="383413"/>
                  </a:lnTo>
                  <a:lnTo>
                    <a:pt x="189928" y="383857"/>
                  </a:lnTo>
                  <a:lnTo>
                    <a:pt x="188937" y="385216"/>
                  </a:lnTo>
                  <a:lnTo>
                    <a:pt x="189395" y="388099"/>
                  </a:lnTo>
                  <a:lnTo>
                    <a:pt x="190766" y="389077"/>
                  </a:lnTo>
                  <a:lnTo>
                    <a:pt x="193636" y="388620"/>
                  </a:lnTo>
                  <a:lnTo>
                    <a:pt x="194627" y="387273"/>
                  </a:lnTo>
                  <a:close/>
                </a:path>
                <a:path w="5919470" h="1057275">
                  <a:moveTo>
                    <a:pt x="222135" y="997661"/>
                  </a:moveTo>
                  <a:lnTo>
                    <a:pt x="220306" y="986129"/>
                  </a:lnTo>
                  <a:lnTo>
                    <a:pt x="214896" y="982205"/>
                  </a:lnTo>
                  <a:lnTo>
                    <a:pt x="203390" y="984021"/>
                  </a:lnTo>
                  <a:lnTo>
                    <a:pt x="199440" y="989444"/>
                  </a:lnTo>
                  <a:lnTo>
                    <a:pt x="201269" y="1000963"/>
                  </a:lnTo>
                  <a:lnTo>
                    <a:pt x="206692" y="1004887"/>
                  </a:lnTo>
                  <a:lnTo>
                    <a:pt x="218198" y="1003071"/>
                  </a:lnTo>
                  <a:lnTo>
                    <a:pt x="222135" y="997661"/>
                  </a:lnTo>
                  <a:close/>
                </a:path>
                <a:path w="5919470" h="1057275">
                  <a:moveTo>
                    <a:pt x="228066" y="864387"/>
                  </a:moveTo>
                  <a:lnTo>
                    <a:pt x="226491" y="854456"/>
                  </a:lnTo>
                  <a:lnTo>
                    <a:pt x="221856" y="851090"/>
                  </a:lnTo>
                  <a:lnTo>
                    <a:pt x="211924" y="852652"/>
                  </a:lnTo>
                  <a:lnTo>
                    <a:pt x="208534" y="857300"/>
                  </a:lnTo>
                  <a:lnTo>
                    <a:pt x="210108" y="867232"/>
                  </a:lnTo>
                  <a:lnTo>
                    <a:pt x="214769" y="870623"/>
                  </a:lnTo>
                  <a:lnTo>
                    <a:pt x="224701" y="869061"/>
                  </a:lnTo>
                  <a:lnTo>
                    <a:pt x="228066" y="864387"/>
                  </a:lnTo>
                  <a:close/>
                </a:path>
                <a:path w="5919470" h="1057275">
                  <a:moveTo>
                    <a:pt x="230454" y="259245"/>
                  </a:moveTo>
                  <a:lnTo>
                    <a:pt x="230098" y="257009"/>
                  </a:lnTo>
                  <a:lnTo>
                    <a:pt x="229044" y="256235"/>
                  </a:lnTo>
                  <a:lnTo>
                    <a:pt x="226796" y="256590"/>
                  </a:lnTo>
                  <a:lnTo>
                    <a:pt x="226034" y="257657"/>
                  </a:lnTo>
                  <a:lnTo>
                    <a:pt x="226390" y="259892"/>
                  </a:lnTo>
                  <a:lnTo>
                    <a:pt x="227444" y="260642"/>
                  </a:lnTo>
                  <a:lnTo>
                    <a:pt x="229679" y="260286"/>
                  </a:lnTo>
                  <a:lnTo>
                    <a:pt x="230454" y="259245"/>
                  </a:lnTo>
                  <a:close/>
                </a:path>
                <a:path w="5919470" h="1057275">
                  <a:moveTo>
                    <a:pt x="240677" y="731697"/>
                  </a:moveTo>
                  <a:lnTo>
                    <a:pt x="239356" y="723341"/>
                  </a:lnTo>
                  <a:lnTo>
                    <a:pt x="235445" y="720509"/>
                  </a:lnTo>
                  <a:lnTo>
                    <a:pt x="227126" y="721829"/>
                  </a:lnTo>
                  <a:lnTo>
                    <a:pt x="224294" y="725716"/>
                  </a:lnTo>
                  <a:lnTo>
                    <a:pt x="225615" y="734072"/>
                  </a:lnTo>
                  <a:lnTo>
                    <a:pt x="229501" y="736879"/>
                  </a:lnTo>
                  <a:lnTo>
                    <a:pt x="237832" y="735558"/>
                  </a:lnTo>
                  <a:lnTo>
                    <a:pt x="240677" y="731697"/>
                  </a:lnTo>
                  <a:close/>
                </a:path>
                <a:path w="5919470" h="1057275">
                  <a:moveTo>
                    <a:pt x="259562" y="599732"/>
                  </a:moveTo>
                  <a:lnTo>
                    <a:pt x="258546" y="593331"/>
                  </a:lnTo>
                  <a:lnTo>
                    <a:pt x="255562" y="591146"/>
                  </a:lnTo>
                  <a:lnTo>
                    <a:pt x="249161" y="592150"/>
                  </a:lnTo>
                  <a:lnTo>
                    <a:pt x="246976" y="595160"/>
                  </a:lnTo>
                  <a:lnTo>
                    <a:pt x="247992" y="601560"/>
                  </a:lnTo>
                  <a:lnTo>
                    <a:pt x="251002" y="603745"/>
                  </a:lnTo>
                  <a:lnTo>
                    <a:pt x="257403" y="602729"/>
                  </a:lnTo>
                  <a:lnTo>
                    <a:pt x="259562" y="599732"/>
                  </a:lnTo>
                  <a:close/>
                </a:path>
                <a:path w="5919470" h="1057275">
                  <a:moveTo>
                    <a:pt x="272427" y="133134"/>
                  </a:moveTo>
                  <a:lnTo>
                    <a:pt x="272173" y="131533"/>
                  </a:lnTo>
                  <a:lnTo>
                    <a:pt x="271424" y="130987"/>
                  </a:lnTo>
                  <a:lnTo>
                    <a:pt x="269811" y="131241"/>
                  </a:lnTo>
                  <a:lnTo>
                    <a:pt x="269265" y="131991"/>
                  </a:lnTo>
                  <a:lnTo>
                    <a:pt x="269519" y="133604"/>
                  </a:lnTo>
                  <a:lnTo>
                    <a:pt x="270268" y="134124"/>
                  </a:lnTo>
                  <a:lnTo>
                    <a:pt x="271881" y="133870"/>
                  </a:lnTo>
                  <a:lnTo>
                    <a:pt x="272427" y="133134"/>
                  </a:lnTo>
                  <a:close/>
                </a:path>
                <a:path w="5919470" h="1057275">
                  <a:moveTo>
                    <a:pt x="285673" y="469201"/>
                  </a:moveTo>
                  <a:lnTo>
                    <a:pt x="284861" y="464096"/>
                  </a:lnTo>
                  <a:lnTo>
                    <a:pt x="282460" y="462356"/>
                  </a:lnTo>
                  <a:lnTo>
                    <a:pt x="277342" y="463156"/>
                  </a:lnTo>
                  <a:lnTo>
                    <a:pt x="275590" y="465556"/>
                  </a:lnTo>
                  <a:lnTo>
                    <a:pt x="276402" y="470662"/>
                  </a:lnTo>
                  <a:lnTo>
                    <a:pt x="278803" y="472427"/>
                  </a:lnTo>
                  <a:lnTo>
                    <a:pt x="283921" y="471627"/>
                  </a:lnTo>
                  <a:lnTo>
                    <a:pt x="285673" y="469201"/>
                  </a:lnTo>
                  <a:close/>
                </a:path>
                <a:path w="5919470" h="1057275">
                  <a:moveTo>
                    <a:pt x="317957" y="340118"/>
                  </a:moveTo>
                  <a:lnTo>
                    <a:pt x="317398" y="336613"/>
                  </a:lnTo>
                  <a:lnTo>
                    <a:pt x="315747" y="335419"/>
                  </a:lnTo>
                  <a:lnTo>
                    <a:pt x="312229" y="335978"/>
                  </a:lnTo>
                  <a:lnTo>
                    <a:pt x="311010" y="337616"/>
                  </a:lnTo>
                  <a:lnTo>
                    <a:pt x="311569" y="341134"/>
                  </a:lnTo>
                  <a:lnTo>
                    <a:pt x="313232" y="342341"/>
                  </a:lnTo>
                  <a:lnTo>
                    <a:pt x="316750" y="341782"/>
                  </a:lnTo>
                  <a:lnTo>
                    <a:pt x="317957" y="340118"/>
                  </a:lnTo>
                  <a:close/>
                </a:path>
                <a:path w="5919470" h="1057275">
                  <a:moveTo>
                    <a:pt x="320103" y="9105"/>
                  </a:moveTo>
                  <a:lnTo>
                    <a:pt x="320001" y="8483"/>
                  </a:lnTo>
                  <a:lnTo>
                    <a:pt x="319697" y="8255"/>
                  </a:lnTo>
                  <a:lnTo>
                    <a:pt x="319062" y="8343"/>
                  </a:lnTo>
                  <a:lnTo>
                    <a:pt x="318833" y="8661"/>
                  </a:lnTo>
                  <a:lnTo>
                    <a:pt x="318935" y="9296"/>
                  </a:lnTo>
                  <a:lnTo>
                    <a:pt x="319239" y="9499"/>
                  </a:lnTo>
                  <a:lnTo>
                    <a:pt x="319887" y="9398"/>
                  </a:lnTo>
                  <a:lnTo>
                    <a:pt x="320103" y="9105"/>
                  </a:lnTo>
                  <a:close/>
                </a:path>
                <a:path w="5919470" h="1057275">
                  <a:moveTo>
                    <a:pt x="330708" y="948105"/>
                  </a:moveTo>
                  <a:lnTo>
                    <a:pt x="328777" y="935926"/>
                  </a:lnTo>
                  <a:lnTo>
                    <a:pt x="323088" y="931786"/>
                  </a:lnTo>
                  <a:lnTo>
                    <a:pt x="310908" y="933716"/>
                  </a:lnTo>
                  <a:lnTo>
                    <a:pt x="306781" y="939419"/>
                  </a:lnTo>
                  <a:lnTo>
                    <a:pt x="308711" y="951585"/>
                  </a:lnTo>
                  <a:lnTo>
                    <a:pt x="314388" y="955738"/>
                  </a:lnTo>
                  <a:lnTo>
                    <a:pt x="326567" y="953808"/>
                  </a:lnTo>
                  <a:lnTo>
                    <a:pt x="330708" y="948105"/>
                  </a:lnTo>
                  <a:close/>
                </a:path>
                <a:path w="5919470" h="1057275">
                  <a:moveTo>
                    <a:pt x="350596" y="807872"/>
                  </a:moveTo>
                  <a:lnTo>
                    <a:pt x="347586" y="799795"/>
                  </a:lnTo>
                  <a:lnTo>
                    <a:pt x="341909" y="793711"/>
                  </a:lnTo>
                  <a:lnTo>
                    <a:pt x="334365" y="790206"/>
                  </a:lnTo>
                  <a:lnTo>
                    <a:pt x="325755" y="789838"/>
                  </a:lnTo>
                  <a:lnTo>
                    <a:pt x="317677" y="792848"/>
                  </a:lnTo>
                  <a:lnTo>
                    <a:pt x="311594" y="798512"/>
                  </a:lnTo>
                  <a:lnTo>
                    <a:pt x="308076" y="806056"/>
                  </a:lnTo>
                  <a:lnTo>
                    <a:pt x="307721" y="814666"/>
                  </a:lnTo>
                  <a:lnTo>
                    <a:pt x="310718" y="822731"/>
                  </a:lnTo>
                  <a:lnTo>
                    <a:pt x="316395" y="828814"/>
                  </a:lnTo>
                  <a:lnTo>
                    <a:pt x="323938" y="832332"/>
                  </a:lnTo>
                  <a:lnTo>
                    <a:pt x="332549" y="832688"/>
                  </a:lnTo>
                  <a:lnTo>
                    <a:pt x="340614" y="829691"/>
                  </a:lnTo>
                  <a:lnTo>
                    <a:pt x="346697" y="824014"/>
                  </a:lnTo>
                  <a:lnTo>
                    <a:pt x="350215" y="816483"/>
                  </a:lnTo>
                  <a:lnTo>
                    <a:pt x="350596" y="807872"/>
                  </a:lnTo>
                  <a:close/>
                </a:path>
                <a:path w="5919470" h="1057275">
                  <a:moveTo>
                    <a:pt x="356336" y="212788"/>
                  </a:moveTo>
                  <a:lnTo>
                    <a:pt x="356082" y="211213"/>
                  </a:lnTo>
                  <a:lnTo>
                    <a:pt x="355333" y="210654"/>
                  </a:lnTo>
                  <a:lnTo>
                    <a:pt x="353733" y="210908"/>
                  </a:lnTo>
                  <a:lnTo>
                    <a:pt x="353187" y="211670"/>
                  </a:lnTo>
                  <a:lnTo>
                    <a:pt x="353441" y="213258"/>
                  </a:lnTo>
                  <a:lnTo>
                    <a:pt x="354190" y="213804"/>
                  </a:lnTo>
                  <a:lnTo>
                    <a:pt x="355790" y="213550"/>
                  </a:lnTo>
                  <a:lnTo>
                    <a:pt x="356336" y="212788"/>
                  </a:lnTo>
                  <a:close/>
                </a:path>
                <a:path w="5919470" h="1057275">
                  <a:moveTo>
                    <a:pt x="364159" y="685901"/>
                  </a:moveTo>
                  <a:lnTo>
                    <a:pt x="361327" y="667981"/>
                  </a:lnTo>
                  <a:lnTo>
                    <a:pt x="352907" y="661873"/>
                  </a:lnTo>
                  <a:lnTo>
                    <a:pt x="334987" y="664705"/>
                  </a:lnTo>
                  <a:lnTo>
                    <a:pt x="328879" y="673125"/>
                  </a:lnTo>
                  <a:lnTo>
                    <a:pt x="331711" y="691032"/>
                  </a:lnTo>
                  <a:lnTo>
                    <a:pt x="340118" y="697141"/>
                  </a:lnTo>
                  <a:lnTo>
                    <a:pt x="358051" y="694309"/>
                  </a:lnTo>
                  <a:lnTo>
                    <a:pt x="364159" y="685901"/>
                  </a:lnTo>
                  <a:close/>
                </a:path>
                <a:path w="5919470" h="1057275">
                  <a:moveTo>
                    <a:pt x="377990" y="551472"/>
                  </a:moveTo>
                  <a:lnTo>
                    <a:pt x="376821" y="544080"/>
                  </a:lnTo>
                  <a:lnTo>
                    <a:pt x="373354" y="541604"/>
                  </a:lnTo>
                  <a:lnTo>
                    <a:pt x="365988" y="542759"/>
                  </a:lnTo>
                  <a:lnTo>
                    <a:pt x="363486" y="546201"/>
                  </a:lnTo>
                  <a:lnTo>
                    <a:pt x="364655" y="553593"/>
                  </a:lnTo>
                  <a:lnTo>
                    <a:pt x="368096" y="556082"/>
                  </a:lnTo>
                  <a:lnTo>
                    <a:pt x="375462" y="554913"/>
                  </a:lnTo>
                  <a:lnTo>
                    <a:pt x="377990" y="551472"/>
                  </a:lnTo>
                  <a:close/>
                </a:path>
                <a:path w="5919470" h="1057275">
                  <a:moveTo>
                    <a:pt x="402602" y="88214"/>
                  </a:moveTo>
                  <a:lnTo>
                    <a:pt x="402399" y="86944"/>
                  </a:lnTo>
                  <a:lnTo>
                    <a:pt x="401815" y="86499"/>
                  </a:lnTo>
                  <a:lnTo>
                    <a:pt x="400545" y="86702"/>
                  </a:lnTo>
                  <a:lnTo>
                    <a:pt x="400075" y="87312"/>
                  </a:lnTo>
                  <a:lnTo>
                    <a:pt x="400278" y="88582"/>
                  </a:lnTo>
                  <a:lnTo>
                    <a:pt x="400900" y="89001"/>
                  </a:lnTo>
                  <a:lnTo>
                    <a:pt x="402170" y="88798"/>
                  </a:lnTo>
                  <a:lnTo>
                    <a:pt x="402602" y="88214"/>
                  </a:lnTo>
                  <a:close/>
                </a:path>
                <a:path w="5919470" h="1057275">
                  <a:moveTo>
                    <a:pt x="412153" y="423367"/>
                  </a:moveTo>
                  <a:lnTo>
                    <a:pt x="410476" y="412800"/>
                  </a:lnTo>
                  <a:lnTo>
                    <a:pt x="405523" y="409194"/>
                  </a:lnTo>
                  <a:lnTo>
                    <a:pt x="394982" y="410870"/>
                  </a:lnTo>
                  <a:lnTo>
                    <a:pt x="391363" y="415823"/>
                  </a:lnTo>
                  <a:lnTo>
                    <a:pt x="393039" y="426389"/>
                  </a:lnTo>
                  <a:lnTo>
                    <a:pt x="398005" y="429996"/>
                  </a:lnTo>
                  <a:lnTo>
                    <a:pt x="408559" y="428320"/>
                  </a:lnTo>
                  <a:lnTo>
                    <a:pt x="412153" y="423367"/>
                  </a:lnTo>
                  <a:close/>
                </a:path>
                <a:path w="5919470" h="1057275">
                  <a:moveTo>
                    <a:pt x="442023" y="293077"/>
                  </a:moveTo>
                  <a:lnTo>
                    <a:pt x="441617" y="290525"/>
                  </a:lnTo>
                  <a:lnTo>
                    <a:pt x="440410" y="289648"/>
                  </a:lnTo>
                  <a:lnTo>
                    <a:pt x="437845" y="290055"/>
                  </a:lnTo>
                  <a:lnTo>
                    <a:pt x="436981" y="291261"/>
                  </a:lnTo>
                  <a:lnTo>
                    <a:pt x="437388" y="293801"/>
                  </a:lnTo>
                  <a:lnTo>
                    <a:pt x="438581" y="294690"/>
                  </a:lnTo>
                  <a:lnTo>
                    <a:pt x="441147" y="294284"/>
                  </a:lnTo>
                  <a:lnTo>
                    <a:pt x="442023" y="293077"/>
                  </a:lnTo>
                  <a:close/>
                </a:path>
                <a:path w="5919470" h="1057275">
                  <a:moveTo>
                    <a:pt x="451345" y="890308"/>
                  </a:moveTo>
                  <a:lnTo>
                    <a:pt x="448043" y="881468"/>
                  </a:lnTo>
                  <a:lnTo>
                    <a:pt x="441845" y="874801"/>
                  </a:lnTo>
                  <a:lnTo>
                    <a:pt x="433590" y="870966"/>
                  </a:lnTo>
                  <a:lnTo>
                    <a:pt x="424167" y="870559"/>
                  </a:lnTo>
                  <a:lnTo>
                    <a:pt x="415328" y="873861"/>
                  </a:lnTo>
                  <a:lnTo>
                    <a:pt x="408660" y="880059"/>
                  </a:lnTo>
                  <a:lnTo>
                    <a:pt x="404825" y="888314"/>
                  </a:lnTo>
                  <a:lnTo>
                    <a:pt x="404431" y="897737"/>
                  </a:lnTo>
                  <a:lnTo>
                    <a:pt x="407708" y="906576"/>
                  </a:lnTo>
                  <a:lnTo>
                    <a:pt x="413918" y="913244"/>
                  </a:lnTo>
                  <a:lnTo>
                    <a:pt x="422173" y="917092"/>
                  </a:lnTo>
                  <a:lnTo>
                    <a:pt x="431596" y="917486"/>
                  </a:lnTo>
                  <a:lnTo>
                    <a:pt x="440436" y="914196"/>
                  </a:lnTo>
                  <a:lnTo>
                    <a:pt x="447103" y="907986"/>
                  </a:lnTo>
                  <a:lnTo>
                    <a:pt x="450938" y="899731"/>
                  </a:lnTo>
                  <a:lnTo>
                    <a:pt x="451345" y="890308"/>
                  </a:lnTo>
                  <a:close/>
                </a:path>
                <a:path w="5919470" h="1057275">
                  <a:moveTo>
                    <a:pt x="451662" y="1021994"/>
                  </a:moveTo>
                  <a:lnTo>
                    <a:pt x="447433" y="1010640"/>
                  </a:lnTo>
                  <a:lnTo>
                    <a:pt x="439458" y="1002093"/>
                  </a:lnTo>
                  <a:lnTo>
                    <a:pt x="428853" y="997153"/>
                  </a:lnTo>
                  <a:lnTo>
                    <a:pt x="416763" y="996645"/>
                  </a:lnTo>
                  <a:lnTo>
                    <a:pt x="405409" y="1000861"/>
                  </a:lnTo>
                  <a:lnTo>
                    <a:pt x="396862" y="1008837"/>
                  </a:lnTo>
                  <a:lnTo>
                    <a:pt x="391922" y="1019441"/>
                  </a:lnTo>
                  <a:lnTo>
                    <a:pt x="391414" y="1031532"/>
                  </a:lnTo>
                  <a:lnTo>
                    <a:pt x="395630" y="1042885"/>
                  </a:lnTo>
                  <a:lnTo>
                    <a:pt x="403606" y="1051458"/>
                  </a:lnTo>
                  <a:lnTo>
                    <a:pt x="414210" y="1056398"/>
                  </a:lnTo>
                  <a:lnTo>
                    <a:pt x="426313" y="1056919"/>
                  </a:lnTo>
                  <a:lnTo>
                    <a:pt x="437654" y="1052690"/>
                  </a:lnTo>
                  <a:lnTo>
                    <a:pt x="446214" y="1044714"/>
                  </a:lnTo>
                  <a:lnTo>
                    <a:pt x="451154" y="1034097"/>
                  </a:lnTo>
                  <a:lnTo>
                    <a:pt x="451662" y="1021994"/>
                  </a:lnTo>
                  <a:close/>
                </a:path>
                <a:path w="5919470" h="1057275">
                  <a:moveTo>
                    <a:pt x="463778" y="758278"/>
                  </a:moveTo>
                  <a:lnTo>
                    <a:pt x="460641" y="749884"/>
                  </a:lnTo>
                  <a:lnTo>
                    <a:pt x="454748" y="743546"/>
                  </a:lnTo>
                  <a:lnTo>
                    <a:pt x="446900" y="739889"/>
                  </a:lnTo>
                  <a:lnTo>
                    <a:pt x="437959" y="739508"/>
                  </a:lnTo>
                  <a:lnTo>
                    <a:pt x="429539" y="742645"/>
                  </a:lnTo>
                  <a:lnTo>
                    <a:pt x="423214" y="748538"/>
                  </a:lnTo>
                  <a:lnTo>
                    <a:pt x="419557" y="756386"/>
                  </a:lnTo>
                  <a:lnTo>
                    <a:pt x="419176" y="765340"/>
                  </a:lnTo>
                  <a:lnTo>
                    <a:pt x="422300" y="773747"/>
                  </a:lnTo>
                  <a:lnTo>
                    <a:pt x="428205" y="780072"/>
                  </a:lnTo>
                  <a:lnTo>
                    <a:pt x="436054" y="783729"/>
                  </a:lnTo>
                  <a:lnTo>
                    <a:pt x="445020" y="784098"/>
                  </a:lnTo>
                  <a:lnTo>
                    <a:pt x="453415" y="780973"/>
                  </a:lnTo>
                  <a:lnTo>
                    <a:pt x="459740" y="775081"/>
                  </a:lnTo>
                  <a:lnTo>
                    <a:pt x="463397" y="767245"/>
                  </a:lnTo>
                  <a:lnTo>
                    <a:pt x="463778" y="758278"/>
                  </a:lnTo>
                  <a:close/>
                </a:path>
                <a:path w="5919470" h="1057275">
                  <a:moveTo>
                    <a:pt x="480225" y="627722"/>
                  </a:moveTo>
                  <a:lnTo>
                    <a:pt x="477697" y="620953"/>
                  </a:lnTo>
                  <a:lnTo>
                    <a:pt x="472960" y="615848"/>
                  </a:lnTo>
                  <a:lnTo>
                    <a:pt x="466636" y="612902"/>
                  </a:lnTo>
                  <a:lnTo>
                    <a:pt x="459422" y="612597"/>
                  </a:lnTo>
                  <a:lnTo>
                    <a:pt x="452653" y="615124"/>
                  </a:lnTo>
                  <a:lnTo>
                    <a:pt x="447560" y="619874"/>
                  </a:lnTo>
                  <a:lnTo>
                    <a:pt x="444601" y="626198"/>
                  </a:lnTo>
                  <a:lnTo>
                    <a:pt x="444309" y="633412"/>
                  </a:lnTo>
                  <a:lnTo>
                    <a:pt x="446824" y="640181"/>
                  </a:lnTo>
                  <a:lnTo>
                    <a:pt x="451586" y="645274"/>
                  </a:lnTo>
                  <a:lnTo>
                    <a:pt x="457898" y="648220"/>
                  </a:lnTo>
                  <a:lnTo>
                    <a:pt x="465112" y="648512"/>
                  </a:lnTo>
                  <a:lnTo>
                    <a:pt x="471881" y="645998"/>
                  </a:lnTo>
                  <a:lnTo>
                    <a:pt x="476986" y="641248"/>
                  </a:lnTo>
                  <a:lnTo>
                    <a:pt x="479920" y="634936"/>
                  </a:lnTo>
                  <a:lnTo>
                    <a:pt x="480225" y="627722"/>
                  </a:lnTo>
                  <a:close/>
                </a:path>
                <a:path w="5919470" h="1057275">
                  <a:moveTo>
                    <a:pt x="491109" y="169545"/>
                  </a:moveTo>
                  <a:lnTo>
                    <a:pt x="489940" y="162166"/>
                  </a:lnTo>
                  <a:lnTo>
                    <a:pt x="486498" y="159664"/>
                  </a:lnTo>
                  <a:lnTo>
                    <a:pt x="479132" y="160820"/>
                  </a:lnTo>
                  <a:lnTo>
                    <a:pt x="476618" y="164287"/>
                  </a:lnTo>
                  <a:lnTo>
                    <a:pt x="477786" y="171653"/>
                  </a:lnTo>
                  <a:lnTo>
                    <a:pt x="481241" y="174142"/>
                  </a:lnTo>
                  <a:lnTo>
                    <a:pt x="488607" y="172974"/>
                  </a:lnTo>
                  <a:lnTo>
                    <a:pt x="491109" y="169545"/>
                  </a:lnTo>
                  <a:close/>
                </a:path>
                <a:path w="5919470" h="1057275">
                  <a:moveTo>
                    <a:pt x="507530" y="506907"/>
                  </a:moveTo>
                  <a:lnTo>
                    <a:pt x="504736" y="489305"/>
                  </a:lnTo>
                  <a:lnTo>
                    <a:pt x="496481" y="483273"/>
                  </a:lnTo>
                  <a:lnTo>
                    <a:pt x="478878" y="486054"/>
                  </a:lnTo>
                  <a:lnTo>
                    <a:pt x="472871" y="494360"/>
                  </a:lnTo>
                  <a:lnTo>
                    <a:pt x="475665" y="511949"/>
                  </a:lnTo>
                  <a:lnTo>
                    <a:pt x="483933" y="517956"/>
                  </a:lnTo>
                  <a:lnTo>
                    <a:pt x="501523" y="515175"/>
                  </a:lnTo>
                  <a:lnTo>
                    <a:pt x="507530" y="506907"/>
                  </a:lnTo>
                  <a:close/>
                </a:path>
                <a:path w="5919470" h="1057275">
                  <a:moveTo>
                    <a:pt x="539356" y="844740"/>
                  </a:moveTo>
                  <a:lnTo>
                    <a:pt x="539203" y="843775"/>
                  </a:lnTo>
                  <a:lnTo>
                    <a:pt x="538759" y="843457"/>
                  </a:lnTo>
                  <a:lnTo>
                    <a:pt x="537794" y="843610"/>
                  </a:lnTo>
                  <a:lnTo>
                    <a:pt x="537464" y="844054"/>
                  </a:lnTo>
                  <a:lnTo>
                    <a:pt x="537616" y="845019"/>
                  </a:lnTo>
                  <a:lnTo>
                    <a:pt x="538073" y="845362"/>
                  </a:lnTo>
                  <a:lnTo>
                    <a:pt x="539038" y="845210"/>
                  </a:lnTo>
                  <a:lnTo>
                    <a:pt x="539356" y="844740"/>
                  </a:lnTo>
                  <a:close/>
                </a:path>
                <a:path w="5919470" h="1057275">
                  <a:moveTo>
                    <a:pt x="541261" y="378231"/>
                  </a:moveTo>
                  <a:lnTo>
                    <a:pt x="538670" y="361911"/>
                  </a:lnTo>
                  <a:lnTo>
                    <a:pt x="531012" y="356349"/>
                  </a:lnTo>
                  <a:lnTo>
                    <a:pt x="514692" y="358940"/>
                  </a:lnTo>
                  <a:lnTo>
                    <a:pt x="509117" y="366585"/>
                  </a:lnTo>
                  <a:lnTo>
                    <a:pt x="511708" y="382905"/>
                  </a:lnTo>
                  <a:lnTo>
                    <a:pt x="519366" y="388480"/>
                  </a:lnTo>
                  <a:lnTo>
                    <a:pt x="535698" y="385889"/>
                  </a:lnTo>
                  <a:lnTo>
                    <a:pt x="541261" y="378231"/>
                  </a:lnTo>
                  <a:close/>
                </a:path>
                <a:path w="5919470" h="1057275">
                  <a:moveTo>
                    <a:pt x="542925" y="47066"/>
                  </a:moveTo>
                  <a:lnTo>
                    <a:pt x="541604" y="38760"/>
                  </a:lnTo>
                  <a:lnTo>
                    <a:pt x="537679" y="35915"/>
                  </a:lnTo>
                  <a:lnTo>
                    <a:pt x="529374" y="37236"/>
                  </a:lnTo>
                  <a:lnTo>
                    <a:pt x="526542" y="41148"/>
                  </a:lnTo>
                  <a:lnTo>
                    <a:pt x="527862" y="49453"/>
                  </a:lnTo>
                  <a:lnTo>
                    <a:pt x="531761" y="52311"/>
                  </a:lnTo>
                  <a:lnTo>
                    <a:pt x="540067" y="50990"/>
                  </a:lnTo>
                  <a:lnTo>
                    <a:pt x="542925" y="47066"/>
                  </a:lnTo>
                  <a:close/>
                </a:path>
                <a:path w="5919470" h="1057275">
                  <a:moveTo>
                    <a:pt x="545325" y="982878"/>
                  </a:moveTo>
                  <a:lnTo>
                    <a:pt x="542683" y="966266"/>
                  </a:lnTo>
                  <a:lnTo>
                    <a:pt x="534873" y="960577"/>
                  </a:lnTo>
                  <a:lnTo>
                    <a:pt x="518248" y="963206"/>
                  </a:lnTo>
                  <a:lnTo>
                    <a:pt x="512559" y="971042"/>
                  </a:lnTo>
                  <a:lnTo>
                    <a:pt x="515188" y="987653"/>
                  </a:lnTo>
                  <a:lnTo>
                    <a:pt x="523011" y="993343"/>
                  </a:lnTo>
                  <a:lnTo>
                    <a:pt x="539648" y="990714"/>
                  </a:lnTo>
                  <a:lnTo>
                    <a:pt x="545325" y="982878"/>
                  </a:lnTo>
                  <a:close/>
                </a:path>
                <a:path w="5919470" h="1057275">
                  <a:moveTo>
                    <a:pt x="556691" y="713066"/>
                  </a:moveTo>
                  <a:lnTo>
                    <a:pt x="556488" y="711771"/>
                  </a:lnTo>
                  <a:lnTo>
                    <a:pt x="555891" y="711339"/>
                  </a:lnTo>
                  <a:lnTo>
                    <a:pt x="554634" y="711530"/>
                  </a:lnTo>
                  <a:lnTo>
                    <a:pt x="554189" y="712139"/>
                  </a:lnTo>
                  <a:lnTo>
                    <a:pt x="554393" y="713435"/>
                  </a:lnTo>
                  <a:lnTo>
                    <a:pt x="555002" y="713867"/>
                  </a:lnTo>
                  <a:lnTo>
                    <a:pt x="556260" y="713676"/>
                  </a:lnTo>
                  <a:lnTo>
                    <a:pt x="556691" y="713066"/>
                  </a:lnTo>
                  <a:close/>
                </a:path>
                <a:path w="5919470" h="1057275">
                  <a:moveTo>
                    <a:pt x="570255" y="247434"/>
                  </a:moveTo>
                  <a:lnTo>
                    <a:pt x="569747" y="244259"/>
                  </a:lnTo>
                  <a:lnTo>
                    <a:pt x="568261" y="243154"/>
                  </a:lnTo>
                  <a:lnTo>
                    <a:pt x="565061" y="243649"/>
                  </a:lnTo>
                  <a:lnTo>
                    <a:pt x="563981" y="245173"/>
                  </a:lnTo>
                  <a:lnTo>
                    <a:pt x="564476" y="248348"/>
                  </a:lnTo>
                  <a:lnTo>
                    <a:pt x="565988" y="249453"/>
                  </a:lnTo>
                  <a:lnTo>
                    <a:pt x="569175" y="248958"/>
                  </a:lnTo>
                  <a:lnTo>
                    <a:pt x="570255" y="247434"/>
                  </a:lnTo>
                  <a:close/>
                </a:path>
                <a:path w="5919470" h="1057275">
                  <a:moveTo>
                    <a:pt x="591642" y="586206"/>
                  </a:moveTo>
                  <a:lnTo>
                    <a:pt x="589762" y="574370"/>
                  </a:lnTo>
                  <a:lnTo>
                    <a:pt x="584200" y="570331"/>
                  </a:lnTo>
                  <a:lnTo>
                    <a:pt x="572363" y="572211"/>
                  </a:lnTo>
                  <a:lnTo>
                    <a:pt x="568312" y="577773"/>
                  </a:lnTo>
                  <a:lnTo>
                    <a:pt x="570191" y="589610"/>
                  </a:lnTo>
                  <a:lnTo>
                    <a:pt x="575754" y="593648"/>
                  </a:lnTo>
                  <a:lnTo>
                    <a:pt x="587590" y="591769"/>
                  </a:lnTo>
                  <a:lnTo>
                    <a:pt x="591642" y="586206"/>
                  </a:lnTo>
                  <a:close/>
                </a:path>
                <a:path w="5919470" h="1057275">
                  <a:moveTo>
                    <a:pt x="612228" y="452945"/>
                  </a:moveTo>
                  <a:lnTo>
                    <a:pt x="612203" y="452793"/>
                  </a:lnTo>
                  <a:lnTo>
                    <a:pt x="612051" y="452691"/>
                  </a:lnTo>
                  <a:lnTo>
                    <a:pt x="611720" y="452742"/>
                  </a:lnTo>
                  <a:lnTo>
                    <a:pt x="611619" y="452894"/>
                  </a:lnTo>
                  <a:lnTo>
                    <a:pt x="611670" y="453186"/>
                  </a:lnTo>
                  <a:lnTo>
                    <a:pt x="611809" y="453313"/>
                  </a:lnTo>
                  <a:lnTo>
                    <a:pt x="611974" y="453288"/>
                  </a:lnTo>
                  <a:lnTo>
                    <a:pt x="612140" y="453250"/>
                  </a:lnTo>
                  <a:lnTo>
                    <a:pt x="612228" y="452945"/>
                  </a:lnTo>
                  <a:close/>
                </a:path>
                <a:path w="5919470" h="1057275">
                  <a:moveTo>
                    <a:pt x="622160" y="124942"/>
                  </a:moveTo>
                  <a:lnTo>
                    <a:pt x="621144" y="118554"/>
                  </a:lnTo>
                  <a:lnTo>
                    <a:pt x="618159" y="116382"/>
                  </a:lnTo>
                  <a:lnTo>
                    <a:pt x="611746" y="117398"/>
                  </a:lnTo>
                  <a:lnTo>
                    <a:pt x="609587" y="120383"/>
                  </a:lnTo>
                  <a:lnTo>
                    <a:pt x="610603" y="126784"/>
                  </a:lnTo>
                  <a:lnTo>
                    <a:pt x="613587" y="128981"/>
                  </a:lnTo>
                  <a:lnTo>
                    <a:pt x="620001" y="127965"/>
                  </a:lnTo>
                  <a:lnTo>
                    <a:pt x="622160" y="124942"/>
                  </a:lnTo>
                  <a:close/>
                </a:path>
                <a:path w="5919470" h="1057275">
                  <a:moveTo>
                    <a:pt x="638543" y="927544"/>
                  </a:moveTo>
                  <a:lnTo>
                    <a:pt x="638390" y="926592"/>
                  </a:lnTo>
                  <a:lnTo>
                    <a:pt x="637946" y="926261"/>
                  </a:lnTo>
                  <a:lnTo>
                    <a:pt x="636981" y="926414"/>
                  </a:lnTo>
                  <a:lnTo>
                    <a:pt x="636663" y="926858"/>
                  </a:lnTo>
                  <a:lnTo>
                    <a:pt x="636816" y="927823"/>
                  </a:lnTo>
                  <a:lnTo>
                    <a:pt x="637247" y="928141"/>
                  </a:lnTo>
                  <a:lnTo>
                    <a:pt x="638225" y="927989"/>
                  </a:lnTo>
                  <a:lnTo>
                    <a:pt x="638543" y="927544"/>
                  </a:lnTo>
                  <a:close/>
                </a:path>
                <a:path w="5919470" h="1057275">
                  <a:moveTo>
                    <a:pt x="654329" y="327152"/>
                  </a:moveTo>
                  <a:lnTo>
                    <a:pt x="653821" y="323977"/>
                  </a:lnTo>
                  <a:lnTo>
                    <a:pt x="652335" y="322859"/>
                  </a:lnTo>
                  <a:lnTo>
                    <a:pt x="649122" y="323367"/>
                  </a:lnTo>
                  <a:lnTo>
                    <a:pt x="648042" y="324891"/>
                  </a:lnTo>
                  <a:lnTo>
                    <a:pt x="648538" y="328066"/>
                  </a:lnTo>
                  <a:lnTo>
                    <a:pt x="650049" y="329171"/>
                  </a:lnTo>
                  <a:lnTo>
                    <a:pt x="653249" y="328663"/>
                  </a:lnTo>
                  <a:lnTo>
                    <a:pt x="654329" y="327152"/>
                  </a:lnTo>
                  <a:close/>
                </a:path>
                <a:path w="5919470" h="1057275">
                  <a:moveTo>
                    <a:pt x="673201" y="2552"/>
                  </a:moveTo>
                  <a:lnTo>
                    <a:pt x="672896" y="635"/>
                  </a:lnTo>
                  <a:lnTo>
                    <a:pt x="672007" y="0"/>
                  </a:lnTo>
                  <a:lnTo>
                    <a:pt x="670077" y="304"/>
                  </a:lnTo>
                  <a:lnTo>
                    <a:pt x="669404" y="1181"/>
                  </a:lnTo>
                  <a:lnTo>
                    <a:pt x="669709" y="3111"/>
                  </a:lnTo>
                  <a:lnTo>
                    <a:pt x="670623" y="3771"/>
                  </a:lnTo>
                  <a:lnTo>
                    <a:pt x="672553" y="3467"/>
                  </a:lnTo>
                  <a:lnTo>
                    <a:pt x="673201" y="2552"/>
                  </a:lnTo>
                  <a:close/>
                </a:path>
                <a:path w="5919470" h="1057275">
                  <a:moveTo>
                    <a:pt x="697941" y="201612"/>
                  </a:moveTo>
                  <a:lnTo>
                    <a:pt x="697890" y="201295"/>
                  </a:lnTo>
                  <a:lnTo>
                    <a:pt x="697738" y="201193"/>
                  </a:lnTo>
                  <a:lnTo>
                    <a:pt x="697420" y="201244"/>
                  </a:lnTo>
                  <a:lnTo>
                    <a:pt x="697306" y="201396"/>
                  </a:lnTo>
                  <a:lnTo>
                    <a:pt x="697357" y="201714"/>
                  </a:lnTo>
                  <a:lnTo>
                    <a:pt x="697509" y="201815"/>
                  </a:lnTo>
                  <a:lnTo>
                    <a:pt x="697826" y="201764"/>
                  </a:lnTo>
                  <a:lnTo>
                    <a:pt x="697941" y="201612"/>
                  </a:lnTo>
                  <a:close/>
                </a:path>
                <a:path w="5919470" h="1057275">
                  <a:moveTo>
                    <a:pt x="751408" y="79959"/>
                  </a:moveTo>
                  <a:lnTo>
                    <a:pt x="751357" y="79641"/>
                  </a:lnTo>
                  <a:lnTo>
                    <a:pt x="751217" y="79514"/>
                  </a:lnTo>
                  <a:lnTo>
                    <a:pt x="750900" y="79565"/>
                  </a:lnTo>
                  <a:lnTo>
                    <a:pt x="750785" y="79730"/>
                  </a:lnTo>
                  <a:lnTo>
                    <a:pt x="750836" y="80048"/>
                  </a:lnTo>
                  <a:lnTo>
                    <a:pt x="750989" y="80149"/>
                  </a:lnTo>
                  <a:lnTo>
                    <a:pt x="751306" y="80098"/>
                  </a:lnTo>
                  <a:lnTo>
                    <a:pt x="751408" y="79959"/>
                  </a:lnTo>
                  <a:close/>
                </a:path>
                <a:path w="5919470" h="1057275">
                  <a:moveTo>
                    <a:pt x="5543245" y="88519"/>
                  </a:moveTo>
                  <a:lnTo>
                    <a:pt x="5541365" y="76682"/>
                  </a:lnTo>
                  <a:lnTo>
                    <a:pt x="5535815" y="72631"/>
                  </a:lnTo>
                  <a:lnTo>
                    <a:pt x="5523979" y="74510"/>
                  </a:lnTo>
                  <a:lnTo>
                    <a:pt x="5519928" y="80073"/>
                  </a:lnTo>
                  <a:lnTo>
                    <a:pt x="5521807" y="91909"/>
                  </a:lnTo>
                  <a:lnTo>
                    <a:pt x="5527383" y="95923"/>
                  </a:lnTo>
                  <a:lnTo>
                    <a:pt x="5539206" y="94056"/>
                  </a:lnTo>
                  <a:lnTo>
                    <a:pt x="5543245" y="88519"/>
                  </a:lnTo>
                  <a:close/>
                </a:path>
                <a:path w="5919470" h="1057275">
                  <a:moveTo>
                    <a:pt x="5545798" y="455930"/>
                  </a:moveTo>
                  <a:lnTo>
                    <a:pt x="5543512" y="441528"/>
                  </a:lnTo>
                  <a:lnTo>
                    <a:pt x="5536743" y="436626"/>
                  </a:lnTo>
                  <a:lnTo>
                    <a:pt x="5522353" y="438912"/>
                  </a:lnTo>
                  <a:lnTo>
                    <a:pt x="5517439" y="445655"/>
                  </a:lnTo>
                  <a:lnTo>
                    <a:pt x="5519712" y="460057"/>
                  </a:lnTo>
                  <a:lnTo>
                    <a:pt x="5526481" y="464959"/>
                  </a:lnTo>
                  <a:lnTo>
                    <a:pt x="5540870" y="462673"/>
                  </a:lnTo>
                  <a:lnTo>
                    <a:pt x="5545798" y="455930"/>
                  </a:lnTo>
                  <a:close/>
                </a:path>
                <a:path w="5919470" h="1057275">
                  <a:moveTo>
                    <a:pt x="5573852" y="586384"/>
                  </a:moveTo>
                  <a:lnTo>
                    <a:pt x="5571414" y="571042"/>
                  </a:lnTo>
                  <a:lnTo>
                    <a:pt x="5564213" y="565810"/>
                  </a:lnTo>
                  <a:lnTo>
                    <a:pt x="5548846" y="568236"/>
                  </a:lnTo>
                  <a:lnTo>
                    <a:pt x="5543601" y="575449"/>
                  </a:lnTo>
                  <a:lnTo>
                    <a:pt x="5546026" y="590791"/>
                  </a:lnTo>
                  <a:lnTo>
                    <a:pt x="5553253" y="596049"/>
                  </a:lnTo>
                  <a:lnTo>
                    <a:pt x="5568620" y="593610"/>
                  </a:lnTo>
                  <a:lnTo>
                    <a:pt x="5573852" y="586384"/>
                  </a:lnTo>
                  <a:close/>
                </a:path>
                <a:path w="5919470" h="1057275">
                  <a:moveTo>
                    <a:pt x="5583352" y="213029"/>
                  </a:moveTo>
                  <a:lnTo>
                    <a:pt x="5581980" y="204393"/>
                  </a:lnTo>
                  <a:lnTo>
                    <a:pt x="5577929" y="201460"/>
                  </a:lnTo>
                  <a:lnTo>
                    <a:pt x="5569293" y="202831"/>
                  </a:lnTo>
                  <a:lnTo>
                    <a:pt x="5566334" y="206870"/>
                  </a:lnTo>
                  <a:lnTo>
                    <a:pt x="5567705" y="215506"/>
                  </a:lnTo>
                  <a:lnTo>
                    <a:pt x="5571769" y="218440"/>
                  </a:lnTo>
                  <a:lnTo>
                    <a:pt x="5580405" y="217068"/>
                  </a:lnTo>
                  <a:lnTo>
                    <a:pt x="5583352" y="213029"/>
                  </a:lnTo>
                  <a:close/>
                </a:path>
                <a:path w="5919470" h="1057275">
                  <a:moveTo>
                    <a:pt x="5594642" y="717664"/>
                  </a:moveTo>
                  <a:lnTo>
                    <a:pt x="5592203" y="702297"/>
                  </a:lnTo>
                  <a:lnTo>
                    <a:pt x="5585003" y="697064"/>
                  </a:lnTo>
                  <a:lnTo>
                    <a:pt x="5569636" y="699490"/>
                  </a:lnTo>
                  <a:lnTo>
                    <a:pt x="5564390" y="706704"/>
                  </a:lnTo>
                  <a:lnTo>
                    <a:pt x="5566829" y="722071"/>
                  </a:lnTo>
                  <a:lnTo>
                    <a:pt x="5574042" y="727303"/>
                  </a:lnTo>
                  <a:lnTo>
                    <a:pt x="5589409" y="724865"/>
                  </a:lnTo>
                  <a:lnTo>
                    <a:pt x="5594642" y="717664"/>
                  </a:lnTo>
                  <a:close/>
                </a:path>
                <a:path w="5919470" h="1057275">
                  <a:moveTo>
                    <a:pt x="5608434" y="849553"/>
                  </a:moveTo>
                  <a:lnTo>
                    <a:pt x="5606097" y="834834"/>
                  </a:lnTo>
                  <a:lnTo>
                    <a:pt x="5599188" y="829792"/>
                  </a:lnTo>
                  <a:lnTo>
                    <a:pt x="5584469" y="832129"/>
                  </a:lnTo>
                  <a:lnTo>
                    <a:pt x="5579440" y="839063"/>
                  </a:lnTo>
                  <a:lnTo>
                    <a:pt x="5581764" y="853782"/>
                  </a:lnTo>
                  <a:lnTo>
                    <a:pt x="5588686" y="858774"/>
                  </a:lnTo>
                  <a:lnTo>
                    <a:pt x="5603418" y="856449"/>
                  </a:lnTo>
                  <a:lnTo>
                    <a:pt x="5608434" y="849553"/>
                  </a:lnTo>
                  <a:close/>
                </a:path>
                <a:path w="5919470" h="1057275">
                  <a:moveTo>
                    <a:pt x="5615825" y="981989"/>
                  </a:moveTo>
                  <a:lnTo>
                    <a:pt x="5613590" y="967892"/>
                  </a:lnTo>
                  <a:lnTo>
                    <a:pt x="5606986" y="963104"/>
                  </a:lnTo>
                  <a:lnTo>
                    <a:pt x="5592915" y="965327"/>
                  </a:lnTo>
                  <a:lnTo>
                    <a:pt x="5588101" y="971931"/>
                  </a:lnTo>
                  <a:lnTo>
                    <a:pt x="5590337" y="986028"/>
                  </a:lnTo>
                  <a:lnTo>
                    <a:pt x="5596953" y="990803"/>
                  </a:lnTo>
                  <a:lnTo>
                    <a:pt x="5611025" y="988568"/>
                  </a:lnTo>
                  <a:lnTo>
                    <a:pt x="5615825" y="981989"/>
                  </a:lnTo>
                  <a:close/>
                </a:path>
                <a:path w="5919470" h="1057275">
                  <a:moveTo>
                    <a:pt x="5621693" y="340906"/>
                  </a:moveTo>
                  <a:lnTo>
                    <a:pt x="5620169" y="331304"/>
                  </a:lnTo>
                  <a:lnTo>
                    <a:pt x="5615648" y="328041"/>
                  </a:lnTo>
                  <a:lnTo>
                    <a:pt x="5606072" y="329552"/>
                  </a:lnTo>
                  <a:lnTo>
                    <a:pt x="5602783" y="334060"/>
                  </a:lnTo>
                  <a:lnTo>
                    <a:pt x="5604294" y="343662"/>
                  </a:lnTo>
                  <a:lnTo>
                    <a:pt x="5608815" y="346951"/>
                  </a:lnTo>
                  <a:lnTo>
                    <a:pt x="5618404" y="345427"/>
                  </a:lnTo>
                  <a:lnTo>
                    <a:pt x="5621693" y="340906"/>
                  </a:lnTo>
                  <a:close/>
                </a:path>
                <a:path w="5919470" h="1057275">
                  <a:moveTo>
                    <a:pt x="5653710" y="470281"/>
                  </a:moveTo>
                  <a:lnTo>
                    <a:pt x="5652084" y="460057"/>
                  </a:lnTo>
                  <a:lnTo>
                    <a:pt x="5647271" y="456539"/>
                  </a:lnTo>
                  <a:lnTo>
                    <a:pt x="5637034" y="458152"/>
                  </a:lnTo>
                  <a:lnTo>
                    <a:pt x="5633555" y="462991"/>
                  </a:lnTo>
                  <a:lnTo>
                    <a:pt x="5635180" y="473214"/>
                  </a:lnTo>
                  <a:lnTo>
                    <a:pt x="5639968" y="476694"/>
                  </a:lnTo>
                  <a:lnTo>
                    <a:pt x="5650217" y="475068"/>
                  </a:lnTo>
                  <a:lnTo>
                    <a:pt x="5653710" y="470281"/>
                  </a:lnTo>
                  <a:close/>
                </a:path>
                <a:path w="5919470" h="1057275">
                  <a:moveTo>
                    <a:pt x="5656999" y="101333"/>
                  </a:moveTo>
                  <a:lnTo>
                    <a:pt x="5655729" y="93332"/>
                  </a:lnTo>
                  <a:lnTo>
                    <a:pt x="5651970" y="90589"/>
                  </a:lnTo>
                  <a:lnTo>
                    <a:pt x="5643981" y="91859"/>
                  </a:lnTo>
                  <a:lnTo>
                    <a:pt x="5641251" y="95631"/>
                  </a:lnTo>
                  <a:lnTo>
                    <a:pt x="5642508" y="103632"/>
                  </a:lnTo>
                  <a:lnTo>
                    <a:pt x="5646280" y="106362"/>
                  </a:lnTo>
                  <a:lnTo>
                    <a:pt x="5654268" y="105105"/>
                  </a:lnTo>
                  <a:lnTo>
                    <a:pt x="5656999" y="101333"/>
                  </a:lnTo>
                  <a:close/>
                </a:path>
                <a:path w="5919470" h="1057275">
                  <a:moveTo>
                    <a:pt x="5679084" y="600735"/>
                  </a:moveTo>
                  <a:lnTo>
                    <a:pt x="5677459" y="590486"/>
                  </a:lnTo>
                  <a:lnTo>
                    <a:pt x="5672633" y="586968"/>
                  </a:lnTo>
                  <a:lnTo>
                    <a:pt x="5662396" y="588594"/>
                  </a:lnTo>
                  <a:lnTo>
                    <a:pt x="5658917" y="593420"/>
                  </a:lnTo>
                  <a:lnTo>
                    <a:pt x="5660542" y="603669"/>
                  </a:lnTo>
                  <a:lnTo>
                    <a:pt x="5665330" y="607174"/>
                  </a:lnTo>
                  <a:lnTo>
                    <a:pt x="5675566" y="605548"/>
                  </a:lnTo>
                  <a:lnTo>
                    <a:pt x="5679084" y="600735"/>
                  </a:lnTo>
                  <a:close/>
                </a:path>
                <a:path w="5919470" h="1057275">
                  <a:moveTo>
                    <a:pt x="5695531" y="226822"/>
                  </a:moveTo>
                  <a:lnTo>
                    <a:pt x="5694667" y="221386"/>
                  </a:lnTo>
                  <a:lnTo>
                    <a:pt x="5692140" y="219532"/>
                  </a:lnTo>
                  <a:lnTo>
                    <a:pt x="5686679" y="220395"/>
                  </a:lnTo>
                  <a:lnTo>
                    <a:pt x="5684837" y="222935"/>
                  </a:lnTo>
                  <a:lnTo>
                    <a:pt x="5685701" y="228384"/>
                  </a:lnTo>
                  <a:lnTo>
                    <a:pt x="5688241" y="230251"/>
                  </a:lnTo>
                  <a:lnTo>
                    <a:pt x="5693702" y="229387"/>
                  </a:lnTo>
                  <a:lnTo>
                    <a:pt x="5695531" y="226822"/>
                  </a:lnTo>
                  <a:close/>
                </a:path>
                <a:path w="5919470" h="1057275">
                  <a:moveTo>
                    <a:pt x="5698350" y="732218"/>
                  </a:moveTo>
                  <a:lnTo>
                    <a:pt x="5696724" y="721995"/>
                  </a:lnTo>
                  <a:lnTo>
                    <a:pt x="5691911" y="718515"/>
                  </a:lnTo>
                  <a:lnTo>
                    <a:pt x="5681662" y="720140"/>
                  </a:lnTo>
                  <a:lnTo>
                    <a:pt x="5678157" y="724941"/>
                  </a:lnTo>
                  <a:lnTo>
                    <a:pt x="5679783" y="735164"/>
                  </a:lnTo>
                  <a:lnTo>
                    <a:pt x="5684596" y="738670"/>
                  </a:lnTo>
                  <a:lnTo>
                    <a:pt x="5694858" y="737044"/>
                  </a:lnTo>
                  <a:lnTo>
                    <a:pt x="5698350" y="732218"/>
                  </a:lnTo>
                  <a:close/>
                </a:path>
                <a:path w="5919470" h="1057275">
                  <a:moveTo>
                    <a:pt x="5711152" y="864374"/>
                  </a:moveTo>
                  <a:lnTo>
                    <a:pt x="5709577" y="854456"/>
                  </a:lnTo>
                  <a:lnTo>
                    <a:pt x="5704903" y="851065"/>
                  </a:lnTo>
                  <a:lnTo>
                    <a:pt x="5694997" y="852627"/>
                  </a:lnTo>
                  <a:lnTo>
                    <a:pt x="5691606" y="857300"/>
                  </a:lnTo>
                  <a:lnTo>
                    <a:pt x="5693168" y="867219"/>
                  </a:lnTo>
                  <a:lnTo>
                    <a:pt x="5697842" y="870610"/>
                  </a:lnTo>
                  <a:lnTo>
                    <a:pt x="5707761" y="869035"/>
                  </a:lnTo>
                  <a:lnTo>
                    <a:pt x="5711152" y="864374"/>
                  </a:lnTo>
                  <a:close/>
                </a:path>
                <a:path w="5919470" h="1057275">
                  <a:moveTo>
                    <a:pt x="5717159" y="996759"/>
                  </a:moveTo>
                  <a:lnTo>
                    <a:pt x="5715736" y="987780"/>
                  </a:lnTo>
                  <a:lnTo>
                    <a:pt x="5711533" y="984745"/>
                  </a:lnTo>
                  <a:lnTo>
                    <a:pt x="5702566" y="986167"/>
                  </a:lnTo>
                  <a:lnTo>
                    <a:pt x="5699518" y="990346"/>
                  </a:lnTo>
                  <a:lnTo>
                    <a:pt x="5700941" y="999324"/>
                  </a:lnTo>
                  <a:lnTo>
                    <a:pt x="5705132" y="1002372"/>
                  </a:lnTo>
                  <a:lnTo>
                    <a:pt x="5714098" y="1000963"/>
                  </a:lnTo>
                  <a:lnTo>
                    <a:pt x="5717159" y="996759"/>
                  </a:lnTo>
                  <a:close/>
                </a:path>
                <a:path w="5919470" h="1057275">
                  <a:moveTo>
                    <a:pt x="5731535" y="355155"/>
                  </a:moveTo>
                  <a:lnTo>
                    <a:pt x="5730570" y="349059"/>
                  </a:lnTo>
                  <a:lnTo>
                    <a:pt x="5727712" y="346989"/>
                  </a:lnTo>
                  <a:lnTo>
                    <a:pt x="5721629" y="347954"/>
                  </a:lnTo>
                  <a:lnTo>
                    <a:pt x="5719559" y="350812"/>
                  </a:lnTo>
                  <a:lnTo>
                    <a:pt x="5720524" y="356908"/>
                  </a:lnTo>
                  <a:lnTo>
                    <a:pt x="5723382" y="358978"/>
                  </a:lnTo>
                  <a:lnTo>
                    <a:pt x="5729465" y="358013"/>
                  </a:lnTo>
                  <a:lnTo>
                    <a:pt x="5731535" y="355155"/>
                  </a:lnTo>
                  <a:close/>
                </a:path>
                <a:path w="5919470" h="1057275">
                  <a:moveTo>
                    <a:pt x="5761431" y="484835"/>
                  </a:moveTo>
                  <a:lnTo>
                    <a:pt x="5760415" y="478434"/>
                  </a:lnTo>
                  <a:lnTo>
                    <a:pt x="5757418" y="476250"/>
                  </a:lnTo>
                  <a:lnTo>
                    <a:pt x="5751004" y="477266"/>
                  </a:lnTo>
                  <a:lnTo>
                    <a:pt x="5748833" y="480275"/>
                  </a:lnTo>
                  <a:lnTo>
                    <a:pt x="5749849" y="486676"/>
                  </a:lnTo>
                  <a:lnTo>
                    <a:pt x="5752846" y="488848"/>
                  </a:lnTo>
                  <a:lnTo>
                    <a:pt x="5759247" y="487832"/>
                  </a:lnTo>
                  <a:lnTo>
                    <a:pt x="5761431" y="484835"/>
                  </a:lnTo>
                  <a:close/>
                </a:path>
                <a:path w="5919470" h="1057275">
                  <a:moveTo>
                    <a:pt x="5785155" y="615607"/>
                  </a:moveTo>
                  <a:lnTo>
                    <a:pt x="5784139" y="609206"/>
                  </a:lnTo>
                  <a:lnTo>
                    <a:pt x="5781141" y="607021"/>
                  </a:lnTo>
                  <a:lnTo>
                    <a:pt x="5774728" y="608037"/>
                  </a:lnTo>
                  <a:lnTo>
                    <a:pt x="5772556" y="611047"/>
                  </a:lnTo>
                  <a:lnTo>
                    <a:pt x="5773572" y="617448"/>
                  </a:lnTo>
                  <a:lnTo>
                    <a:pt x="5776569" y="619645"/>
                  </a:lnTo>
                  <a:lnTo>
                    <a:pt x="5782983" y="618629"/>
                  </a:lnTo>
                  <a:lnTo>
                    <a:pt x="5785155" y="615607"/>
                  </a:lnTo>
                  <a:close/>
                </a:path>
                <a:path w="5919470" h="1057275">
                  <a:moveTo>
                    <a:pt x="5802998" y="747306"/>
                  </a:moveTo>
                  <a:lnTo>
                    <a:pt x="5801982" y="740918"/>
                  </a:lnTo>
                  <a:lnTo>
                    <a:pt x="5798972" y="738733"/>
                  </a:lnTo>
                  <a:lnTo>
                    <a:pt x="5792584" y="739736"/>
                  </a:lnTo>
                  <a:lnTo>
                    <a:pt x="5790400" y="742759"/>
                  </a:lnTo>
                  <a:lnTo>
                    <a:pt x="5791416" y="749147"/>
                  </a:lnTo>
                  <a:lnTo>
                    <a:pt x="5794413" y="751319"/>
                  </a:lnTo>
                  <a:lnTo>
                    <a:pt x="5800801" y="750316"/>
                  </a:lnTo>
                  <a:lnTo>
                    <a:pt x="5802998" y="747306"/>
                  </a:lnTo>
                  <a:close/>
                </a:path>
                <a:path w="5919470" h="1057275">
                  <a:moveTo>
                    <a:pt x="5814580" y="879551"/>
                  </a:moveTo>
                  <a:lnTo>
                    <a:pt x="5813628" y="873493"/>
                  </a:lnTo>
                  <a:lnTo>
                    <a:pt x="5810770" y="871423"/>
                  </a:lnTo>
                  <a:lnTo>
                    <a:pt x="5804687" y="872388"/>
                  </a:lnTo>
                  <a:lnTo>
                    <a:pt x="5802617" y="875245"/>
                  </a:lnTo>
                  <a:lnTo>
                    <a:pt x="5803570" y="881303"/>
                  </a:lnTo>
                  <a:lnTo>
                    <a:pt x="5806427" y="883373"/>
                  </a:lnTo>
                  <a:lnTo>
                    <a:pt x="5812510" y="882396"/>
                  </a:lnTo>
                  <a:lnTo>
                    <a:pt x="5814580" y="879551"/>
                  </a:lnTo>
                  <a:close/>
                </a:path>
                <a:path w="5919470" h="1057275">
                  <a:moveTo>
                    <a:pt x="5820245" y="1012240"/>
                  </a:moveTo>
                  <a:lnTo>
                    <a:pt x="5819330" y="1006475"/>
                  </a:lnTo>
                  <a:lnTo>
                    <a:pt x="5816625" y="1004506"/>
                  </a:lnTo>
                  <a:lnTo>
                    <a:pt x="5810859" y="1005420"/>
                  </a:lnTo>
                  <a:lnTo>
                    <a:pt x="5808891" y="1008126"/>
                  </a:lnTo>
                  <a:lnTo>
                    <a:pt x="5809805" y="1013891"/>
                  </a:lnTo>
                  <a:lnTo>
                    <a:pt x="5812510" y="1015860"/>
                  </a:lnTo>
                  <a:lnTo>
                    <a:pt x="5818276" y="1014945"/>
                  </a:lnTo>
                  <a:lnTo>
                    <a:pt x="5820245" y="1012240"/>
                  </a:lnTo>
                  <a:close/>
                </a:path>
                <a:path w="5919470" h="1057275">
                  <a:moveTo>
                    <a:pt x="5869914" y="499960"/>
                  </a:moveTo>
                  <a:lnTo>
                    <a:pt x="5869305" y="496125"/>
                  </a:lnTo>
                  <a:lnTo>
                    <a:pt x="5867476" y="494804"/>
                  </a:lnTo>
                  <a:lnTo>
                    <a:pt x="5863666" y="495414"/>
                  </a:lnTo>
                  <a:lnTo>
                    <a:pt x="5862358" y="497230"/>
                  </a:lnTo>
                  <a:lnTo>
                    <a:pt x="5862967" y="501065"/>
                  </a:lnTo>
                  <a:lnTo>
                    <a:pt x="5864771" y="502361"/>
                  </a:lnTo>
                  <a:lnTo>
                    <a:pt x="5868581" y="501751"/>
                  </a:lnTo>
                  <a:lnTo>
                    <a:pt x="5869914" y="499960"/>
                  </a:lnTo>
                  <a:close/>
                </a:path>
                <a:path w="5919470" h="1057275">
                  <a:moveTo>
                    <a:pt x="5892127" y="630986"/>
                  </a:moveTo>
                  <a:lnTo>
                    <a:pt x="5891517" y="627164"/>
                  </a:lnTo>
                  <a:lnTo>
                    <a:pt x="5889701" y="625843"/>
                  </a:lnTo>
                  <a:lnTo>
                    <a:pt x="5885866" y="626440"/>
                  </a:lnTo>
                  <a:lnTo>
                    <a:pt x="5884557" y="628256"/>
                  </a:lnTo>
                  <a:lnTo>
                    <a:pt x="5885167" y="632091"/>
                  </a:lnTo>
                  <a:lnTo>
                    <a:pt x="5886958" y="633399"/>
                  </a:lnTo>
                  <a:lnTo>
                    <a:pt x="5890806" y="632790"/>
                  </a:lnTo>
                  <a:lnTo>
                    <a:pt x="5892127" y="630986"/>
                  </a:lnTo>
                  <a:close/>
                </a:path>
                <a:path w="5919470" h="1057275">
                  <a:moveTo>
                    <a:pt x="5908637" y="762889"/>
                  </a:moveTo>
                  <a:lnTo>
                    <a:pt x="5908027" y="759040"/>
                  </a:lnTo>
                  <a:lnTo>
                    <a:pt x="5906211" y="757732"/>
                  </a:lnTo>
                  <a:lnTo>
                    <a:pt x="5902363" y="758329"/>
                  </a:lnTo>
                  <a:lnTo>
                    <a:pt x="5901080" y="760145"/>
                  </a:lnTo>
                  <a:lnTo>
                    <a:pt x="5901690" y="763981"/>
                  </a:lnTo>
                  <a:lnTo>
                    <a:pt x="5903468" y="765263"/>
                  </a:lnTo>
                  <a:lnTo>
                    <a:pt x="5907303" y="764654"/>
                  </a:lnTo>
                  <a:lnTo>
                    <a:pt x="5908637" y="762889"/>
                  </a:lnTo>
                  <a:close/>
                </a:path>
                <a:path w="5919470" h="1057275">
                  <a:moveTo>
                    <a:pt x="5919419" y="895350"/>
                  </a:moveTo>
                  <a:lnTo>
                    <a:pt x="5918809" y="891514"/>
                  </a:lnTo>
                  <a:lnTo>
                    <a:pt x="5917006" y="890219"/>
                  </a:lnTo>
                  <a:lnTo>
                    <a:pt x="5913158" y="890816"/>
                  </a:lnTo>
                  <a:lnTo>
                    <a:pt x="5911850" y="892606"/>
                  </a:lnTo>
                  <a:lnTo>
                    <a:pt x="5912459" y="896442"/>
                  </a:lnTo>
                  <a:lnTo>
                    <a:pt x="5914263" y="897750"/>
                  </a:lnTo>
                  <a:lnTo>
                    <a:pt x="5918098" y="897140"/>
                  </a:lnTo>
                  <a:lnTo>
                    <a:pt x="5919419" y="895350"/>
                  </a:lnTo>
                  <a:close/>
                </a:path>
              </a:pathLst>
            </a:custGeom>
            <a:solidFill>
              <a:srgbClr val="FFFFFF">
                <a:alpha val="22999"/>
              </a:srgbClr>
            </a:solidFill>
          </p:spPr>
          <p:txBody>
            <a:bodyPr wrap="square" lIns="0" tIns="0" rIns="0" bIns="0" rtlCol="0"/>
            <a:lstStyle/>
            <a:p>
              <a:endParaRPr/>
            </a:p>
          </p:txBody>
        </p:sp>
        <p:sp>
          <p:nvSpPr>
            <p:cNvPr id="6" name="object 6"/>
            <p:cNvSpPr/>
            <p:nvPr/>
          </p:nvSpPr>
          <p:spPr>
            <a:xfrm>
              <a:off x="5823737" y="34924"/>
              <a:ext cx="3669665" cy="1009650"/>
            </a:xfrm>
            <a:custGeom>
              <a:avLst/>
              <a:gdLst/>
              <a:ahLst/>
              <a:cxnLst/>
              <a:rect l="l" t="t" r="r" b="b"/>
              <a:pathLst>
                <a:path w="3669665" h="1009650">
                  <a:moveTo>
                    <a:pt x="660" y="875588"/>
                  </a:moveTo>
                  <a:lnTo>
                    <a:pt x="596" y="875411"/>
                  </a:lnTo>
                  <a:lnTo>
                    <a:pt x="431" y="875347"/>
                  </a:lnTo>
                  <a:lnTo>
                    <a:pt x="279" y="875309"/>
                  </a:lnTo>
                  <a:lnTo>
                    <a:pt x="101" y="875398"/>
                  </a:lnTo>
                  <a:lnTo>
                    <a:pt x="0" y="875703"/>
                  </a:lnTo>
                  <a:lnTo>
                    <a:pt x="101" y="875868"/>
                  </a:lnTo>
                  <a:lnTo>
                    <a:pt x="419" y="875969"/>
                  </a:lnTo>
                  <a:lnTo>
                    <a:pt x="622" y="875728"/>
                  </a:lnTo>
                  <a:lnTo>
                    <a:pt x="660" y="875588"/>
                  </a:lnTo>
                  <a:close/>
                </a:path>
                <a:path w="3669665" h="1009650">
                  <a:moveTo>
                    <a:pt x="1913559" y="473278"/>
                  </a:moveTo>
                  <a:lnTo>
                    <a:pt x="1912950" y="469442"/>
                  </a:lnTo>
                  <a:lnTo>
                    <a:pt x="1911121" y="468122"/>
                  </a:lnTo>
                  <a:lnTo>
                    <a:pt x="1907311" y="468731"/>
                  </a:lnTo>
                  <a:lnTo>
                    <a:pt x="1906003" y="470547"/>
                  </a:lnTo>
                  <a:lnTo>
                    <a:pt x="1906612" y="474383"/>
                  </a:lnTo>
                  <a:lnTo>
                    <a:pt x="1908416" y="475678"/>
                  </a:lnTo>
                  <a:lnTo>
                    <a:pt x="1912226" y="475068"/>
                  </a:lnTo>
                  <a:lnTo>
                    <a:pt x="1913559" y="473278"/>
                  </a:lnTo>
                  <a:close/>
                </a:path>
                <a:path w="3669665" h="1009650">
                  <a:moveTo>
                    <a:pt x="1999386" y="648449"/>
                  </a:moveTo>
                  <a:lnTo>
                    <a:pt x="1999297" y="648284"/>
                  </a:lnTo>
                  <a:lnTo>
                    <a:pt x="1999005" y="648195"/>
                  </a:lnTo>
                  <a:lnTo>
                    <a:pt x="1998827" y="648271"/>
                  </a:lnTo>
                  <a:lnTo>
                    <a:pt x="1998776" y="648436"/>
                  </a:lnTo>
                  <a:lnTo>
                    <a:pt x="1998713" y="648589"/>
                  </a:lnTo>
                  <a:lnTo>
                    <a:pt x="1998814" y="648754"/>
                  </a:lnTo>
                  <a:lnTo>
                    <a:pt x="1999107" y="648855"/>
                  </a:lnTo>
                  <a:lnTo>
                    <a:pt x="1999284" y="648779"/>
                  </a:lnTo>
                  <a:lnTo>
                    <a:pt x="1999386" y="648449"/>
                  </a:lnTo>
                  <a:close/>
                </a:path>
                <a:path w="3669665" h="1009650">
                  <a:moveTo>
                    <a:pt x="2127720" y="682853"/>
                  </a:moveTo>
                  <a:lnTo>
                    <a:pt x="2127643" y="682701"/>
                  </a:lnTo>
                  <a:lnTo>
                    <a:pt x="2127326" y="682599"/>
                  </a:lnTo>
                  <a:lnTo>
                    <a:pt x="2127173" y="682675"/>
                  </a:lnTo>
                  <a:lnTo>
                    <a:pt x="2127085" y="682980"/>
                  </a:lnTo>
                  <a:lnTo>
                    <a:pt x="2127148" y="683158"/>
                  </a:lnTo>
                  <a:lnTo>
                    <a:pt x="2127453" y="683260"/>
                  </a:lnTo>
                  <a:lnTo>
                    <a:pt x="2127618" y="683158"/>
                  </a:lnTo>
                  <a:lnTo>
                    <a:pt x="2127720" y="682853"/>
                  </a:lnTo>
                  <a:close/>
                </a:path>
                <a:path w="3669665" h="1009650">
                  <a:moveTo>
                    <a:pt x="2157615" y="805764"/>
                  </a:moveTo>
                  <a:lnTo>
                    <a:pt x="2157526" y="805599"/>
                  </a:lnTo>
                  <a:lnTo>
                    <a:pt x="2157234" y="805510"/>
                  </a:lnTo>
                  <a:lnTo>
                    <a:pt x="2157069" y="805586"/>
                  </a:lnTo>
                  <a:lnTo>
                    <a:pt x="2156968" y="805916"/>
                  </a:lnTo>
                  <a:lnTo>
                    <a:pt x="2157057" y="806069"/>
                  </a:lnTo>
                  <a:lnTo>
                    <a:pt x="2157349" y="806170"/>
                  </a:lnTo>
                  <a:lnTo>
                    <a:pt x="2157514" y="806094"/>
                  </a:lnTo>
                  <a:lnTo>
                    <a:pt x="2157615" y="805764"/>
                  </a:lnTo>
                  <a:close/>
                </a:path>
                <a:path w="3669665" h="1009650">
                  <a:moveTo>
                    <a:pt x="2193086" y="481647"/>
                  </a:moveTo>
                  <a:lnTo>
                    <a:pt x="2193010" y="481495"/>
                  </a:lnTo>
                  <a:lnTo>
                    <a:pt x="2192718" y="481393"/>
                  </a:lnTo>
                  <a:lnTo>
                    <a:pt x="2192540" y="481482"/>
                  </a:lnTo>
                  <a:lnTo>
                    <a:pt x="2192439" y="481799"/>
                  </a:lnTo>
                  <a:lnTo>
                    <a:pt x="2192528" y="481965"/>
                  </a:lnTo>
                  <a:lnTo>
                    <a:pt x="2192820" y="482053"/>
                  </a:lnTo>
                  <a:lnTo>
                    <a:pt x="2192985" y="481977"/>
                  </a:lnTo>
                  <a:lnTo>
                    <a:pt x="2193086" y="481647"/>
                  </a:lnTo>
                  <a:close/>
                </a:path>
                <a:path w="3669665" h="1009650">
                  <a:moveTo>
                    <a:pt x="2223084" y="604316"/>
                  </a:moveTo>
                  <a:lnTo>
                    <a:pt x="2222995" y="604151"/>
                  </a:lnTo>
                  <a:lnTo>
                    <a:pt x="2222690" y="604050"/>
                  </a:lnTo>
                  <a:lnTo>
                    <a:pt x="2222550" y="604139"/>
                  </a:lnTo>
                  <a:lnTo>
                    <a:pt x="2222449" y="604443"/>
                  </a:lnTo>
                  <a:lnTo>
                    <a:pt x="2222512" y="604621"/>
                  </a:lnTo>
                  <a:lnTo>
                    <a:pt x="2222817" y="604723"/>
                  </a:lnTo>
                  <a:lnTo>
                    <a:pt x="2222995" y="604621"/>
                  </a:lnTo>
                  <a:lnTo>
                    <a:pt x="2223084" y="604316"/>
                  </a:lnTo>
                  <a:close/>
                </a:path>
                <a:path w="3669665" h="1009650">
                  <a:moveTo>
                    <a:pt x="2251748" y="730440"/>
                  </a:moveTo>
                  <a:lnTo>
                    <a:pt x="2251672" y="730288"/>
                  </a:lnTo>
                  <a:lnTo>
                    <a:pt x="2251506" y="730224"/>
                  </a:lnTo>
                  <a:lnTo>
                    <a:pt x="2251367" y="730186"/>
                  </a:lnTo>
                  <a:lnTo>
                    <a:pt x="2251189" y="730262"/>
                  </a:lnTo>
                  <a:lnTo>
                    <a:pt x="2251087" y="730592"/>
                  </a:lnTo>
                  <a:lnTo>
                    <a:pt x="2251176" y="730745"/>
                  </a:lnTo>
                  <a:lnTo>
                    <a:pt x="2251494" y="730846"/>
                  </a:lnTo>
                  <a:lnTo>
                    <a:pt x="2251646" y="730770"/>
                  </a:lnTo>
                  <a:lnTo>
                    <a:pt x="2251748" y="730440"/>
                  </a:lnTo>
                  <a:close/>
                </a:path>
                <a:path w="3669665" h="1009650">
                  <a:moveTo>
                    <a:pt x="2278456" y="860945"/>
                  </a:moveTo>
                  <a:lnTo>
                    <a:pt x="2278392" y="860780"/>
                  </a:lnTo>
                  <a:lnTo>
                    <a:pt x="2278062" y="860679"/>
                  </a:lnTo>
                  <a:lnTo>
                    <a:pt x="2277897" y="860755"/>
                  </a:lnTo>
                  <a:lnTo>
                    <a:pt x="2277795" y="861072"/>
                  </a:lnTo>
                  <a:lnTo>
                    <a:pt x="2277884" y="861237"/>
                  </a:lnTo>
                  <a:lnTo>
                    <a:pt x="2278049" y="861288"/>
                  </a:lnTo>
                  <a:lnTo>
                    <a:pt x="2278202" y="861352"/>
                  </a:lnTo>
                  <a:lnTo>
                    <a:pt x="2278354" y="861263"/>
                  </a:lnTo>
                  <a:lnTo>
                    <a:pt x="2278456" y="860945"/>
                  </a:lnTo>
                  <a:close/>
                </a:path>
                <a:path w="3669665" h="1009650">
                  <a:moveTo>
                    <a:pt x="2317483" y="528332"/>
                  </a:moveTo>
                  <a:lnTo>
                    <a:pt x="2317407" y="528180"/>
                  </a:lnTo>
                  <a:lnTo>
                    <a:pt x="2317115" y="528078"/>
                  </a:lnTo>
                  <a:lnTo>
                    <a:pt x="2316924" y="528154"/>
                  </a:lnTo>
                  <a:lnTo>
                    <a:pt x="2316823" y="528485"/>
                  </a:lnTo>
                  <a:lnTo>
                    <a:pt x="2316924" y="528650"/>
                  </a:lnTo>
                  <a:lnTo>
                    <a:pt x="2317229" y="528739"/>
                  </a:lnTo>
                  <a:lnTo>
                    <a:pt x="2317381" y="528662"/>
                  </a:lnTo>
                  <a:lnTo>
                    <a:pt x="2317483" y="528332"/>
                  </a:lnTo>
                  <a:close/>
                </a:path>
                <a:path w="3669665" h="1009650">
                  <a:moveTo>
                    <a:pt x="2344890" y="657377"/>
                  </a:moveTo>
                  <a:lnTo>
                    <a:pt x="2344813" y="657225"/>
                  </a:lnTo>
                  <a:lnTo>
                    <a:pt x="2344496" y="657123"/>
                  </a:lnTo>
                  <a:lnTo>
                    <a:pt x="2344318" y="657199"/>
                  </a:lnTo>
                  <a:lnTo>
                    <a:pt x="2344280" y="657364"/>
                  </a:lnTo>
                  <a:lnTo>
                    <a:pt x="2344216" y="657517"/>
                  </a:lnTo>
                  <a:lnTo>
                    <a:pt x="2344318" y="657682"/>
                  </a:lnTo>
                  <a:lnTo>
                    <a:pt x="2344636" y="657783"/>
                  </a:lnTo>
                  <a:lnTo>
                    <a:pt x="2344788" y="657707"/>
                  </a:lnTo>
                  <a:lnTo>
                    <a:pt x="2344890" y="657377"/>
                  </a:lnTo>
                  <a:close/>
                </a:path>
                <a:path w="3669665" h="1009650">
                  <a:moveTo>
                    <a:pt x="2370124" y="790765"/>
                  </a:moveTo>
                  <a:lnTo>
                    <a:pt x="2370036" y="790600"/>
                  </a:lnTo>
                  <a:lnTo>
                    <a:pt x="2369718" y="790511"/>
                  </a:lnTo>
                  <a:lnTo>
                    <a:pt x="2369566" y="790587"/>
                  </a:lnTo>
                  <a:lnTo>
                    <a:pt x="2369528" y="790752"/>
                  </a:lnTo>
                  <a:lnTo>
                    <a:pt x="2369464" y="790917"/>
                  </a:lnTo>
                  <a:lnTo>
                    <a:pt x="2369540" y="791070"/>
                  </a:lnTo>
                  <a:lnTo>
                    <a:pt x="2369845" y="791171"/>
                  </a:lnTo>
                  <a:lnTo>
                    <a:pt x="2370023" y="791095"/>
                  </a:lnTo>
                  <a:lnTo>
                    <a:pt x="2370124" y="790765"/>
                  </a:lnTo>
                  <a:close/>
                </a:path>
                <a:path w="3669665" h="1009650">
                  <a:moveTo>
                    <a:pt x="2392540" y="929487"/>
                  </a:moveTo>
                  <a:lnTo>
                    <a:pt x="2392375" y="929170"/>
                  </a:lnTo>
                  <a:lnTo>
                    <a:pt x="2391753" y="928966"/>
                  </a:lnTo>
                  <a:lnTo>
                    <a:pt x="2391435" y="929119"/>
                  </a:lnTo>
                  <a:lnTo>
                    <a:pt x="2391232" y="929754"/>
                  </a:lnTo>
                  <a:lnTo>
                    <a:pt x="2391384" y="930084"/>
                  </a:lnTo>
                  <a:lnTo>
                    <a:pt x="2392007" y="930287"/>
                  </a:lnTo>
                  <a:lnTo>
                    <a:pt x="2392337" y="930109"/>
                  </a:lnTo>
                  <a:lnTo>
                    <a:pt x="2392540" y="929487"/>
                  </a:lnTo>
                  <a:close/>
                </a:path>
                <a:path w="3669665" h="1009650">
                  <a:moveTo>
                    <a:pt x="2411006" y="454418"/>
                  </a:moveTo>
                  <a:lnTo>
                    <a:pt x="2410942" y="454266"/>
                  </a:lnTo>
                  <a:lnTo>
                    <a:pt x="2410625" y="454164"/>
                  </a:lnTo>
                  <a:lnTo>
                    <a:pt x="2410460" y="454240"/>
                  </a:lnTo>
                  <a:lnTo>
                    <a:pt x="2410358" y="454545"/>
                  </a:lnTo>
                  <a:lnTo>
                    <a:pt x="2410447" y="454710"/>
                  </a:lnTo>
                  <a:lnTo>
                    <a:pt x="2410599" y="454748"/>
                  </a:lnTo>
                  <a:lnTo>
                    <a:pt x="2410764" y="454812"/>
                  </a:lnTo>
                  <a:lnTo>
                    <a:pt x="2410904" y="454723"/>
                  </a:lnTo>
                  <a:lnTo>
                    <a:pt x="2411006" y="454418"/>
                  </a:lnTo>
                  <a:close/>
                </a:path>
                <a:path w="3669665" h="1009650">
                  <a:moveTo>
                    <a:pt x="2419375" y="254"/>
                  </a:moveTo>
                  <a:lnTo>
                    <a:pt x="2419286" y="88"/>
                  </a:lnTo>
                  <a:lnTo>
                    <a:pt x="2418981" y="0"/>
                  </a:lnTo>
                  <a:lnTo>
                    <a:pt x="2418816" y="76"/>
                  </a:lnTo>
                  <a:lnTo>
                    <a:pt x="2418715" y="393"/>
                  </a:lnTo>
                  <a:lnTo>
                    <a:pt x="2418804" y="558"/>
                  </a:lnTo>
                  <a:lnTo>
                    <a:pt x="2418943" y="596"/>
                  </a:lnTo>
                  <a:lnTo>
                    <a:pt x="2419108" y="660"/>
                  </a:lnTo>
                  <a:lnTo>
                    <a:pt x="2419273" y="571"/>
                  </a:lnTo>
                  <a:lnTo>
                    <a:pt x="2419375" y="254"/>
                  </a:lnTo>
                  <a:close/>
                </a:path>
                <a:path w="3669665" h="1009650">
                  <a:moveTo>
                    <a:pt x="2437206" y="585990"/>
                  </a:moveTo>
                  <a:lnTo>
                    <a:pt x="2437117" y="585838"/>
                  </a:lnTo>
                  <a:lnTo>
                    <a:pt x="2436812" y="585736"/>
                  </a:lnTo>
                  <a:lnTo>
                    <a:pt x="2436660" y="585812"/>
                  </a:lnTo>
                  <a:lnTo>
                    <a:pt x="2436558" y="586143"/>
                  </a:lnTo>
                  <a:lnTo>
                    <a:pt x="2436634" y="586295"/>
                  </a:lnTo>
                  <a:lnTo>
                    <a:pt x="2436926" y="586397"/>
                  </a:lnTo>
                  <a:lnTo>
                    <a:pt x="2437104" y="586320"/>
                  </a:lnTo>
                  <a:lnTo>
                    <a:pt x="2437206" y="585990"/>
                  </a:lnTo>
                  <a:close/>
                </a:path>
                <a:path w="3669665" h="1009650">
                  <a:moveTo>
                    <a:pt x="2448699" y="124739"/>
                  </a:moveTo>
                  <a:lnTo>
                    <a:pt x="2448623" y="124587"/>
                  </a:lnTo>
                  <a:lnTo>
                    <a:pt x="2448458" y="124523"/>
                  </a:lnTo>
                  <a:lnTo>
                    <a:pt x="2448306" y="124485"/>
                  </a:lnTo>
                  <a:lnTo>
                    <a:pt x="2448141" y="124561"/>
                  </a:lnTo>
                  <a:lnTo>
                    <a:pt x="2448052" y="124866"/>
                  </a:lnTo>
                  <a:lnTo>
                    <a:pt x="2448141" y="125018"/>
                  </a:lnTo>
                  <a:lnTo>
                    <a:pt x="2448445" y="125120"/>
                  </a:lnTo>
                  <a:lnTo>
                    <a:pt x="2448598" y="125031"/>
                  </a:lnTo>
                  <a:lnTo>
                    <a:pt x="2448699" y="124739"/>
                  </a:lnTo>
                  <a:close/>
                </a:path>
                <a:path w="3669665" h="1009650">
                  <a:moveTo>
                    <a:pt x="2461361" y="721893"/>
                  </a:moveTo>
                  <a:lnTo>
                    <a:pt x="2461171" y="721537"/>
                  </a:lnTo>
                  <a:lnTo>
                    <a:pt x="2460561" y="721347"/>
                  </a:lnTo>
                  <a:lnTo>
                    <a:pt x="2460218" y="721512"/>
                  </a:lnTo>
                  <a:lnTo>
                    <a:pt x="2460028" y="722122"/>
                  </a:lnTo>
                  <a:lnTo>
                    <a:pt x="2460206" y="722452"/>
                  </a:lnTo>
                  <a:lnTo>
                    <a:pt x="2460815" y="722642"/>
                  </a:lnTo>
                  <a:lnTo>
                    <a:pt x="2461158" y="722490"/>
                  </a:lnTo>
                  <a:lnTo>
                    <a:pt x="2461361" y="721893"/>
                  </a:lnTo>
                  <a:close/>
                </a:path>
                <a:path w="3669665" h="1009650">
                  <a:moveTo>
                    <a:pt x="2476957" y="251841"/>
                  </a:moveTo>
                  <a:lnTo>
                    <a:pt x="2476881" y="251688"/>
                  </a:lnTo>
                  <a:lnTo>
                    <a:pt x="2476589" y="251587"/>
                  </a:lnTo>
                  <a:lnTo>
                    <a:pt x="2476411" y="251663"/>
                  </a:lnTo>
                  <a:lnTo>
                    <a:pt x="2476309" y="251993"/>
                  </a:lnTo>
                  <a:lnTo>
                    <a:pt x="2476398" y="252145"/>
                  </a:lnTo>
                  <a:lnTo>
                    <a:pt x="2476703" y="252247"/>
                  </a:lnTo>
                  <a:lnTo>
                    <a:pt x="2476855" y="252171"/>
                  </a:lnTo>
                  <a:lnTo>
                    <a:pt x="2476957" y="251841"/>
                  </a:lnTo>
                  <a:close/>
                </a:path>
                <a:path w="3669665" h="1009650">
                  <a:moveTo>
                    <a:pt x="2481859" y="863079"/>
                  </a:moveTo>
                  <a:lnTo>
                    <a:pt x="2481707" y="862736"/>
                  </a:lnTo>
                  <a:lnTo>
                    <a:pt x="2481084" y="862533"/>
                  </a:lnTo>
                  <a:lnTo>
                    <a:pt x="2480754" y="862723"/>
                  </a:lnTo>
                  <a:lnTo>
                    <a:pt x="2480564" y="863320"/>
                  </a:lnTo>
                  <a:lnTo>
                    <a:pt x="2480716" y="863638"/>
                  </a:lnTo>
                  <a:lnTo>
                    <a:pt x="2481351" y="863841"/>
                  </a:lnTo>
                  <a:lnTo>
                    <a:pt x="2481669" y="863676"/>
                  </a:lnTo>
                  <a:lnTo>
                    <a:pt x="2481859" y="863079"/>
                  </a:lnTo>
                  <a:close/>
                </a:path>
                <a:path w="3669665" h="1009650">
                  <a:moveTo>
                    <a:pt x="2503805" y="382104"/>
                  </a:moveTo>
                  <a:lnTo>
                    <a:pt x="2503728" y="381927"/>
                  </a:lnTo>
                  <a:lnTo>
                    <a:pt x="2503424" y="381825"/>
                  </a:lnTo>
                  <a:lnTo>
                    <a:pt x="2503233" y="381927"/>
                  </a:lnTo>
                  <a:lnTo>
                    <a:pt x="2503144" y="382219"/>
                  </a:lnTo>
                  <a:lnTo>
                    <a:pt x="2503233" y="382384"/>
                  </a:lnTo>
                  <a:lnTo>
                    <a:pt x="2503538" y="382485"/>
                  </a:lnTo>
                  <a:lnTo>
                    <a:pt x="2503703" y="382409"/>
                  </a:lnTo>
                  <a:lnTo>
                    <a:pt x="2503805" y="382104"/>
                  </a:lnTo>
                  <a:close/>
                </a:path>
                <a:path w="3669665" h="1009650">
                  <a:moveTo>
                    <a:pt x="2528786" y="515988"/>
                  </a:moveTo>
                  <a:lnTo>
                    <a:pt x="2528684" y="515810"/>
                  </a:lnTo>
                  <a:lnTo>
                    <a:pt x="2528379" y="515721"/>
                  </a:lnTo>
                  <a:lnTo>
                    <a:pt x="2528214" y="515797"/>
                  </a:lnTo>
                  <a:lnTo>
                    <a:pt x="2528176" y="515962"/>
                  </a:lnTo>
                  <a:lnTo>
                    <a:pt x="2528125" y="516102"/>
                  </a:lnTo>
                  <a:lnTo>
                    <a:pt x="2528201" y="516267"/>
                  </a:lnTo>
                  <a:lnTo>
                    <a:pt x="2528366" y="516305"/>
                  </a:lnTo>
                  <a:lnTo>
                    <a:pt x="2528506" y="516356"/>
                  </a:lnTo>
                  <a:lnTo>
                    <a:pt x="2528684" y="516280"/>
                  </a:lnTo>
                  <a:lnTo>
                    <a:pt x="2528786" y="515988"/>
                  </a:lnTo>
                  <a:close/>
                </a:path>
                <a:path w="3669665" h="1009650">
                  <a:moveTo>
                    <a:pt x="2542768" y="49618"/>
                  </a:moveTo>
                  <a:lnTo>
                    <a:pt x="2542679" y="49441"/>
                  </a:lnTo>
                  <a:lnTo>
                    <a:pt x="2542387" y="49339"/>
                  </a:lnTo>
                  <a:lnTo>
                    <a:pt x="2542197" y="49441"/>
                  </a:lnTo>
                  <a:lnTo>
                    <a:pt x="2542108" y="49733"/>
                  </a:lnTo>
                  <a:lnTo>
                    <a:pt x="2542209" y="49898"/>
                  </a:lnTo>
                  <a:lnTo>
                    <a:pt x="2542502" y="49999"/>
                  </a:lnTo>
                  <a:lnTo>
                    <a:pt x="2542667" y="49923"/>
                  </a:lnTo>
                  <a:lnTo>
                    <a:pt x="2542768" y="49618"/>
                  </a:lnTo>
                  <a:close/>
                </a:path>
                <a:path w="3669665" h="1009650">
                  <a:moveTo>
                    <a:pt x="2551582" y="654088"/>
                  </a:moveTo>
                  <a:lnTo>
                    <a:pt x="2551417" y="653757"/>
                  </a:lnTo>
                  <a:lnTo>
                    <a:pt x="2550795" y="653554"/>
                  </a:lnTo>
                  <a:lnTo>
                    <a:pt x="2550477" y="653732"/>
                  </a:lnTo>
                  <a:lnTo>
                    <a:pt x="2550274" y="654342"/>
                  </a:lnTo>
                  <a:lnTo>
                    <a:pt x="2550439" y="654659"/>
                  </a:lnTo>
                  <a:lnTo>
                    <a:pt x="2551061" y="654862"/>
                  </a:lnTo>
                  <a:lnTo>
                    <a:pt x="2551379" y="654697"/>
                  </a:lnTo>
                  <a:lnTo>
                    <a:pt x="2551582" y="654088"/>
                  </a:lnTo>
                  <a:close/>
                </a:path>
                <a:path w="3669665" h="1009650">
                  <a:moveTo>
                    <a:pt x="2570099" y="178777"/>
                  </a:moveTo>
                  <a:lnTo>
                    <a:pt x="2570035" y="178625"/>
                  </a:lnTo>
                  <a:lnTo>
                    <a:pt x="2569705" y="178523"/>
                  </a:lnTo>
                  <a:lnTo>
                    <a:pt x="2569540" y="178600"/>
                  </a:lnTo>
                  <a:lnTo>
                    <a:pt x="2569438" y="178930"/>
                  </a:lnTo>
                  <a:lnTo>
                    <a:pt x="2569527" y="179082"/>
                  </a:lnTo>
                  <a:lnTo>
                    <a:pt x="2569692" y="179133"/>
                  </a:lnTo>
                  <a:lnTo>
                    <a:pt x="2569845" y="179197"/>
                  </a:lnTo>
                  <a:lnTo>
                    <a:pt x="2569997" y="179108"/>
                  </a:lnTo>
                  <a:lnTo>
                    <a:pt x="2570099" y="178777"/>
                  </a:lnTo>
                  <a:close/>
                </a:path>
                <a:path w="3669665" h="1009650">
                  <a:moveTo>
                    <a:pt x="2570683" y="797369"/>
                  </a:moveTo>
                  <a:lnTo>
                    <a:pt x="2570530" y="797026"/>
                  </a:lnTo>
                  <a:lnTo>
                    <a:pt x="2569908" y="796823"/>
                  </a:lnTo>
                  <a:lnTo>
                    <a:pt x="2569578" y="797001"/>
                  </a:lnTo>
                  <a:lnTo>
                    <a:pt x="2569387" y="797610"/>
                  </a:lnTo>
                  <a:lnTo>
                    <a:pt x="2569540" y="797928"/>
                  </a:lnTo>
                  <a:lnTo>
                    <a:pt x="2570175" y="798131"/>
                  </a:lnTo>
                  <a:lnTo>
                    <a:pt x="2570492" y="797966"/>
                  </a:lnTo>
                  <a:lnTo>
                    <a:pt x="2570683" y="797369"/>
                  </a:lnTo>
                  <a:close/>
                </a:path>
                <a:path w="3669665" h="1009650">
                  <a:moveTo>
                    <a:pt x="2585783" y="946518"/>
                  </a:moveTo>
                  <a:lnTo>
                    <a:pt x="2585440" y="945870"/>
                  </a:lnTo>
                  <a:lnTo>
                    <a:pt x="2584196" y="945476"/>
                  </a:lnTo>
                  <a:lnTo>
                    <a:pt x="2583535" y="945794"/>
                  </a:lnTo>
                  <a:lnTo>
                    <a:pt x="2583129" y="947039"/>
                  </a:lnTo>
                  <a:lnTo>
                    <a:pt x="2583472" y="947686"/>
                  </a:lnTo>
                  <a:lnTo>
                    <a:pt x="2584716" y="948093"/>
                  </a:lnTo>
                  <a:lnTo>
                    <a:pt x="2585377" y="947775"/>
                  </a:lnTo>
                  <a:lnTo>
                    <a:pt x="2585783" y="946518"/>
                  </a:lnTo>
                  <a:close/>
                </a:path>
                <a:path w="3669665" h="1009650">
                  <a:moveTo>
                    <a:pt x="2596235" y="311048"/>
                  </a:moveTo>
                  <a:lnTo>
                    <a:pt x="2596070" y="310680"/>
                  </a:lnTo>
                  <a:lnTo>
                    <a:pt x="2595461" y="310489"/>
                  </a:lnTo>
                  <a:lnTo>
                    <a:pt x="2595118" y="310680"/>
                  </a:lnTo>
                  <a:lnTo>
                    <a:pt x="2594927" y="311289"/>
                  </a:lnTo>
                  <a:lnTo>
                    <a:pt x="2595092" y="311607"/>
                  </a:lnTo>
                  <a:lnTo>
                    <a:pt x="2595715" y="311810"/>
                  </a:lnTo>
                  <a:lnTo>
                    <a:pt x="2596045" y="311645"/>
                  </a:lnTo>
                  <a:lnTo>
                    <a:pt x="2596235" y="311048"/>
                  </a:lnTo>
                  <a:close/>
                </a:path>
                <a:path w="3669665" h="1009650">
                  <a:moveTo>
                    <a:pt x="2620073" y="446976"/>
                  </a:moveTo>
                  <a:lnTo>
                    <a:pt x="2619895" y="446646"/>
                  </a:lnTo>
                  <a:lnTo>
                    <a:pt x="2619286" y="446455"/>
                  </a:lnTo>
                  <a:lnTo>
                    <a:pt x="2618943" y="446608"/>
                  </a:lnTo>
                  <a:lnTo>
                    <a:pt x="2618752" y="447205"/>
                  </a:lnTo>
                  <a:lnTo>
                    <a:pt x="2618930" y="447535"/>
                  </a:lnTo>
                  <a:lnTo>
                    <a:pt x="2619540" y="447738"/>
                  </a:lnTo>
                  <a:lnTo>
                    <a:pt x="2619883" y="447573"/>
                  </a:lnTo>
                  <a:lnTo>
                    <a:pt x="2620073" y="446976"/>
                  </a:lnTo>
                  <a:close/>
                </a:path>
                <a:path w="3669665" h="1009650">
                  <a:moveTo>
                    <a:pt x="2641282" y="587108"/>
                  </a:moveTo>
                  <a:lnTo>
                    <a:pt x="2641130" y="586765"/>
                  </a:lnTo>
                  <a:lnTo>
                    <a:pt x="2640507" y="586574"/>
                  </a:lnTo>
                  <a:lnTo>
                    <a:pt x="2640190" y="586752"/>
                  </a:lnTo>
                  <a:lnTo>
                    <a:pt x="2639987" y="587362"/>
                  </a:lnTo>
                  <a:lnTo>
                    <a:pt x="2640139" y="587692"/>
                  </a:lnTo>
                  <a:lnTo>
                    <a:pt x="2640761" y="587895"/>
                  </a:lnTo>
                  <a:lnTo>
                    <a:pt x="2641079" y="587717"/>
                  </a:lnTo>
                  <a:lnTo>
                    <a:pt x="2641282" y="587108"/>
                  </a:lnTo>
                  <a:close/>
                </a:path>
                <a:path w="3669665" h="1009650">
                  <a:moveTo>
                    <a:pt x="2659075" y="732180"/>
                  </a:moveTo>
                  <a:lnTo>
                    <a:pt x="2658910" y="731850"/>
                  </a:lnTo>
                  <a:lnTo>
                    <a:pt x="2658287" y="731647"/>
                  </a:lnTo>
                  <a:lnTo>
                    <a:pt x="2657970" y="731812"/>
                  </a:lnTo>
                  <a:lnTo>
                    <a:pt x="2657767" y="732421"/>
                  </a:lnTo>
                  <a:lnTo>
                    <a:pt x="2657919" y="732751"/>
                  </a:lnTo>
                  <a:lnTo>
                    <a:pt x="2658554" y="732955"/>
                  </a:lnTo>
                  <a:lnTo>
                    <a:pt x="2658884" y="732777"/>
                  </a:lnTo>
                  <a:lnTo>
                    <a:pt x="2659075" y="732180"/>
                  </a:lnTo>
                  <a:close/>
                </a:path>
                <a:path w="3669665" h="1009650">
                  <a:moveTo>
                    <a:pt x="2662961" y="106908"/>
                  </a:moveTo>
                  <a:lnTo>
                    <a:pt x="2662783" y="106591"/>
                  </a:lnTo>
                  <a:lnTo>
                    <a:pt x="2662174" y="106387"/>
                  </a:lnTo>
                  <a:lnTo>
                    <a:pt x="2661843" y="106553"/>
                  </a:lnTo>
                  <a:lnTo>
                    <a:pt x="2661640" y="107149"/>
                  </a:lnTo>
                  <a:lnTo>
                    <a:pt x="2661818" y="107492"/>
                  </a:lnTo>
                  <a:lnTo>
                    <a:pt x="2662428" y="107696"/>
                  </a:lnTo>
                  <a:lnTo>
                    <a:pt x="2662758" y="107518"/>
                  </a:lnTo>
                  <a:lnTo>
                    <a:pt x="2662961" y="106908"/>
                  </a:lnTo>
                  <a:close/>
                </a:path>
                <a:path w="3669665" h="1009650">
                  <a:moveTo>
                    <a:pt x="2672562" y="882954"/>
                  </a:moveTo>
                  <a:lnTo>
                    <a:pt x="2672296" y="882472"/>
                  </a:lnTo>
                  <a:lnTo>
                    <a:pt x="2671381" y="882167"/>
                  </a:lnTo>
                  <a:lnTo>
                    <a:pt x="2670873" y="882408"/>
                  </a:lnTo>
                  <a:lnTo>
                    <a:pt x="2670581" y="883335"/>
                  </a:lnTo>
                  <a:lnTo>
                    <a:pt x="2670848" y="883843"/>
                  </a:lnTo>
                  <a:lnTo>
                    <a:pt x="2671749" y="884135"/>
                  </a:lnTo>
                  <a:lnTo>
                    <a:pt x="2672270" y="883881"/>
                  </a:lnTo>
                  <a:lnTo>
                    <a:pt x="2672562" y="882954"/>
                  </a:lnTo>
                  <a:close/>
                </a:path>
                <a:path w="3669665" h="1009650">
                  <a:moveTo>
                    <a:pt x="2688094" y="241058"/>
                  </a:moveTo>
                  <a:lnTo>
                    <a:pt x="2687853" y="240550"/>
                  </a:lnTo>
                  <a:lnTo>
                    <a:pt x="2686926" y="240258"/>
                  </a:lnTo>
                  <a:lnTo>
                    <a:pt x="2686405" y="240512"/>
                  </a:lnTo>
                  <a:lnTo>
                    <a:pt x="2686113" y="241414"/>
                  </a:lnTo>
                  <a:lnTo>
                    <a:pt x="2686393" y="241922"/>
                  </a:lnTo>
                  <a:lnTo>
                    <a:pt x="2687307" y="242227"/>
                  </a:lnTo>
                  <a:lnTo>
                    <a:pt x="2687802" y="241960"/>
                  </a:lnTo>
                  <a:lnTo>
                    <a:pt x="2688094" y="241058"/>
                  </a:lnTo>
                  <a:close/>
                </a:path>
                <a:path w="3669665" h="1009650">
                  <a:moveTo>
                    <a:pt x="2710802" y="378802"/>
                  </a:moveTo>
                  <a:lnTo>
                    <a:pt x="2710548" y="378320"/>
                  </a:lnTo>
                  <a:lnTo>
                    <a:pt x="2709621" y="378028"/>
                  </a:lnTo>
                  <a:lnTo>
                    <a:pt x="2709138" y="378256"/>
                  </a:lnTo>
                  <a:lnTo>
                    <a:pt x="2708833" y="379183"/>
                  </a:lnTo>
                  <a:lnTo>
                    <a:pt x="2709087" y="379691"/>
                  </a:lnTo>
                  <a:lnTo>
                    <a:pt x="2710015" y="379996"/>
                  </a:lnTo>
                  <a:lnTo>
                    <a:pt x="2710510" y="379730"/>
                  </a:lnTo>
                  <a:lnTo>
                    <a:pt x="2710802" y="378802"/>
                  </a:lnTo>
                  <a:close/>
                </a:path>
                <a:path w="3669665" h="1009650">
                  <a:moveTo>
                    <a:pt x="2730550" y="520788"/>
                  </a:moveTo>
                  <a:lnTo>
                    <a:pt x="2730373" y="520458"/>
                  </a:lnTo>
                  <a:lnTo>
                    <a:pt x="2729763" y="520255"/>
                  </a:lnTo>
                  <a:lnTo>
                    <a:pt x="2729420" y="520420"/>
                  </a:lnTo>
                  <a:lnTo>
                    <a:pt x="2729217" y="521042"/>
                  </a:lnTo>
                  <a:lnTo>
                    <a:pt x="2729395" y="521385"/>
                  </a:lnTo>
                  <a:lnTo>
                    <a:pt x="2730004" y="521576"/>
                  </a:lnTo>
                  <a:lnTo>
                    <a:pt x="2730347" y="521411"/>
                  </a:lnTo>
                  <a:lnTo>
                    <a:pt x="2730550" y="520788"/>
                  </a:lnTo>
                  <a:close/>
                </a:path>
                <a:path w="3669665" h="1009650">
                  <a:moveTo>
                    <a:pt x="2747111" y="667448"/>
                  </a:moveTo>
                  <a:lnTo>
                    <a:pt x="2746959" y="667105"/>
                  </a:lnTo>
                  <a:lnTo>
                    <a:pt x="2746337" y="666902"/>
                  </a:lnTo>
                  <a:lnTo>
                    <a:pt x="2746006" y="667092"/>
                  </a:lnTo>
                  <a:lnTo>
                    <a:pt x="2745816" y="667689"/>
                  </a:lnTo>
                  <a:lnTo>
                    <a:pt x="2745981" y="668007"/>
                  </a:lnTo>
                  <a:lnTo>
                    <a:pt x="2746603" y="668210"/>
                  </a:lnTo>
                  <a:lnTo>
                    <a:pt x="2746921" y="668045"/>
                  </a:lnTo>
                  <a:lnTo>
                    <a:pt x="2747111" y="667448"/>
                  </a:lnTo>
                  <a:close/>
                </a:path>
                <a:path w="3669665" h="1009650">
                  <a:moveTo>
                    <a:pt x="2760129" y="819404"/>
                  </a:moveTo>
                  <a:lnTo>
                    <a:pt x="2759710" y="818578"/>
                  </a:lnTo>
                  <a:lnTo>
                    <a:pt x="2758160" y="818070"/>
                  </a:lnTo>
                  <a:lnTo>
                    <a:pt x="2757335" y="818502"/>
                  </a:lnTo>
                  <a:lnTo>
                    <a:pt x="2756839" y="820039"/>
                  </a:lnTo>
                  <a:lnTo>
                    <a:pt x="2757259" y="820864"/>
                  </a:lnTo>
                  <a:lnTo>
                    <a:pt x="2758795" y="821372"/>
                  </a:lnTo>
                  <a:lnTo>
                    <a:pt x="2759621" y="820953"/>
                  </a:lnTo>
                  <a:lnTo>
                    <a:pt x="2760129" y="819404"/>
                  </a:lnTo>
                  <a:close/>
                </a:path>
                <a:path w="3669665" h="1009650">
                  <a:moveTo>
                    <a:pt x="2765679" y="977963"/>
                  </a:moveTo>
                  <a:lnTo>
                    <a:pt x="2765336" y="977315"/>
                  </a:lnTo>
                  <a:lnTo>
                    <a:pt x="2764117" y="976922"/>
                  </a:lnTo>
                  <a:lnTo>
                    <a:pt x="2763443" y="977239"/>
                  </a:lnTo>
                  <a:lnTo>
                    <a:pt x="2763050" y="978458"/>
                  </a:lnTo>
                  <a:lnTo>
                    <a:pt x="2763393" y="979119"/>
                  </a:lnTo>
                  <a:lnTo>
                    <a:pt x="2764625" y="979525"/>
                  </a:lnTo>
                  <a:lnTo>
                    <a:pt x="2765285" y="979182"/>
                  </a:lnTo>
                  <a:lnTo>
                    <a:pt x="2765679" y="977963"/>
                  </a:lnTo>
                  <a:close/>
                </a:path>
                <a:path w="3669665" h="1009650">
                  <a:moveTo>
                    <a:pt x="2778747" y="172085"/>
                  </a:moveTo>
                  <a:lnTo>
                    <a:pt x="2778595" y="171742"/>
                  </a:lnTo>
                  <a:lnTo>
                    <a:pt x="2777972" y="171538"/>
                  </a:lnTo>
                  <a:lnTo>
                    <a:pt x="2777642" y="171729"/>
                  </a:lnTo>
                  <a:lnTo>
                    <a:pt x="2777452" y="172326"/>
                  </a:lnTo>
                  <a:lnTo>
                    <a:pt x="2777604" y="172643"/>
                  </a:lnTo>
                  <a:lnTo>
                    <a:pt x="2778239" y="172847"/>
                  </a:lnTo>
                  <a:lnTo>
                    <a:pt x="2778556" y="172681"/>
                  </a:lnTo>
                  <a:lnTo>
                    <a:pt x="2778747" y="172085"/>
                  </a:lnTo>
                  <a:close/>
                </a:path>
                <a:path w="3669665" h="1009650">
                  <a:moveTo>
                    <a:pt x="2801099" y="311391"/>
                  </a:moveTo>
                  <a:lnTo>
                    <a:pt x="2800769" y="310730"/>
                  </a:lnTo>
                  <a:lnTo>
                    <a:pt x="2799550" y="310337"/>
                  </a:lnTo>
                  <a:lnTo>
                    <a:pt x="2798864" y="310667"/>
                  </a:lnTo>
                  <a:lnTo>
                    <a:pt x="2798457" y="311912"/>
                  </a:lnTo>
                  <a:lnTo>
                    <a:pt x="2798826" y="312559"/>
                  </a:lnTo>
                  <a:lnTo>
                    <a:pt x="2800045" y="312953"/>
                  </a:lnTo>
                  <a:lnTo>
                    <a:pt x="2800693" y="312635"/>
                  </a:lnTo>
                  <a:lnTo>
                    <a:pt x="2801099" y="311391"/>
                  </a:lnTo>
                  <a:close/>
                </a:path>
                <a:path w="3669665" h="1009650">
                  <a:moveTo>
                    <a:pt x="2820403" y="454799"/>
                  </a:moveTo>
                  <a:lnTo>
                    <a:pt x="2819984" y="453974"/>
                  </a:lnTo>
                  <a:lnTo>
                    <a:pt x="2818447" y="453466"/>
                  </a:lnTo>
                  <a:lnTo>
                    <a:pt x="2817609" y="453885"/>
                  </a:lnTo>
                  <a:lnTo>
                    <a:pt x="2817101" y="455434"/>
                  </a:lnTo>
                  <a:lnTo>
                    <a:pt x="2817533" y="456272"/>
                  </a:lnTo>
                  <a:lnTo>
                    <a:pt x="2819082" y="456768"/>
                  </a:lnTo>
                  <a:lnTo>
                    <a:pt x="2819895" y="456349"/>
                  </a:lnTo>
                  <a:lnTo>
                    <a:pt x="2820403" y="454799"/>
                  </a:lnTo>
                  <a:close/>
                </a:path>
                <a:path w="3669665" h="1009650">
                  <a:moveTo>
                    <a:pt x="2836532" y="602729"/>
                  </a:moveTo>
                  <a:lnTo>
                    <a:pt x="2835948" y="601560"/>
                  </a:lnTo>
                  <a:lnTo>
                    <a:pt x="2833776" y="600849"/>
                  </a:lnTo>
                  <a:lnTo>
                    <a:pt x="2832633" y="601459"/>
                  </a:lnTo>
                  <a:lnTo>
                    <a:pt x="2831935" y="603605"/>
                  </a:lnTo>
                  <a:lnTo>
                    <a:pt x="2832506" y="604774"/>
                  </a:lnTo>
                  <a:lnTo>
                    <a:pt x="2834678" y="605485"/>
                  </a:lnTo>
                  <a:lnTo>
                    <a:pt x="2835833" y="604875"/>
                  </a:lnTo>
                  <a:lnTo>
                    <a:pt x="2836532" y="602729"/>
                  </a:lnTo>
                  <a:close/>
                </a:path>
                <a:path w="3669665" h="1009650">
                  <a:moveTo>
                    <a:pt x="2846857" y="756170"/>
                  </a:moveTo>
                  <a:lnTo>
                    <a:pt x="2846425" y="755345"/>
                  </a:lnTo>
                  <a:lnTo>
                    <a:pt x="2844889" y="754837"/>
                  </a:lnTo>
                  <a:lnTo>
                    <a:pt x="2844063" y="755256"/>
                  </a:lnTo>
                  <a:lnTo>
                    <a:pt x="2843568" y="756793"/>
                  </a:lnTo>
                  <a:lnTo>
                    <a:pt x="2843987" y="757643"/>
                  </a:lnTo>
                  <a:lnTo>
                    <a:pt x="2845524" y="758139"/>
                  </a:lnTo>
                  <a:lnTo>
                    <a:pt x="2846349" y="757694"/>
                  </a:lnTo>
                  <a:lnTo>
                    <a:pt x="2846857" y="756170"/>
                  </a:lnTo>
                  <a:close/>
                </a:path>
                <a:path w="3669665" h="1009650">
                  <a:moveTo>
                    <a:pt x="2852280" y="915390"/>
                  </a:moveTo>
                  <a:lnTo>
                    <a:pt x="2851772" y="914387"/>
                  </a:lnTo>
                  <a:lnTo>
                    <a:pt x="2849918" y="913790"/>
                  </a:lnTo>
                  <a:lnTo>
                    <a:pt x="2848927" y="914298"/>
                  </a:lnTo>
                  <a:lnTo>
                    <a:pt x="2848318" y="916152"/>
                  </a:lnTo>
                  <a:lnTo>
                    <a:pt x="2848838" y="917117"/>
                  </a:lnTo>
                  <a:lnTo>
                    <a:pt x="2850692" y="917727"/>
                  </a:lnTo>
                  <a:lnTo>
                    <a:pt x="2851670" y="917244"/>
                  </a:lnTo>
                  <a:lnTo>
                    <a:pt x="2852280" y="915390"/>
                  </a:lnTo>
                  <a:close/>
                </a:path>
                <a:path w="3669665" h="1009650">
                  <a:moveTo>
                    <a:pt x="2891002" y="244563"/>
                  </a:moveTo>
                  <a:lnTo>
                    <a:pt x="2890583" y="243763"/>
                  </a:lnTo>
                  <a:lnTo>
                    <a:pt x="2889034" y="243268"/>
                  </a:lnTo>
                  <a:lnTo>
                    <a:pt x="2888208" y="243662"/>
                  </a:lnTo>
                  <a:lnTo>
                    <a:pt x="2887700" y="245211"/>
                  </a:lnTo>
                  <a:lnTo>
                    <a:pt x="2888145" y="246037"/>
                  </a:lnTo>
                  <a:lnTo>
                    <a:pt x="2889681" y="246545"/>
                  </a:lnTo>
                  <a:lnTo>
                    <a:pt x="2890494" y="246113"/>
                  </a:lnTo>
                  <a:lnTo>
                    <a:pt x="2891002" y="244563"/>
                  </a:lnTo>
                  <a:close/>
                </a:path>
                <a:path w="3669665" h="1009650">
                  <a:moveTo>
                    <a:pt x="2909278" y="389382"/>
                  </a:moveTo>
                  <a:lnTo>
                    <a:pt x="2908757" y="388366"/>
                  </a:lnTo>
                  <a:lnTo>
                    <a:pt x="2906915" y="387781"/>
                  </a:lnTo>
                  <a:lnTo>
                    <a:pt x="2905925" y="388302"/>
                  </a:lnTo>
                  <a:lnTo>
                    <a:pt x="2905315" y="390144"/>
                  </a:lnTo>
                  <a:lnTo>
                    <a:pt x="2905823" y="391134"/>
                  </a:lnTo>
                  <a:lnTo>
                    <a:pt x="2907665" y="391731"/>
                  </a:lnTo>
                  <a:lnTo>
                    <a:pt x="2908681" y="391236"/>
                  </a:lnTo>
                  <a:lnTo>
                    <a:pt x="2909278" y="389382"/>
                  </a:lnTo>
                  <a:close/>
                </a:path>
                <a:path w="3669665" h="1009650">
                  <a:moveTo>
                    <a:pt x="2924721" y="538492"/>
                  </a:moveTo>
                  <a:lnTo>
                    <a:pt x="2923971" y="537006"/>
                  </a:lnTo>
                  <a:lnTo>
                    <a:pt x="2921190" y="536105"/>
                  </a:lnTo>
                  <a:lnTo>
                    <a:pt x="2919704" y="536867"/>
                  </a:lnTo>
                  <a:lnTo>
                    <a:pt x="2918815" y="539635"/>
                  </a:lnTo>
                  <a:lnTo>
                    <a:pt x="2919552" y="541121"/>
                  </a:lnTo>
                  <a:lnTo>
                    <a:pt x="2922346" y="542023"/>
                  </a:lnTo>
                  <a:lnTo>
                    <a:pt x="2923819" y="541261"/>
                  </a:lnTo>
                  <a:lnTo>
                    <a:pt x="2924721" y="538492"/>
                  </a:lnTo>
                  <a:close/>
                </a:path>
                <a:path w="3669665" h="1009650">
                  <a:moveTo>
                    <a:pt x="2934449" y="692848"/>
                  </a:moveTo>
                  <a:lnTo>
                    <a:pt x="2933763" y="691540"/>
                  </a:lnTo>
                  <a:lnTo>
                    <a:pt x="2931325" y="690740"/>
                  </a:lnTo>
                  <a:lnTo>
                    <a:pt x="2929991" y="691400"/>
                  </a:lnTo>
                  <a:lnTo>
                    <a:pt x="2929191" y="693877"/>
                  </a:lnTo>
                  <a:lnTo>
                    <a:pt x="2929877" y="695185"/>
                  </a:lnTo>
                  <a:lnTo>
                    <a:pt x="2932328" y="695972"/>
                  </a:lnTo>
                  <a:lnTo>
                    <a:pt x="2933649" y="695325"/>
                  </a:lnTo>
                  <a:lnTo>
                    <a:pt x="2934449" y="692848"/>
                  </a:lnTo>
                  <a:close/>
                </a:path>
                <a:path w="3669665" h="1009650">
                  <a:moveTo>
                    <a:pt x="2939123" y="852766"/>
                  </a:moveTo>
                  <a:lnTo>
                    <a:pt x="2938386" y="851281"/>
                  </a:lnTo>
                  <a:lnTo>
                    <a:pt x="2935592" y="850366"/>
                  </a:lnTo>
                  <a:lnTo>
                    <a:pt x="2934119" y="851128"/>
                  </a:lnTo>
                  <a:lnTo>
                    <a:pt x="2933217" y="853909"/>
                  </a:lnTo>
                  <a:lnTo>
                    <a:pt x="2933966" y="855395"/>
                  </a:lnTo>
                  <a:lnTo>
                    <a:pt x="2936760" y="856297"/>
                  </a:lnTo>
                  <a:lnTo>
                    <a:pt x="2938234" y="855535"/>
                  </a:lnTo>
                  <a:lnTo>
                    <a:pt x="2939123" y="852766"/>
                  </a:lnTo>
                  <a:close/>
                </a:path>
                <a:path w="3669665" h="1009650">
                  <a:moveTo>
                    <a:pt x="3002788" y="323380"/>
                  </a:moveTo>
                  <a:lnTo>
                    <a:pt x="3000946" y="319735"/>
                  </a:lnTo>
                  <a:lnTo>
                    <a:pt x="2994152" y="317525"/>
                  </a:lnTo>
                  <a:lnTo>
                    <a:pt x="2990519" y="319392"/>
                  </a:lnTo>
                  <a:lnTo>
                    <a:pt x="2988322" y="326174"/>
                  </a:lnTo>
                  <a:lnTo>
                    <a:pt x="2990177" y="329806"/>
                  </a:lnTo>
                  <a:lnTo>
                    <a:pt x="2996958" y="332016"/>
                  </a:lnTo>
                  <a:lnTo>
                    <a:pt x="3000591" y="330161"/>
                  </a:lnTo>
                  <a:lnTo>
                    <a:pt x="3002788" y="323380"/>
                  </a:lnTo>
                  <a:close/>
                </a:path>
                <a:path w="3669665" h="1009650">
                  <a:moveTo>
                    <a:pt x="3011728" y="474675"/>
                  </a:moveTo>
                  <a:lnTo>
                    <a:pt x="3011055" y="473341"/>
                  </a:lnTo>
                  <a:lnTo>
                    <a:pt x="3008592" y="472541"/>
                  </a:lnTo>
                  <a:lnTo>
                    <a:pt x="3007271" y="473227"/>
                  </a:lnTo>
                  <a:lnTo>
                    <a:pt x="3006471" y="475678"/>
                  </a:lnTo>
                  <a:lnTo>
                    <a:pt x="3007131" y="476999"/>
                  </a:lnTo>
                  <a:lnTo>
                    <a:pt x="3009608" y="477799"/>
                  </a:lnTo>
                  <a:lnTo>
                    <a:pt x="3010928" y="477126"/>
                  </a:lnTo>
                  <a:lnTo>
                    <a:pt x="3011728" y="474675"/>
                  </a:lnTo>
                  <a:close/>
                </a:path>
                <a:path w="3669665" h="1009650">
                  <a:moveTo>
                    <a:pt x="3021914" y="629666"/>
                  </a:moveTo>
                  <a:lnTo>
                    <a:pt x="3020987" y="627849"/>
                  </a:lnTo>
                  <a:lnTo>
                    <a:pt x="3017596" y="626745"/>
                  </a:lnTo>
                  <a:lnTo>
                    <a:pt x="3015792" y="627672"/>
                  </a:lnTo>
                  <a:lnTo>
                    <a:pt x="3014688" y="631088"/>
                  </a:lnTo>
                  <a:lnTo>
                    <a:pt x="3015602" y="632904"/>
                  </a:lnTo>
                  <a:lnTo>
                    <a:pt x="3018993" y="634009"/>
                  </a:lnTo>
                  <a:lnTo>
                    <a:pt x="3020809" y="633082"/>
                  </a:lnTo>
                  <a:lnTo>
                    <a:pt x="3021914" y="629666"/>
                  </a:lnTo>
                  <a:close/>
                </a:path>
                <a:path w="3669665" h="1009650">
                  <a:moveTo>
                    <a:pt x="3022650" y="956703"/>
                  </a:moveTo>
                  <a:lnTo>
                    <a:pt x="3021647" y="954735"/>
                  </a:lnTo>
                  <a:lnTo>
                    <a:pt x="3017939" y="953528"/>
                  </a:lnTo>
                  <a:lnTo>
                    <a:pt x="3015958" y="954532"/>
                  </a:lnTo>
                  <a:lnTo>
                    <a:pt x="3014764" y="958227"/>
                  </a:lnTo>
                  <a:lnTo>
                    <a:pt x="3015767" y="960234"/>
                  </a:lnTo>
                  <a:lnTo>
                    <a:pt x="3019463" y="961428"/>
                  </a:lnTo>
                  <a:lnTo>
                    <a:pt x="3021457" y="960412"/>
                  </a:lnTo>
                  <a:lnTo>
                    <a:pt x="3022650" y="956703"/>
                  </a:lnTo>
                  <a:close/>
                </a:path>
                <a:path w="3669665" h="1009650">
                  <a:moveTo>
                    <a:pt x="3024975" y="790384"/>
                  </a:moveTo>
                  <a:lnTo>
                    <a:pt x="3024200" y="788911"/>
                  </a:lnTo>
                  <a:lnTo>
                    <a:pt x="3021444" y="788009"/>
                  </a:lnTo>
                  <a:lnTo>
                    <a:pt x="3019945" y="788746"/>
                  </a:lnTo>
                  <a:lnTo>
                    <a:pt x="3019044" y="791514"/>
                  </a:lnTo>
                  <a:lnTo>
                    <a:pt x="3019806" y="793038"/>
                  </a:lnTo>
                  <a:lnTo>
                    <a:pt x="3022574" y="793927"/>
                  </a:lnTo>
                  <a:lnTo>
                    <a:pt x="3024086" y="793153"/>
                  </a:lnTo>
                  <a:lnTo>
                    <a:pt x="3024975" y="790384"/>
                  </a:lnTo>
                  <a:close/>
                </a:path>
                <a:path w="3669665" h="1009650">
                  <a:moveTo>
                    <a:pt x="3100844" y="410603"/>
                  </a:moveTo>
                  <a:lnTo>
                    <a:pt x="3099676" y="408266"/>
                  </a:lnTo>
                  <a:lnTo>
                    <a:pt x="3095371" y="406869"/>
                  </a:lnTo>
                  <a:lnTo>
                    <a:pt x="3093047" y="408076"/>
                  </a:lnTo>
                  <a:lnTo>
                    <a:pt x="3091650" y="412369"/>
                  </a:lnTo>
                  <a:lnTo>
                    <a:pt x="3092831" y="414693"/>
                  </a:lnTo>
                  <a:lnTo>
                    <a:pt x="3097136" y="416090"/>
                  </a:lnTo>
                  <a:lnTo>
                    <a:pt x="3099460" y="414909"/>
                  </a:lnTo>
                  <a:lnTo>
                    <a:pt x="3100844" y="410603"/>
                  </a:lnTo>
                  <a:close/>
                </a:path>
                <a:path w="3669665" h="1009650">
                  <a:moveTo>
                    <a:pt x="3106991" y="567055"/>
                  </a:moveTo>
                  <a:lnTo>
                    <a:pt x="3106394" y="565873"/>
                  </a:lnTo>
                  <a:lnTo>
                    <a:pt x="3104248" y="565188"/>
                  </a:lnTo>
                  <a:lnTo>
                    <a:pt x="3103067" y="565772"/>
                  </a:lnTo>
                  <a:lnTo>
                    <a:pt x="3102368" y="567944"/>
                  </a:lnTo>
                  <a:lnTo>
                    <a:pt x="3102978" y="569074"/>
                  </a:lnTo>
                  <a:lnTo>
                    <a:pt x="3105124" y="569772"/>
                  </a:lnTo>
                  <a:lnTo>
                    <a:pt x="3106280" y="569214"/>
                  </a:lnTo>
                  <a:lnTo>
                    <a:pt x="3106991" y="567055"/>
                  </a:lnTo>
                  <a:close/>
                </a:path>
                <a:path w="3669665" h="1009650">
                  <a:moveTo>
                    <a:pt x="3108553" y="894486"/>
                  </a:moveTo>
                  <a:lnTo>
                    <a:pt x="3107474" y="892327"/>
                  </a:lnTo>
                  <a:lnTo>
                    <a:pt x="3103461" y="891032"/>
                  </a:lnTo>
                  <a:lnTo>
                    <a:pt x="3101302" y="892124"/>
                  </a:lnTo>
                  <a:lnTo>
                    <a:pt x="3100006" y="896124"/>
                  </a:lnTo>
                  <a:lnTo>
                    <a:pt x="3101098" y="898283"/>
                  </a:lnTo>
                  <a:lnTo>
                    <a:pt x="3105112" y="899591"/>
                  </a:lnTo>
                  <a:lnTo>
                    <a:pt x="3107258" y="898486"/>
                  </a:lnTo>
                  <a:lnTo>
                    <a:pt x="3108553" y="894486"/>
                  </a:lnTo>
                  <a:close/>
                </a:path>
                <a:path w="3669665" h="1009650">
                  <a:moveTo>
                    <a:pt x="3112414" y="727697"/>
                  </a:moveTo>
                  <a:lnTo>
                    <a:pt x="3111246" y="725385"/>
                  </a:lnTo>
                  <a:lnTo>
                    <a:pt x="3106928" y="723988"/>
                  </a:lnTo>
                  <a:lnTo>
                    <a:pt x="3104616" y="725157"/>
                  </a:lnTo>
                  <a:lnTo>
                    <a:pt x="3103219" y="729462"/>
                  </a:lnTo>
                  <a:lnTo>
                    <a:pt x="3104388" y="731799"/>
                  </a:lnTo>
                  <a:lnTo>
                    <a:pt x="3108706" y="733196"/>
                  </a:lnTo>
                  <a:lnTo>
                    <a:pt x="3111030" y="732002"/>
                  </a:lnTo>
                  <a:lnTo>
                    <a:pt x="3112414" y="727697"/>
                  </a:lnTo>
                  <a:close/>
                </a:path>
                <a:path w="3669665" h="1009650">
                  <a:moveTo>
                    <a:pt x="3194443" y="832269"/>
                  </a:moveTo>
                  <a:lnTo>
                    <a:pt x="3193262" y="829919"/>
                  </a:lnTo>
                  <a:lnTo>
                    <a:pt x="3188970" y="828522"/>
                  </a:lnTo>
                  <a:lnTo>
                    <a:pt x="3186633" y="829716"/>
                  </a:lnTo>
                  <a:lnTo>
                    <a:pt x="3185236" y="834021"/>
                  </a:lnTo>
                  <a:lnTo>
                    <a:pt x="3186430" y="836345"/>
                  </a:lnTo>
                  <a:lnTo>
                    <a:pt x="3190722" y="837742"/>
                  </a:lnTo>
                  <a:lnTo>
                    <a:pt x="3193046" y="836561"/>
                  </a:lnTo>
                  <a:lnTo>
                    <a:pt x="3194443" y="832269"/>
                  </a:lnTo>
                  <a:close/>
                </a:path>
                <a:path w="3669665" h="1009650">
                  <a:moveTo>
                    <a:pt x="3197568" y="665480"/>
                  </a:moveTo>
                  <a:lnTo>
                    <a:pt x="3196552" y="663511"/>
                  </a:lnTo>
                  <a:lnTo>
                    <a:pt x="3192856" y="662305"/>
                  </a:lnTo>
                  <a:lnTo>
                    <a:pt x="3190875" y="663308"/>
                  </a:lnTo>
                  <a:lnTo>
                    <a:pt x="3189668" y="667016"/>
                  </a:lnTo>
                  <a:lnTo>
                    <a:pt x="3190671" y="668997"/>
                  </a:lnTo>
                  <a:lnTo>
                    <a:pt x="3194380" y="670191"/>
                  </a:lnTo>
                  <a:lnTo>
                    <a:pt x="3196361" y="669201"/>
                  </a:lnTo>
                  <a:lnTo>
                    <a:pt x="3197568" y="665480"/>
                  </a:lnTo>
                  <a:close/>
                </a:path>
                <a:path w="3669665" h="1009650">
                  <a:moveTo>
                    <a:pt x="3204794" y="502005"/>
                  </a:moveTo>
                  <a:lnTo>
                    <a:pt x="3201263" y="495058"/>
                  </a:lnTo>
                  <a:lnTo>
                    <a:pt x="3188322" y="490855"/>
                  </a:lnTo>
                  <a:lnTo>
                    <a:pt x="3181362" y="494398"/>
                  </a:lnTo>
                  <a:lnTo>
                    <a:pt x="3177159" y="507339"/>
                  </a:lnTo>
                  <a:lnTo>
                    <a:pt x="3180702" y="514286"/>
                  </a:lnTo>
                  <a:lnTo>
                    <a:pt x="3193643" y="518490"/>
                  </a:lnTo>
                  <a:lnTo>
                    <a:pt x="3200590" y="514946"/>
                  </a:lnTo>
                  <a:lnTo>
                    <a:pt x="3204794" y="502005"/>
                  </a:lnTo>
                  <a:close/>
                </a:path>
                <a:path w="3669665" h="1009650">
                  <a:moveTo>
                    <a:pt x="3269856" y="942314"/>
                  </a:moveTo>
                  <a:lnTo>
                    <a:pt x="3268332" y="939330"/>
                  </a:lnTo>
                  <a:lnTo>
                    <a:pt x="3262782" y="937539"/>
                  </a:lnTo>
                  <a:lnTo>
                    <a:pt x="3259823" y="939050"/>
                  </a:lnTo>
                  <a:lnTo>
                    <a:pt x="3258020" y="944600"/>
                  </a:lnTo>
                  <a:lnTo>
                    <a:pt x="3259531" y="947559"/>
                  </a:lnTo>
                  <a:lnTo>
                    <a:pt x="3265081" y="949363"/>
                  </a:lnTo>
                  <a:lnTo>
                    <a:pt x="3268053" y="947864"/>
                  </a:lnTo>
                  <a:lnTo>
                    <a:pt x="3269856" y="942314"/>
                  </a:lnTo>
                  <a:close/>
                </a:path>
                <a:path w="3669665" h="1009650">
                  <a:moveTo>
                    <a:pt x="3280029" y="770064"/>
                  </a:moveTo>
                  <a:lnTo>
                    <a:pt x="3278848" y="767765"/>
                  </a:lnTo>
                  <a:lnTo>
                    <a:pt x="3274530" y="766368"/>
                  </a:lnTo>
                  <a:lnTo>
                    <a:pt x="3272231" y="767524"/>
                  </a:lnTo>
                  <a:lnTo>
                    <a:pt x="3270821" y="771855"/>
                  </a:lnTo>
                  <a:lnTo>
                    <a:pt x="3271990" y="774166"/>
                  </a:lnTo>
                  <a:lnTo>
                    <a:pt x="3276308" y="775563"/>
                  </a:lnTo>
                  <a:lnTo>
                    <a:pt x="3278632" y="774382"/>
                  </a:lnTo>
                  <a:lnTo>
                    <a:pt x="3280029" y="770064"/>
                  </a:lnTo>
                  <a:close/>
                </a:path>
                <a:path w="3669665" h="1009650">
                  <a:moveTo>
                    <a:pt x="3291535" y="601586"/>
                  </a:moveTo>
                  <a:lnTo>
                    <a:pt x="3288411" y="595464"/>
                  </a:lnTo>
                  <a:lnTo>
                    <a:pt x="3277019" y="591769"/>
                  </a:lnTo>
                  <a:lnTo>
                    <a:pt x="3270885" y="594880"/>
                  </a:lnTo>
                  <a:lnTo>
                    <a:pt x="3267189" y="606259"/>
                  </a:lnTo>
                  <a:lnTo>
                    <a:pt x="3270326" y="612381"/>
                  </a:lnTo>
                  <a:lnTo>
                    <a:pt x="3281705" y="616089"/>
                  </a:lnTo>
                  <a:lnTo>
                    <a:pt x="3287826" y="612965"/>
                  </a:lnTo>
                  <a:lnTo>
                    <a:pt x="3291535" y="601586"/>
                  </a:lnTo>
                  <a:close/>
                </a:path>
                <a:path w="3669665" h="1009650">
                  <a:moveTo>
                    <a:pt x="3355340" y="880059"/>
                  </a:moveTo>
                  <a:lnTo>
                    <a:pt x="3353905" y="877252"/>
                  </a:lnTo>
                  <a:lnTo>
                    <a:pt x="3348659" y="875550"/>
                  </a:lnTo>
                  <a:lnTo>
                    <a:pt x="3345840" y="876960"/>
                  </a:lnTo>
                  <a:lnTo>
                    <a:pt x="3344126" y="882230"/>
                  </a:lnTo>
                  <a:lnTo>
                    <a:pt x="3345573" y="885037"/>
                  </a:lnTo>
                  <a:lnTo>
                    <a:pt x="3350818" y="886739"/>
                  </a:lnTo>
                  <a:lnTo>
                    <a:pt x="3353638" y="885317"/>
                  </a:lnTo>
                  <a:lnTo>
                    <a:pt x="3355340" y="880059"/>
                  </a:lnTo>
                  <a:close/>
                </a:path>
                <a:path w="3669665" h="1009650">
                  <a:moveTo>
                    <a:pt x="3374809" y="706132"/>
                  </a:moveTo>
                  <a:lnTo>
                    <a:pt x="3371278" y="699185"/>
                  </a:lnTo>
                  <a:lnTo>
                    <a:pt x="3358337" y="694982"/>
                  </a:lnTo>
                  <a:lnTo>
                    <a:pt x="3351377" y="698512"/>
                  </a:lnTo>
                  <a:lnTo>
                    <a:pt x="3347174" y="711441"/>
                  </a:lnTo>
                  <a:lnTo>
                    <a:pt x="3350717" y="718413"/>
                  </a:lnTo>
                  <a:lnTo>
                    <a:pt x="3363658" y="722630"/>
                  </a:lnTo>
                  <a:lnTo>
                    <a:pt x="3370605" y="719061"/>
                  </a:lnTo>
                  <a:lnTo>
                    <a:pt x="3374809" y="706132"/>
                  </a:lnTo>
                  <a:close/>
                </a:path>
                <a:path w="3669665" h="1009650">
                  <a:moveTo>
                    <a:pt x="3452291" y="815594"/>
                  </a:moveTo>
                  <a:lnTo>
                    <a:pt x="3447973" y="807173"/>
                  </a:lnTo>
                  <a:lnTo>
                    <a:pt x="3432264" y="802068"/>
                  </a:lnTo>
                  <a:lnTo>
                    <a:pt x="3423818" y="806348"/>
                  </a:lnTo>
                  <a:lnTo>
                    <a:pt x="3418713" y="822058"/>
                  </a:lnTo>
                  <a:lnTo>
                    <a:pt x="3423031" y="830491"/>
                  </a:lnTo>
                  <a:lnTo>
                    <a:pt x="3438741" y="835596"/>
                  </a:lnTo>
                  <a:lnTo>
                    <a:pt x="3447186" y="831316"/>
                  </a:lnTo>
                  <a:lnTo>
                    <a:pt x="3452291" y="815594"/>
                  </a:lnTo>
                  <a:close/>
                </a:path>
                <a:path w="3669665" h="1009650">
                  <a:moveTo>
                    <a:pt x="3521557" y="931926"/>
                  </a:moveTo>
                  <a:lnTo>
                    <a:pt x="3519551" y="924890"/>
                  </a:lnTo>
                  <a:lnTo>
                    <a:pt x="3515068" y="919137"/>
                  </a:lnTo>
                  <a:lnTo>
                    <a:pt x="3508476" y="915403"/>
                  </a:lnTo>
                  <a:lnTo>
                    <a:pt x="3500945" y="914539"/>
                  </a:lnTo>
                  <a:lnTo>
                    <a:pt x="3493922" y="916559"/>
                  </a:lnTo>
                  <a:lnTo>
                    <a:pt x="3488169" y="921067"/>
                  </a:lnTo>
                  <a:lnTo>
                    <a:pt x="3484448" y="927671"/>
                  </a:lnTo>
                  <a:lnTo>
                    <a:pt x="3483572" y="935189"/>
                  </a:lnTo>
                  <a:lnTo>
                    <a:pt x="3485591" y="942200"/>
                  </a:lnTo>
                  <a:lnTo>
                    <a:pt x="3490087" y="947953"/>
                  </a:lnTo>
                  <a:lnTo>
                    <a:pt x="3496691" y="951661"/>
                  </a:lnTo>
                  <a:lnTo>
                    <a:pt x="3504209" y="952538"/>
                  </a:lnTo>
                  <a:lnTo>
                    <a:pt x="3511219" y="950531"/>
                  </a:lnTo>
                  <a:lnTo>
                    <a:pt x="3516973" y="946035"/>
                  </a:lnTo>
                  <a:lnTo>
                    <a:pt x="3520694" y="939444"/>
                  </a:lnTo>
                  <a:lnTo>
                    <a:pt x="3521557" y="931926"/>
                  </a:lnTo>
                  <a:close/>
                </a:path>
                <a:path w="3669665" h="1009650">
                  <a:moveTo>
                    <a:pt x="3609060" y="869213"/>
                  </a:moveTo>
                  <a:lnTo>
                    <a:pt x="3606927" y="861758"/>
                  </a:lnTo>
                  <a:lnTo>
                    <a:pt x="3602151" y="855637"/>
                  </a:lnTo>
                  <a:lnTo>
                    <a:pt x="3595166" y="851687"/>
                  </a:lnTo>
                  <a:lnTo>
                    <a:pt x="3587165" y="850773"/>
                  </a:lnTo>
                  <a:lnTo>
                    <a:pt x="3579711" y="852906"/>
                  </a:lnTo>
                  <a:lnTo>
                    <a:pt x="3573589" y="857681"/>
                  </a:lnTo>
                  <a:lnTo>
                    <a:pt x="3569652" y="864666"/>
                  </a:lnTo>
                  <a:lnTo>
                    <a:pt x="3568725" y="872667"/>
                  </a:lnTo>
                  <a:lnTo>
                    <a:pt x="3570859" y="880122"/>
                  </a:lnTo>
                  <a:lnTo>
                    <a:pt x="3575647" y="886244"/>
                  </a:lnTo>
                  <a:lnTo>
                    <a:pt x="3582657" y="890181"/>
                  </a:lnTo>
                  <a:lnTo>
                    <a:pt x="3590633" y="891108"/>
                  </a:lnTo>
                  <a:lnTo>
                    <a:pt x="3598087" y="888961"/>
                  </a:lnTo>
                  <a:lnTo>
                    <a:pt x="3604196" y="884186"/>
                  </a:lnTo>
                  <a:lnTo>
                    <a:pt x="3608146" y="877176"/>
                  </a:lnTo>
                  <a:lnTo>
                    <a:pt x="3609060" y="869213"/>
                  </a:lnTo>
                  <a:close/>
                </a:path>
                <a:path w="3669665" h="1009650">
                  <a:moveTo>
                    <a:pt x="3669398" y="987615"/>
                  </a:moveTo>
                  <a:lnTo>
                    <a:pt x="3667252" y="980160"/>
                  </a:lnTo>
                  <a:lnTo>
                    <a:pt x="3662464" y="974064"/>
                  </a:lnTo>
                  <a:lnTo>
                    <a:pt x="3655466" y="970102"/>
                  </a:lnTo>
                  <a:lnTo>
                    <a:pt x="3647490" y="969187"/>
                  </a:lnTo>
                  <a:lnTo>
                    <a:pt x="3640036" y="971308"/>
                  </a:lnTo>
                  <a:lnTo>
                    <a:pt x="3633927" y="976083"/>
                  </a:lnTo>
                  <a:lnTo>
                    <a:pt x="3629990" y="983068"/>
                  </a:lnTo>
                  <a:lnTo>
                    <a:pt x="3629063" y="991069"/>
                  </a:lnTo>
                  <a:lnTo>
                    <a:pt x="3631196" y="998524"/>
                  </a:lnTo>
                  <a:lnTo>
                    <a:pt x="3635972" y="1004633"/>
                  </a:lnTo>
                  <a:lnTo>
                    <a:pt x="3642969" y="1008570"/>
                  </a:lnTo>
                  <a:lnTo>
                    <a:pt x="3650958" y="1009510"/>
                  </a:lnTo>
                  <a:lnTo>
                    <a:pt x="3658412" y="1007376"/>
                  </a:lnTo>
                  <a:lnTo>
                    <a:pt x="3664534" y="1002601"/>
                  </a:lnTo>
                  <a:lnTo>
                    <a:pt x="3668484" y="995578"/>
                  </a:lnTo>
                  <a:lnTo>
                    <a:pt x="3669398" y="987615"/>
                  </a:lnTo>
                  <a:close/>
                </a:path>
              </a:pathLst>
            </a:custGeom>
            <a:solidFill>
              <a:srgbClr val="FFFFFF">
                <a:alpha val="22999"/>
              </a:srgbClr>
            </a:solidFill>
          </p:spPr>
          <p:txBody>
            <a:bodyPr wrap="square" lIns="0" tIns="0" rIns="0" bIns="0" rtlCol="0"/>
            <a:lstStyle/>
            <a:p>
              <a:endParaRPr/>
            </a:p>
          </p:txBody>
        </p:sp>
        <p:sp>
          <p:nvSpPr>
            <p:cNvPr id="7" name="object 7"/>
            <p:cNvSpPr/>
            <p:nvPr/>
          </p:nvSpPr>
          <p:spPr>
            <a:xfrm>
              <a:off x="5409260" y="0"/>
              <a:ext cx="4399915" cy="1041400"/>
            </a:xfrm>
            <a:custGeom>
              <a:avLst/>
              <a:gdLst/>
              <a:ahLst/>
              <a:cxnLst/>
              <a:rect l="l" t="t" r="r" b="b"/>
              <a:pathLst>
                <a:path w="4399915" h="1041400">
                  <a:moveTo>
                    <a:pt x="12496" y="1017943"/>
                  </a:moveTo>
                  <a:lnTo>
                    <a:pt x="10883" y="1014793"/>
                  </a:lnTo>
                  <a:lnTo>
                    <a:pt x="5041" y="1012901"/>
                  </a:lnTo>
                  <a:lnTo>
                    <a:pt x="1905" y="1014488"/>
                  </a:lnTo>
                  <a:lnTo>
                    <a:pt x="0" y="1020368"/>
                  </a:lnTo>
                  <a:lnTo>
                    <a:pt x="1612" y="1023467"/>
                  </a:lnTo>
                  <a:lnTo>
                    <a:pt x="7442" y="1025372"/>
                  </a:lnTo>
                  <a:lnTo>
                    <a:pt x="10591" y="1023810"/>
                  </a:lnTo>
                  <a:lnTo>
                    <a:pt x="12496" y="1017943"/>
                  </a:lnTo>
                  <a:close/>
                </a:path>
                <a:path w="4399915" h="1041400">
                  <a:moveTo>
                    <a:pt x="68033" y="896988"/>
                  </a:moveTo>
                  <a:lnTo>
                    <a:pt x="66344" y="893686"/>
                  </a:lnTo>
                  <a:lnTo>
                    <a:pt x="60172" y="891679"/>
                  </a:lnTo>
                  <a:lnTo>
                    <a:pt x="56870" y="893356"/>
                  </a:lnTo>
                  <a:lnTo>
                    <a:pt x="54864" y="899528"/>
                  </a:lnTo>
                  <a:lnTo>
                    <a:pt x="56553" y="902830"/>
                  </a:lnTo>
                  <a:lnTo>
                    <a:pt x="62725" y="904836"/>
                  </a:lnTo>
                  <a:lnTo>
                    <a:pt x="66027" y="903160"/>
                  </a:lnTo>
                  <a:lnTo>
                    <a:pt x="68033" y="896988"/>
                  </a:lnTo>
                  <a:close/>
                </a:path>
                <a:path w="4399915" h="1041400">
                  <a:moveTo>
                    <a:pt x="121500" y="1021321"/>
                  </a:moveTo>
                  <a:lnTo>
                    <a:pt x="121234" y="1020813"/>
                  </a:lnTo>
                  <a:lnTo>
                    <a:pt x="120307" y="1020508"/>
                  </a:lnTo>
                  <a:lnTo>
                    <a:pt x="119799" y="1020762"/>
                  </a:lnTo>
                  <a:lnTo>
                    <a:pt x="119494" y="1021715"/>
                  </a:lnTo>
                  <a:lnTo>
                    <a:pt x="119748" y="1022223"/>
                  </a:lnTo>
                  <a:lnTo>
                    <a:pt x="120675" y="1022515"/>
                  </a:lnTo>
                  <a:lnTo>
                    <a:pt x="121196" y="1022273"/>
                  </a:lnTo>
                  <a:lnTo>
                    <a:pt x="121500" y="1021321"/>
                  </a:lnTo>
                  <a:close/>
                </a:path>
                <a:path w="4399915" h="1041400">
                  <a:moveTo>
                    <a:pt x="140576" y="777430"/>
                  </a:moveTo>
                  <a:lnTo>
                    <a:pt x="136194" y="768807"/>
                  </a:lnTo>
                  <a:lnTo>
                    <a:pt x="120180" y="763612"/>
                  </a:lnTo>
                  <a:lnTo>
                    <a:pt x="111556" y="768007"/>
                  </a:lnTo>
                  <a:lnTo>
                    <a:pt x="106362" y="784009"/>
                  </a:lnTo>
                  <a:lnTo>
                    <a:pt x="110744" y="792632"/>
                  </a:lnTo>
                  <a:lnTo>
                    <a:pt x="126771" y="797839"/>
                  </a:lnTo>
                  <a:lnTo>
                    <a:pt x="135369" y="793432"/>
                  </a:lnTo>
                  <a:lnTo>
                    <a:pt x="140576" y="777430"/>
                  </a:lnTo>
                  <a:close/>
                </a:path>
                <a:path w="4399915" h="1041400">
                  <a:moveTo>
                    <a:pt x="178828" y="901661"/>
                  </a:moveTo>
                  <a:lnTo>
                    <a:pt x="178663" y="901319"/>
                  </a:lnTo>
                  <a:lnTo>
                    <a:pt x="178028" y="901115"/>
                  </a:lnTo>
                  <a:lnTo>
                    <a:pt x="177698" y="901293"/>
                  </a:lnTo>
                  <a:lnTo>
                    <a:pt x="177495" y="901915"/>
                  </a:lnTo>
                  <a:lnTo>
                    <a:pt x="177673" y="902233"/>
                  </a:lnTo>
                  <a:lnTo>
                    <a:pt x="178295" y="902436"/>
                  </a:lnTo>
                  <a:lnTo>
                    <a:pt x="178625" y="902271"/>
                  </a:lnTo>
                  <a:lnTo>
                    <a:pt x="178828" y="901661"/>
                  </a:lnTo>
                  <a:close/>
                </a:path>
                <a:path w="4399915" h="1041400">
                  <a:moveTo>
                    <a:pt x="193078" y="666711"/>
                  </a:moveTo>
                  <a:lnTo>
                    <a:pt x="192836" y="666229"/>
                  </a:lnTo>
                  <a:lnTo>
                    <a:pt x="191909" y="665924"/>
                  </a:lnTo>
                  <a:lnTo>
                    <a:pt x="191414" y="666165"/>
                  </a:lnTo>
                  <a:lnTo>
                    <a:pt x="191109" y="667092"/>
                  </a:lnTo>
                  <a:lnTo>
                    <a:pt x="191350" y="667613"/>
                  </a:lnTo>
                  <a:lnTo>
                    <a:pt x="192290" y="667918"/>
                  </a:lnTo>
                  <a:lnTo>
                    <a:pt x="192786" y="667639"/>
                  </a:lnTo>
                  <a:lnTo>
                    <a:pt x="193078" y="666711"/>
                  </a:lnTo>
                  <a:close/>
                </a:path>
                <a:path w="4399915" h="1041400">
                  <a:moveTo>
                    <a:pt x="238544" y="1023670"/>
                  </a:moveTo>
                  <a:lnTo>
                    <a:pt x="237769" y="1022172"/>
                  </a:lnTo>
                  <a:lnTo>
                    <a:pt x="235013" y="1021270"/>
                  </a:lnTo>
                  <a:lnTo>
                    <a:pt x="233514" y="1022032"/>
                  </a:lnTo>
                  <a:lnTo>
                    <a:pt x="232613" y="1024801"/>
                  </a:lnTo>
                  <a:lnTo>
                    <a:pt x="233375" y="1026299"/>
                  </a:lnTo>
                  <a:lnTo>
                    <a:pt x="236143" y="1027201"/>
                  </a:lnTo>
                  <a:lnTo>
                    <a:pt x="237642" y="1026439"/>
                  </a:lnTo>
                  <a:lnTo>
                    <a:pt x="238544" y="1023670"/>
                  </a:lnTo>
                  <a:close/>
                </a:path>
                <a:path w="4399915" h="1041400">
                  <a:moveTo>
                    <a:pt x="243852" y="785520"/>
                  </a:moveTo>
                  <a:lnTo>
                    <a:pt x="243611" y="785025"/>
                  </a:lnTo>
                  <a:lnTo>
                    <a:pt x="242671" y="784720"/>
                  </a:lnTo>
                  <a:lnTo>
                    <a:pt x="242189" y="784974"/>
                  </a:lnTo>
                  <a:lnTo>
                    <a:pt x="241884" y="785901"/>
                  </a:lnTo>
                  <a:lnTo>
                    <a:pt x="242125" y="786384"/>
                  </a:lnTo>
                  <a:lnTo>
                    <a:pt x="243065" y="786688"/>
                  </a:lnTo>
                  <a:lnTo>
                    <a:pt x="243547" y="786447"/>
                  </a:lnTo>
                  <a:lnTo>
                    <a:pt x="243852" y="785520"/>
                  </a:lnTo>
                  <a:close/>
                </a:path>
                <a:path w="4399915" h="1041400">
                  <a:moveTo>
                    <a:pt x="268414" y="556945"/>
                  </a:moveTo>
                  <a:lnTo>
                    <a:pt x="268084" y="556285"/>
                  </a:lnTo>
                  <a:lnTo>
                    <a:pt x="266877" y="555891"/>
                  </a:lnTo>
                  <a:lnTo>
                    <a:pt x="266192" y="556234"/>
                  </a:lnTo>
                  <a:lnTo>
                    <a:pt x="265798" y="557479"/>
                  </a:lnTo>
                  <a:lnTo>
                    <a:pt x="266141" y="558139"/>
                  </a:lnTo>
                  <a:lnTo>
                    <a:pt x="267347" y="558533"/>
                  </a:lnTo>
                  <a:lnTo>
                    <a:pt x="268008" y="558190"/>
                  </a:lnTo>
                  <a:lnTo>
                    <a:pt x="268414" y="556945"/>
                  </a:lnTo>
                  <a:close/>
                </a:path>
                <a:path w="4399915" h="1041400">
                  <a:moveTo>
                    <a:pt x="297891" y="905459"/>
                  </a:moveTo>
                  <a:lnTo>
                    <a:pt x="297370" y="904468"/>
                  </a:lnTo>
                  <a:lnTo>
                    <a:pt x="295516" y="903871"/>
                  </a:lnTo>
                  <a:lnTo>
                    <a:pt x="294538" y="904379"/>
                  </a:lnTo>
                  <a:lnTo>
                    <a:pt x="293928" y="906221"/>
                  </a:lnTo>
                  <a:lnTo>
                    <a:pt x="294436" y="907199"/>
                  </a:lnTo>
                  <a:lnTo>
                    <a:pt x="296291" y="907808"/>
                  </a:lnTo>
                  <a:lnTo>
                    <a:pt x="297294" y="907313"/>
                  </a:lnTo>
                  <a:lnTo>
                    <a:pt x="297891" y="905459"/>
                  </a:lnTo>
                  <a:close/>
                </a:path>
                <a:path w="4399915" h="1041400">
                  <a:moveTo>
                    <a:pt x="315404" y="673531"/>
                  </a:moveTo>
                  <a:lnTo>
                    <a:pt x="315150" y="673036"/>
                  </a:lnTo>
                  <a:lnTo>
                    <a:pt x="314236" y="672731"/>
                  </a:lnTo>
                  <a:lnTo>
                    <a:pt x="313740" y="672998"/>
                  </a:lnTo>
                  <a:lnTo>
                    <a:pt x="313436" y="673912"/>
                  </a:lnTo>
                  <a:lnTo>
                    <a:pt x="313702" y="674395"/>
                  </a:lnTo>
                  <a:lnTo>
                    <a:pt x="314617" y="674700"/>
                  </a:lnTo>
                  <a:lnTo>
                    <a:pt x="315112" y="674458"/>
                  </a:lnTo>
                  <a:lnTo>
                    <a:pt x="315404" y="673531"/>
                  </a:lnTo>
                  <a:close/>
                </a:path>
                <a:path w="4399915" h="1041400">
                  <a:moveTo>
                    <a:pt x="360426" y="449630"/>
                  </a:moveTo>
                  <a:lnTo>
                    <a:pt x="357301" y="443496"/>
                  </a:lnTo>
                  <a:lnTo>
                    <a:pt x="345897" y="439788"/>
                  </a:lnTo>
                  <a:lnTo>
                    <a:pt x="339775" y="442912"/>
                  </a:lnTo>
                  <a:lnTo>
                    <a:pt x="336067" y="454317"/>
                  </a:lnTo>
                  <a:lnTo>
                    <a:pt x="339191" y="460438"/>
                  </a:lnTo>
                  <a:lnTo>
                    <a:pt x="350596" y="464146"/>
                  </a:lnTo>
                  <a:lnTo>
                    <a:pt x="356717" y="461022"/>
                  </a:lnTo>
                  <a:lnTo>
                    <a:pt x="360426" y="449630"/>
                  </a:lnTo>
                  <a:close/>
                </a:path>
                <a:path w="4399915" h="1041400">
                  <a:moveTo>
                    <a:pt x="364553" y="791273"/>
                  </a:moveTo>
                  <a:lnTo>
                    <a:pt x="364299" y="790765"/>
                  </a:lnTo>
                  <a:lnTo>
                    <a:pt x="363359" y="790460"/>
                  </a:lnTo>
                  <a:lnTo>
                    <a:pt x="362864" y="790727"/>
                  </a:lnTo>
                  <a:lnTo>
                    <a:pt x="362572" y="791641"/>
                  </a:lnTo>
                  <a:lnTo>
                    <a:pt x="362826" y="792124"/>
                  </a:lnTo>
                  <a:lnTo>
                    <a:pt x="363766" y="792429"/>
                  </a:lnTo>
                  <a:lnTo>
                    <a:pt x="364248" y="792200"/>
                  </a:lnTo>
                  <a:lnTo>
                    <a:pt x="364553" y="791273"/>
                  </a:lnTo>
                  <a:close/>
                </a:path>
                <a:path w="4399915" h="1041400">
                  <a:moveTo>
                    <a:pt x="393179" y="566089"/>
                  </a:moveTo>
                  <a:lnTo>
                    <a:pt x="393026" y="565721"/>
                  </a:lnTo>
                  <a:lnTo>
                    <a:pt x="392430" y="565531"/>
                  </a:lnTo>
                  <a:lnTo>
                    <a:pt x="392074" y="565734"/>
                  </a:lnTo>
                  <a:lnTo>
                    <a:pt x="391883" y="566331"/>
                  </a:lnTo>
                  <a:lnTo>
                    <a:pt x="392061" y="566661"/>
                  </a:lnTo>
                  <a:lnTo>
                    <a:pt x="392671" y="566851"/>
                  </a:lnTo>
                  <a:lnTo>
                    <a:pt x="392988" y="566686"/>
                  </a:lnTo>
                  <a:lnTo>
                    <a:pt x="393179" y="566089"/>
                  </a:lnTo>
                  <a:close/>
                </a:path>
                <a:path w="4399915" h="1041400">
                  <a:moveTo>
                    <a:pt x="435610" y="351485"/>
                  </a:moveTo>
                  <a:lnTo>
                    <a:pt x="435533" y="351320"/>
                  </a:lnTo>
                  <a:lnTo>
                    <a:pt x="435216" y="351218"/>
                  </a:lnTo>
                  <a:lnTo>
                    <a:pt x="435051" y="351307"/>
                  </a:lnTo>
                  <a:lnTo>
                    <a:pt x="434962" y="351586"/>
                  </a:lnTo>
                  <a:lnTo>
                    <a:pt x="435038" y="351764"/>
                  </a:lnTo>
                  <a:lnTo>
                    <a:pt x="435343" y="351866"/>
                  </a:lnTo>
                  <a:lnTo>
                    <a:pt x="435571" y="351624"/>
                  </a:lnTo>
                  <a:lnTo>
                    <a:pt x="435610" y="351485"/>
                  </a:lnTo>
                  <a:close/>
                </a:path>
                <a:path w="4399915" h="1041400">
                  <a:moveTo>
                    <a:pt x="438912" y="681393"/>
                  </a:moveTo>
                  <a:lnTo>
                    <a:pt x="438746" y="681075"/>
                  </a:lnTo>
                  <a:lnTo>
                    <a:pt x="438111" y="680872"/>
                  </a:lnTo>
                  <a:lnTo>
                    <a:pt x="437794" y="681024"/>
                  </a:lnTo>
                  <a:lnTo>
                    <a:pt x="437591" y="681647"/>
                  </a:lnTo>
                  <a:lnTo>
                    <a:pt x="437756" y="681990"/>
                  </a:lnTo>
                  <a:lnTo>
                    <a:pt x="438378" y="682193"/>
                  </a:lnTo>
                  <a:lnTo>
                    <a:pt x="438708" y="682015"/>
                  </a:lnTo>
                  <a:lnTo>
                    <a:pt x="438912" y="681393"/>
                  </a:lnTo>
                  <a:close/>
                </a:path>
                <a:path w="4399915" h="1041400">
                  <a:moveTo>
                    <a:pt x="477596" y="463435"/>
                  </a:moveTo>
                  <a:lnTo>
                    <a:pt x="477431" y="463105"/>
                  </a:lnTo>
                  <a:lnTo>
                    <a:pt x="476808" y="462902"/>
                  </a:lnTo>
                  <a:lnTo>
                    <a:pt x="476478" y="463067"/>
                  </a:lnTo>
                  <a:lnTo>
                    <a:pt x="476288" y="463664"/>
                  </a:lnTo>
                  <a:lnTo>
                    <a:pt x="476453" y="463994"/>
                  </a:lnTo>
                  <a:lnTo>
                    <a:pt x="477075" y="464197"/>
                  </a:lnTo>
                  <a:lnTo>
                    <a:pt x="477405" y="464032"/>
                  </a:lnTo>
                  <a:lnTo>
                    <a:pt x="477596" y="463435"/>
                  </a:lnTo>
                  <a:close/>
                </a:path>
                <a:path w="4399915" h="1041400">
                  <a:moveTo>
                    <a:pt x="492467" y="146405"/>
                  </a:moveTo>
                  <a:lnTo>
                    <a:pt x="491642" y="144741"/>
                  </a:lnTo>
                  <a:lnTo>
                    <a:pt x="488569" y="143738"/>
                  </a:lnTo>
                  <a:lnTo>
                    <a:pt x="486905" y="144602"/>
                  </a:lnTo>
                  <a:lnTo>
                    <a:pt x="485914" y="147650"/>
                  </a:lnTo>
                  <a:lnTo>
                    <a:pt x="486752" y="149326"/>
                  </a:lnTo>
                  <a:lnTo>
                    <a:pt x="489826" y="150317"/>
                  </a:lnTo>
                  <a:lnTo>
                    <a:pt x="491477" y="149453"/>
                  </a:lnTo>
                  <a:lnTo>
                    <a:pt x="492467" y="146405"/>
                  </a:lnTo>
                  <a:close/>
                </a:path>
                <a:path w="4399915" h="1041400">
                  <a:moveTo>
                    <a:pt x="521347" y="576224"/>
                  </a:moveTo>
                  <a:lnTo>
                    <a:pt x="520928" y="575373"/>
                  </a:lnTo>
                  <a:lnTo>
                    <a:pt x="519391" y="574878"/>
                  </a:lnTo>
                  <a:lnTo>
                    <a:pt x="518553" y="575322"/>
                  </a:lnTo>
                  <a:lnTo>
                    <a:pt x="518058" y="576846"/>
                  </a:lnTo>
                  <a:lnTo>
                    <a:pt x="518477" y="577659"/>
                  </a:lnTo>
                  <a:lnTo>
                    <a:pt x="520014" y="578167"/>
                  </a:lnTo>
                  <a:lnTo>
                    <a:pt x="520839" y="577748"/>
                  </a:lnTo>
                  <a:lnTo>
                    <a:pt x="521347" y="576224"/>
                  </a:lnTo>
                  <a:close/>
                </a:path>
                <a:path w="4399915" h="1041400">
                  <a:moveTo>
                    <a:pt x="531190" y="255600"/>
                  </a:moveTo>
                  <a:lnTo>
                    <a:pt x="530364" y="253936"/>
                  </a:lnTo>
                  <a:lnTo>
                    <a:pt x="527278" y="252933"/>
                  </a:lnTo>
                  <a:lnTo>
                    <a:pt x="525627" y="253796"/>
                  </a:lnTo>
                  <a:lnTo>
                    <a:pt x="524624" y="256857"/>
                  </a:lnTo>
                  <a:lnTo>
                    <a:pt x="525462" y="258521"/>
                  </a:lnTo>
                  <a:lnTo>
                    <a:pt x="528548" y="259524"/>
                  </a:lnTo>
                  <a:lnTo>
                    <a:pt x="530199" y="258660"/>
                  </a:lnTo>
                  <a:lnTo>
                    <a:pt x="531190" y="255600"/>
                  </a:lnTo>
                  <a:close/>
                </a:path>
                <a:path w="4399915" h="1041400">
                  <a:moveTo>
                    <a:pt x="567677" y="366077"/>
                  </a:moveTo>
                  <a:lnTo>
                    <a:pt x="567575" y="365925"/>
                  </a:lnTo>
                  <a:lnTo>
                    <a:pt x="567270" y="365823"/>
                  </a:lnTo>
                  <a:lnTo>
                    <a:pt x="567118" y="365899"/>
                  </a:lnTo>
                  <a:lnTo>
                    <a:pt x="567016" y="366204"/>
                  </a:lnTo>
                  <a:lnTo>
                    <a:pt x="567093" y="366356"/>
                  </a:lnTo>
                  <a:lnTo>
                    <a:pt x="567397" y="366458"/>
                  </a:lnTo>
                  <a:lnTo>
                    <a:pt x="567575" y="366382"/>
                  </a:lnTo>
                  <a:lnTo>
                    <a:pt x="567677" y="366077"/>
                  </a:lnTo>
                  <a:close/>
                </a:path>
                <a:path w="4399915" h="1041400">
                  <a:moveTo>
                    <a:pt x="595337" y="57746"/>
                  </a:moveTo>
                  <a:lnTo>
                    <a:pt x="593661" y="54444"/>
                  </a:lnTo>
                  <a:lnTo>
                    <a:pt x="587489" y="52438"/>
                  </a:lnTo>
                  <a:lnTo>
                    <a:pt x="584200" y="54127"/>
                  </a:lnTo>
                  <a:lnTo>
                    <a:pt x="582193" y="60286"/>
                  </a:lnTo>
                  <a:lnTo>
                    <a:pt x="583869" y="63601"/>
                  </a:lnTo>
                  <a:lnTo>
                    <a:pt x="590042" y="65595"/>
                  </a:lnTo>
                  <a:lnTo>
                    <a:pt x="593331" y="63893"/>
                  </a:lnTo>
                  <a:lnTo>
                    <a:pt x="595337" y="57746"/>
                  </a:lnTo>
                  <a:close/>
                </a:path>
                <a:path w="4399915" h="1041400">
                  <a:moveTo>
                    <a:pt x="607910" y="476796"/>
                  </a:moveTo>
                  <a:lnTo>
                    <a:pt x="607834" y="476631"/>
                  </a:lnTo>
                  <a:lnTo>
                    <a:pt x="607529" y="476542"/>
                  </a:lnTo>
                  <a:lnTo>
                    <a:pt x="607314" y="476758"/>
                  </a:lnTo>
                  <a:lnTo>
                    <a:pt x="607275" y="476897"/>
                  </a:lnTo>
                  <a:lnTo>
                    <a:pt x="607352" y="477088"/>
                  </a:lnTo>
                  <a:lnTo>
                    <a:pt x="607656" y="477177"/>
                  </a:lnTo>
                  <a:lnTo>
                    <a:pt x="607822" y="477075"/>
                  </a:lnTo>
                  <a:lnTo>
                    <a:pt x="607910" y="476796"/>
                  </a:lnTo>
                  <a:close/>
                </a:path>
                <a:path w="4399915" h="1041400">
                  <a:moveTo>
                    <a:pt x="626148" y="166306"/>
                  </a:moveTo>
                  <a:lnTo>
                    <a:pt x="626071" y="166141"/>
                  </a:lnTo>
                  <a:lnTo>
                    <a:pt x="625754" y="166039"/>
                  </a:lnTo>
                  <a:lnTo>
                    <a:pt x="625589" y="166128"/>
                  </a:lnTo>
                  <a:lnTo>
                    <a:pt x="625500" y="166433"/>
                  </a:lnTo>
                  <a:lnTo>
                    <a:pt x="625576" y="166585"/>
                  </a:lnTo>
                  <a:lnTo>
                    <a:pt x="625894" y="166687"/>
                  </a:lnTo>
                  <a:lnTo>
                    <a:pt x="626059" y="166611"/>
                  </a:lnTo>
                  <a:lnTo>
                    <a:pt x="626148" y="166306"/>
                  </a:lnTo>
                  <a:close/>
                </a:path>
                <a:path w="4399915" h="1041400">
                  <a:moveTo>
                    <a:pt x="663727" y="274218"/>
                  </a:moveTo>
                  <a:lnTo>
                    <a:pt x="663638" y="274066"/>
                  </a:lnTo>
                  <a:lnTo>
                    <a:pt x="663321" y="273964"/>
                  </a:lnTo>
                  <a:lnTo>
                    <a:pt x="663168" y="274040"/>
                  </a:lnTo>
                  <a:lnTo>
                    <a:pt x="663067" y="274358"/>
                  </a:lnTo>
                  <a:lnTo>
                    <a:pt x="663130" y="274510"/>
                  </a:lnTo>
                  <a:lnTo>
                    <a:pt x="663448" y="274624"/>
                  </a:lnTo>
                  <a:lnTo>
                    <a:pt x="663625" y="274548"/>
                  </a:lnTo>
                  <a:lnTo>
                    <a:pt x="663727" y="274218"/>
                  </a:lnTo>
                  <a:close/>
                </a:path>
                <a:path w="4399915" h="1041400">
                  <a:moveTo>
                    <a:pt x="701890" y="382803"/>
                  </a:moveTo>
                  <a:lnTo>
                    <a:pt x="701802" y="382651"/>
                  </a:lnTo>
                  <a:lnTo>
                    <a:pt x="701484" y="382549"/>
                  </a:lnTo>
                  <a:lnTo>
                    <a:pt x="701344" y="382625"/>
                  </a:lnTo>
                  <a:lnTo>
                    <a:pt x="701230" y="382955"/>
                  </a:lnTo>
                  <a:lnTo>
                    <a:pt x="701306" y="383108"/>
                  </a:lnTo>
                  <a:lnTo>
                    <a:pt x="701611" y="383209"/>
                  </a:lnTo>
                  <a:lnTo>
                    <a:pt x="701789" y="383133"/>
                  </a:lnTo>
                  <a:lnTo>
                    <a:pt x="701890" y="382803"/>
                  </a:lnTo>
                  <a:close/>
                </a:path>
                <a:path w="4399915" h="1041400">
                  <a:moveTo>
                    <a:pt x="729018" y="82181"/>
                  </a:moveTo>
                  <a:lnTo>
                    <a:pt x="728954" y="82003"/>
                  </a:lnTo>
                  <a:lnTo>
                    <a:pt x="728649" y="81902"/>
                  </a:lnTo>
                  <a:lnTo>
                    <a:pt x="728472" y="82003"/>
                  </a:lnTo>
                  <a:lnTo>
                    <a:pt x="728408" y="82169"/>
                  </a:lnTo>
                  <a:lnTo>
                    <a:pt x="728370" y="82308"/>
                  </a:lnTo>
                  <a:lnTo>
                    <a:pt x="728459" y="82473"/>
                  </a:lnTo>
                  <a:lnTo>
                    <a:pt x="728776" y="82575"/>
                  </a:lnTo>
                  <a:lnTo>
                    <a:pt x="728916" y="82486"/>
                  </a:lnTo>
                  <a:lnTo>
                    <a:pt x="729018" y="82181"/>
                  </a:lnTo>
                  <a:close/>
                </a:path>
                <a:path w="4399915" h="1041400">
                  <a:moveTo>
                    <a:pt x="838187" y="3759"/>
                  </a:moveTo>
                  <a:lnTo>
                    <a:pt x="837666" y="2743"/>
                  </a:lnTo>
                  <a:lnTo>
                    <a:pt x="835825" y="2146"/>
                  </a:lnTo>
                  <a:lnTo>
                    <a:pt x="834847" y="2667"/>
                  </a:lnTo>
                  <a:lnTo>
                    <a:pt x="834237" y="4521"/>
                  </a:lnTo>
                  <a:lnTo>
                    <a:pt x="834745" y="5486"/>
                  </a:lnTo>
                  <a:lnTo>
                    <a:pt x="836587" y="6083"/>
                  </a:lnTo>
                  <a:lnTo>
                    <a:pt x="837590" y="5613"/>
                  </a:lnTo>
                  <a:lnTo>
                    <a:pt x="838187" y="3759"/>
                  </a:lnTo>
                  <a:close/>
                </a:path>
                <a:path w="4399915" h="1041400">
                  <a:moveTo>
                    <a:pt x="3052318" y="10528"/>
                  </a:moveTo>
                  <a:lnTo>
                    <a:pt x="3051822" y="9525"/>
                  </a:lnTo>
                  <a:lnTo>
                    <a:pt x="3049968" y="8928"/>
                  </a:lnTo>
                  <a:lnTo>
                    <a:pt x="3048965" y="9448"/>
                  </a:lnTo>
                  <a:lnTo>
                    <a:pt x="3048368" y="11277"/>
                  </a:lnTo>
                  <a:lnTo>
                    <a:pt x="3048889" y="12255"/>
                  </a:lnTo>
                  <a:lnTo>
                    <a:pt x="3050743" y="12865"/>
                  </a:lnTo>
                  <a:lnTo>
                    <a:pt x="3051721" y="12357"/>
                  </a:lnTo>
                  <a:lnTo>
                    <a:pt x="3052318" y="10528"/>
                  </a:lnTo>
                  <a:close/>
                </a:path>
                <a:path w="4399915" h="1041400">
                  <a:moveTo>
                    <a:pt x="3170745" y="70827"/>
                  </a:moveTo>
                  <a:lnTo>
                    <a:pt x="3170237" y="69837"/>
                  </a:lnTo>
                  <a:lnTo>
                    <a:pt x="3168383" y="69240"/>
                  </a:lnTo>
                  <a:lnTo>
                    <a:pt x="3167392" y="69735"/>
                  </a:lnTo>
                  <a:lnTo>
                    <a:pt x="3166795" y="71589"/>
                  </a:lnTo>
                  <a:lnTo>
                    <a:pt x="3167291" y="72593"/>
                  </a:lnTo>
                  <a:lnTo>
                    <a:pt x="3169145" y="73202"/>
                  </a:lnTo>
                  <a:lnTo>
                    <a:pt x="3170148" y="72682"/>
                  </a:lnTo>
                  <a:lnTo>
                    <a:pt x="3170745" y="70827"/>
                  </a:lnTo>
                  <a:close/>
                </a:path>
                <a:path w="4399915" h="1041400">
                  <a:moveTo>
                    <a:pt x="3263531" y="698"/>
                  </a:moveTo>
                  <a:lnTo>
                    <a:pt x="3263163" y="0"/>
                  </a:lnTo>
                  <a:lnTo>
                    <a:pt x="3257575" y="0"/>
                  </a:lnTo>
                  <a:lnTo>
                    <a:pt x="3256940" y="1981"/>
                  </a:lnTo>
                  <a:lnTo>
                    <a:pt x="3257766" y="3632"/>
                  </a:lnTo>
                  <a:lnTo>
                    <a:pt x="3260877" y="4635"/>
                  </a:lnTo>
                  <a:lnTo>
                    <a:pt x="3262528" y="3797"/>
                  </a:lnTo>
                  <a:lnTo>
                    <a:pt x="3263531" y="698"/>
                  </a:lnTo>
                  <a:close/>
                </a:path>
                <a:path w="4399915" h="1041400">
                  <a:moveTo>
                    <a:pt x="3288728" y="137782"/>
                  </a:moveTo>
                  <a:lnTo>
                    <a:pt x="3287293" y="134962"/>
                  </a:lnTo>
                  <a:lnTo>
                    <a:pt x="3282035" y="133261"/>
                  </a:lnTo>
                  <a:lnTo>
                    <a:pt x="3279241" y="134696"/>
                  </a:lnTo>
                  <a:lnTo>
                    <a:pt x="3277527" y="139941"/>
                  </a:lnTo>
                  <a:lnTo>
                    <a:pt x="3278962" y="142748"/>
                  </a:lnTo>
                  <a:lnTo>
                    <a:pt x="3284207" y="144449"/>
                  </a:lnTo>
                  <a:lnTo>
                    <a:pt x="3287026" y="143027"/>
                  </a:lnTo>
                  <a:lnTo>
                    <a:pt x="3288728" y="137782"/>
                  </a:lnTo>
                  <a:close/>
                </a:path>
                <a:path w="4399915" h="1041400">
                  <a:moveTo>
                    <a:pt x="3377209" y="70434"/>
                  </a:moveTo>
                  <a:lnTo>
                    <a:pt x="3376218" y="68465"/>
                  </a:lnTo>
                  <a:lnTo>
                    <a:pt x="3372510" y="67271"/>
                  </a:lnTo>
                  <a:lnTo>
                    <a:pt x="3370529" y="68262"/>
                  </a:lnTo>
                  <a:lnTo>
                    <a:pt x="3369335" y="71970"/>
                  </a:lnTo>
                  <a:lnTo>
                    <a:pt x="3370338" y="73964"/>
                  </a:lnTo>
                  <a:lnTo>
                    <a:pt x="3374034" y="75158"/>
                  </a:lnTo>
                  <a:lnTo>
                    <a:pt x="3376015" y="74142"/>
                  </a:lnTo>
                  <a:lnTo>
                    <a:pt x="3377209" y="70434"/>
                  </a:lnTo>
                  <a:close/>
                </a:path>
                <a:path w="4399915" h="1041400">
                  <a:moveTo>
                    <a:pt x="3400933" y="212026"/>
                  </a:moveTo>
                  <a:lnTo>
                    <a:pt x="3398913" y="208064"/>
                  </a:lnTo>
                  <a:lnTo>
                    <a:pt x="3391522" y="205663"/>
                  </a:lnTo>
                  <a:lnTo>
                    <a:pt x="3387547" y="207683"/>
                  </a:lnTo>
                  <a:lnTo>
                    <a:pt x="3385147" y="215061"/>
                  </a:lnTo>
                  <a:lnTo>
                    <a:pt x="3387166" y="219049"/>
                  </a:lnTo>
                  <a:lnTo>
                    <a:pt x="3394570" y="221449"/>
                  </a:lnTo>
                  <a:lnTo>
                    <a:pt x="3398545" y="219405"/>
                  </a:lnTo>
                  <a:lnTo>
                    <a:pt x="3400933" y="212026"/>
                  </a:lnTo>
                  <a:close/>
                </a:path>
                <a:path w="4399915" h="1041400">
                  <a:moveTo>
                    <a:pt x="3467671" y="3238"/>
                  </a:moveTo>
                  <a:lnTo>
                    <a:pt x="3466503" y="914"/>
                  </a:lnTo>
                  <a:lnTo>
                    <a:pt x="3463658" y="0"/>
                  </a:lnTo>
                  <a:lnTo>
                    <a:pt x="3461220" y="0"/>
                  </a:lnTo>
                  <a:lnTo>
                    <a:pt x="3459848" y="698"/>
                  </a:lnTo>
                  <a:lnTo>
                    <a:pt x="3458451" y="4991"/>
                  </a:lnTo>
                  <a:lnTo>
                    <a:pt x="3459645" y="7315"/>
                  </a:lnTo>
                  <a:lnTo>
                    <a:pt x="3463963" y="8712"/>
                  </a:lnTo>
                  <a:lnTo>
                    <a:pt x="3466274" y="7531"/>
                  </a:lnTo>
                  <a:lnTo>
                    <a:pt x="3467671" y="3238"/>
                  </a:lnTo>
                  <a:close/>
                </a:path>
                <a:path w="4399915" h="1041400">
                  <a:moveTo>
                    <a:pt x="3487864" y="146570"/>
                  </a:moveTo>
                  <a:lnTo>
                    <a:pt x="3486353" y="143598"/>
                  </a:lnTo>
                  <a:lnTo>
                    <a:pt x="3480803" y="141795"/>
                  </a:lnTo>
                  <a:lnTo>
                    <a:pt x="3477831" y="143319"/>
                  </a:lnTo>
                  <a:lnTo>
                    <a:pt x="3476028" y="148869"/>
                  </a:lnTo>
                  <a:lnTo>
                    <a:pt x="3477539" y="151841"/>
                  </a:lnTo>
                  <a:lnTo>
                    <a:pt x="3483089" y="153644"/>
                  </a:lnTo>
                  <a:lnTo>
                    <a:pt x="3486061" y="152120"/>
                  </a:lnTo>
                  <a:lnTo>
                    <a:pt x="3487864" y="146570"/>
                  </a:lnTo>
                  <a:close/>
                </a:path>
                <a:path w="4399915" h="1041400">
                  <a:moveTo>
                    <a:pt x="3505289" y="293611"/>
                  </a:moveTo>
                  <a:lnTo>
                    <a:pt x="3503434" y="289966"/>
                  </a:lnTo>
                  <a:lnTo>
                    <a:pt x="3496665" y="287769"/>
                  </a:lnTo>
                  <a:lnTo>
                    <a:pt x="3493008" y="289623"/>
                  </a:lnTo>
                  <a:lnTo>
                    <a:pt x="3490811" y="296392"/>
                  </a:lnTo>
                  <a:lnTo>
                    <a:pt x="3492677" y="300050"/>
                  </a:lnTo>
                  <a:lnTo>
                    <a:pt x="3499447" y="302247"/>
                  </a:lnTo>
                  <a:lnTo>
                    <a:pt x="3503091" y="300393"/>
                  </a:lnTo>
                  <a:lnTo>
                    <a:pt x="3505289" y="293611"/>
                  </a:lnTo>
                  <a:close/>
                </a:path>
                <a:path w="4399915" h="1041400">
                  <a:moveTo>
                    <a:pt x="3575837" y="81203"/>
                  </a:moveTo>
                  <a:lnTo>
                    <a:pt x="3574491" y="78574"/>
                  </a:lnTo>
                  <a:lnTo>
                    <a:pt x="3569551" y="76962"/>
                  </a:lnTo>
                  <a:lnTo>
                    <a:pt x="3566922" y="78308"/>
                  </a:lnTo>
                  <a:lnTo>
                    <a:pt x="3565309" y="83248"/>
                  </a:lnTo>
                  <a:lnTo>
                    <a:pt x="3566655" y="85890"/>
                  </a:lnTo>
                  <a:lnTo>
                    <a:pt x="3571595" y="87490"/>
                  </a:lnTo>
                  <a:lnTo>
                    <a:pt x="3574237" y="86156"/>
                  </a:lnTo>
                  <a:lnTo>
                    <a:pt x="3575837" y="81203"/>
                  </a:lnTo>
                  <a:close/>
                </a:path>
                <a:path w="4399915" h="1041400">
                  <a:moveTo>
                    <a:pt x="3593084" y="229184"/>
                  </a:moveTo>
                  <a:lnTo>
                    <a:pt x="3591229" y="225526"/>
                  </a:lnTo>
                  <a:lnTo>
                    <a:pt x="3584448" y="223329"/>
                  </a:lnTo>
                  <a:lnTo>
                    <a:pt x="3580815" y="225196"/>
                  </a:lnTo>
                  <a:lnTo>
                    <a:pt x="3578618" y="231965"/>
                  </a:lnTo>
                  <a:lnTo>
                    <a:pt x="3580473" y="235597"/>
                  </a:lnTo>
                  <a:lnTo>
                    <a:pt x="3587254" y="237794"/>
                  </a:lnTo>
                  <a:lnTo>
                    <a:pt x="3590887" y="235953"/>
                  </a:lnTo>
                  <a:lnTo>
                    <a:pt x="3593084" y="229184"/>
                  </a:lnTo>
                  <a:close/>
                </a:path>
                <a:path w="4399915" h="1041400">
                  <a:moveTo>
                    <a:pt x="3609251" y="380682"/>
                  </a:moveTo>
                  <a:lnTo>
                    <a:pt x="3606304" y="374878"/>
                  </a:lnTo>
                  <a:lnTo>
                    <a:pt x="3595522" y="371373"/>
                  </a:lnTo>
                  <a:lnTo>
                    <a:pt x="3589731" y="374332"/>
                  </a:lnTo>
                  <a:lnTo>
                    <a:pt x="3586226" y="385114"/>
                  </a:lnTo>
                  <a:lnTo>
                    <a:pt x="3589172" y="390906"/>
                  </a:lnTo>
                  <a:lnTo>
                    <a:pt x="3599954" y="394411"/>
                  </a:lnTo>
                  <a:lnTo>
                    <a:pt x="3605746" y="391452"/>
                  </a:lnTo>
                  <a:lnTo>
                    <a:pt x="3609251" y="380682"/>
                  </a:lnTo>
                  <a:close/>
                </a:path>
                <a:path w="4399915" h="1041400">
                  <a:moveTo>
                    <a:pt x="3664242" y="16065"/>
                  </a:moveTo>
                  <a:lnTo>
                    <a:pt x="3662896" y="13411"/>
                  </a:lnTo>
                  <a:lnTo>
                    <a:pt x="3657955" y="11798"/>
                  </a:lnTo>
                  <a:lnTo>
                    <a:pt x="3655314" y="13169"/>
                  </a:lnTo>
                  <a:lnTo>
                    <a:pt x="3653713" y="18084"/>
                  </a:lnTo>
                  <a:lnTo>
                    <a:pt x="3655060" y="20726"/>
                  </a:lnTo>
                  <a:lnTo>
                    <a:pt x="3660000" y="22326"/>
                  </a:lnTo>
                  <a:lnTo>
                    <a:pt x="3662642" y="20993"/>
                  </a:lnTo>
                  <a:lnTo>
                    <a:pt x="3664242" y="16065"/>
                  </a:lnTo>
                  <a:close/>
                </a:path>
                <a:path w="4399915" h="1041400">
                  <a:moveTo>
                    <a:pt x="3680041" y="165100"/>
                  </a:moveTo>
                  <a:lnTo>
                    <a:pt x="3678364" y="161772"/>
                  </a:lnTo>
                  <a:lnTo>
                    <a:pt x="3672192" y="159766"/>
                  </a:lnTo>
                  <a:lnTo>
                    <a:pt x="3668877" y="161467"/>
                  </a:lnTo>
                  <a:lnTo>
                    <a:pt x="3666883" y="167627"/>
                  </a:lnTo>
                  <a:lnTo>
                    <a:pt x="3668560" y="170929"/>
                  </a:lnTo>
                  <a:lnTo>
                    <a:pt x="3674732" y="172935"/>
                  </a:lnTo>
                  <a:lnTo>
                    <a:pt x="3678034" y="171246"/>
                  </a:lnTo>
                  <a:lnTo>
                    <a:pt x="3680041" y="165100"/>
                  </a:lnTo>
                  <a:close/>
                </a:path>
                <a:path w="4399915" h="1041400">
                  <a:moveTo>
                    <a:pt x="3692829" y="317919"/>
                  </a:moveTo>
                  <a:lnTo>
                    <a:pt x="3690721" y="313766"/>
                  </a:lnTo>
                  <a:lnTo>
                    <a:pt x="3683025" y="311277"/>
                  </a:lnTo>
                  <a:lnTo>
                    <a:pt x="3678885" y="313385"/>
                  </a:lnTo>
                  <a:lnTo>
                    <a:pt x="3676370" y="321081"/>
                  </a:lnTo>
                  <a:lnTo>
                    <a:pt x="3678491" y="325221"/>
                  </a:lnTo>
                  <a:lnTo>
                    <a:pt x="3686187" y="327723"/>
                  </a:lnTo>
                  <a:lnTo>
                    <a:pt x="3690328" y="325615"/>
                  </a:lnTo>
                  <a:lnTo>
                    <a:pt x="3692829" y="317919"/>
                  </a:lnTo>
                  <a:close/>
                </a:path>
                <a:path w="4399915" h="1041400">
                  <a:moveTo>
                    <a:pt x="3705517" y="474179"/>
                  </a:moveTo>
                  <a:lnTo>
                    <a:pt x="3701973" y="467245"/>
                  </a:lnTo>
                  <a:lnTo>
                    <a:pt x="3689045" y="463042"/>
                  </a:lnTo>
                  <a:lnTo>
                    <a:pt x="3682098" y="466559"/>
                  </a:lnTo>
                  <a:lnTo>
                    <a:pt x="3677882" y="479513"/>
                  </a:lnTo>
                  <a:lnTo>
                    <a:pt x="3681425" y="486486"/>
                  </a:lnTo>
                  <a:lnTo>
                    <a:pt x="3694366" y="490689"/>
                  </a:lnTo>
                  <a:lnTo>
                    <a:pt x="3701313" y="487121"/>
                  </a:lnTo>
                  <a:lnTo>
                    <a:pt x="3705517" y="474179"/>
                  </a:lnTo>
                  <a:close/>
                </a:path>
                <a:path w="4399915" h="1041400">
                  <a:moveTo>
                    <a:pt x="3766502" y="101244"/>
                  </a:moveTo>
                  <a:lnTo>
                    <a:pt x="3765080" y="98450"/>
                  </a:lnTo>
                  <a:lnTo>
                    <a:pt x="3759835" y="96748"/>
                  </a:lnTo>
                  <a:lnTo>
                    <a:pt x="3757028" y="98171"/>
                  </a:lnTo>
                  <a:lnTo>
                    <a:pt x="3755326" y="103441"/>
                  </a:lnTo>
                  <a:lnTo>
                    <a:pt x="3756761" y="106235"/>
                  </a:lnTo>
                  <a:lnTo>
                    <a:pt x="3761994" y="107937"/>
                  </a:lnTo>
                  <a:lnTo>
                    <a:pt x="3764800" y="106514"/>
                  </a:lnTo>
                  <a:lnTo>
                    <a:pt x="3766502" y="101244"/>
                  </a:lnTo>
                  <a:close/>
                </a:path>
                <a:path w="4399915" h="1041400">
                  <a:moveTo>
                    <a:pt x="3779926" y="254584"/>
                  </a:moveTo>
                  <a:lnTo>
                    <a:pt x="3777742" y="250266"/>
                  </a:lnTo>
                  <a:lnTo>
                    <a:pt x="3769715" y="247662"/>
                  </a:lnTo>
                  <a:lnTo>
                    <a:pt x="3765423" y="249872"/>
                  </a:lnTo>
                  <a:lnTo>
                    <a:pt x="3762819" y="257873"/>
                  </a:lnTo>
                  <a:lnTo>
                    <a:pt x="3765004" y="262178"/>
                  </a:lnTo>
                  <a:lnTo>
                    <a:pt x="3773017" y="264782"/>
                  </a:lnTo>
                  <a:lnTo>
                    <a:pt x="3777323" y="262585"/>
                  </a:lnTo>
                  <a:lnTo>
                    <a:pt x="3779926" y="254584"/>
                  </a:lnTo>
                  <a:close/>
                </a:path>
                <a:path w="4399915" h="1041400">
                  <a:moveTo>
                    <a:pt x="3787749" y="412267"/>
                  </a:moveTo>
                  <a:lnTo>
                    <a:pt x="3785209" y="407289"/>
                  </a:lnTo>
                  <a:lnTo>
                    <a:pt x="3775976" y="404291"/>
                  </a:lnTo>
                  <a:lnTo>
                    <a:pt x="3771011" y="406831"/>
                  </a:lnTo>
                  <a:lnTo>
                    <a:pt x="3768001" y="416077"/>
                  </a:lnTo>
                  <a:lnTo>
                    <a:pt x="3770541" y="421043"/>
                  </a:lnTo>
                  <a:lnTo>
                    <a:pt x="3779774" y="424040"/>
                  </a:lnTo>
                  <a:lnTo>
                    <a:pt x="3784739" y="421513"/>
                  </a:lnTo>
                  <a:lnTo>
                    <a:pt x="3787749" y="412267"/>
                  </a:lnTo>
                  <a:close/>
                </a:path>
                <a:path w="4399915" h="1041400">
                  <a:moveTo>
                    <a:pt x="3791432" y="574268"/>
                  </a:moveTo>
                  <a:lnTo>
                    <a:pt x="3788384" y="568299"/>
                  </a:lnTo>
                  <a:lnTo>
                    <a:pt x="3777310" y="564705"/>
                  </a:lnTo>
                  <a:lnTo>
                    <a:pt x="3771341" y="567740"/>
                  </a:lnTo>
                  <a:lnTo>
                    <a:pt x="3767734" y="578840"/>
                  </a:lnTo>
                  <a:lnTo>
                    <a:pt x="3770782" y="584784"/>
                  </a:lnTo>
                  <a:lnTo>
                    <a:pt x="3781856" y="588378"/>
                  </a:lnTo>
                  <a:lnTo>
                    <a:pt x="3787825" y="585368"/>
                  </a:lnTo>
                  <a:lnTo>
                    <a:pt x="3791432" y="574268"/>
                  </a:lnTo>
                  <a:close/>
                </a:path>
                <a:path w="4399915" h="1041400">
                  <a:moveTo>
                    <a:pt x="3866604" y="191414"/>
                  </a:moveTo>
                  <a:lnTo>
                    <a:pt x="3864394" y="187109"/>
                  </a:lnTo>
                  <a:lnTo>
                    <a:pt x="3856393" y="184492"/>
                  </a:lnTo>
                  <a:lnTo>
                    <a:pt x="3852087" y="186702"/>
                  </a:lnTo>
                  <a:lnTo>
                    <a:pt x="3849497" y="194703"/>
                  </a:lnTo>
                  <a:lnTo>
                    <a:pt x="3851668" y="199009"/>
                  </a:lnTo>
                  <a:lnTo>
                    <a:pt x="3859682" y="201612"/>
                  </a:lnTo>
                  <a:lnTo>
                    <a:pt x="3864000" y="199415"/>
                  </a:lnTo>
                  <a:lnTo>
                    <a:pt x="3866604" y="191414"/>
                  </a:lnTo>
                  <a:close/>
                </a:path>
                <a:path w="4399915" h="1041400">
                  <a:moveTo>
                    <a:pt x="3874185" y="349554"/>
                  </a:moveTo>
                  <a:lnTo>
                    <a:pt x="3871582" y="344424"/>
                  </a:lnTo>
                  <a:lnTo>
                    <a:pt x="3862044" y="341325"/>
                  </a:lnTo>
                  <a:lnTo>
                    <a:pt x="3856901" y="343941"/>
                  </a:lnTo>
                  <a:lnTo>
                    <a:pt x="3853802" y="353491"/>
                  </a:lnTo>
                  <a:lnTo>
                    <a:pt x="3856418" y="358635"/>
                  </a:lnTo>
                  <a:lnTo>
                    <a:pt x="3865956" y="361734"/>
                  </a:lnTo>
                  <a:lnTo>
                    <a:pt x="3871087" y="359105"/>
                  </a:lnTo>
                  <a:lnTo>
                    <a:pt x="3874185" y="349554"/>
                  </a:lnTo>
                  <a:close/>
                </a:path>
                <a:path w="4399915" h="1041400">
                  <a:moveTo>
                    <a:pt x="3876167" y="512152"/>
                  </a:moveTo>
                  <a:lnTo>
                    <a:pt x="3873373" y="506691"/>
                  </a:lnTo>
                  <a:lnTo>
                    <a:pt x="3863200" y="503389"/>
                  </a:lnTo>
                  <a:lnTo>
                    <a:pt x="3857764" y="506171"/>
                  </a:lnTo>
                  <a:lnTo>
                    <a:pt x="3854450" y="516343"/>
                  </a:lnTo>
                  <a:lnTo>
                    <a:pt x="3857218" y="521779"/>
                  </a:lnTo>
                  <a:lnTo>
                    <a:pt x="3867404" y="525094"/>
                  </a:lnTo>
                  <a:lnTo>
                    <a:pt x="3872852" y="522325"/>
                  </a:lnTo>
                  <a:lnTo>
                    <a:pt x="3876167" y="512152"/>
                  </a:lnTo>
                  <a:close/>
                </a:path>
                <a:path w="4399915" h="1041400">
                  <a:moveTo>
                    <a:pt x="3878478" y="678192"/>
                  </a:moveTo>
                  <a:lnTo>
                    <a:pt x="3874020" y="669417"/>
                  </a:lnTo>
                  <a:lnTo>
                    <a:pt x="3857675" y="664108"/>
                  </a:lnTo>
                  <a:lnTo>
                    <a:pt x="3848925" y="668591"/>
                  </a:lnTo>
                  <a:lnTo>
                    <a:pt x="3843617" y="684911"/>
                  </a:lnTo>
                  <a:lnTo>
                    <a:pt x="3848062" y="693699"/>
                  </a:lnTo>
                  <a:lnTo>
                    <a:pt x="3864406" y="699008"/>
                  </a:lnTo>
                  <a:lnTo>
                    <a:pt x="3873169" y="694524"/>
                  </a:lnTo>
                  <a:lnTo>
                    <a:pt x="3878478" y="678192"/>
                  </a:lnTo>
                  <a:close/>
                </a:path>
                <a:path w="4399915" h="1041400">
                  <a:moveTo>
                    <a:pt x="3953573" y="789940"/>
                  </a:moveTo>
                  <a:lnTo>
                    <a:pt x="3951681" y="783361"/>
                  </a:lnTo>
                  <a:lnTo>
                    <a:pt x="3947452" y="777963"/>
                  </a:lnTo>
                  <a:lnTo>
                    <a:pt x="3941267" y="774471"/>
                  </a:lnTo>
                  <a:lnTo>
                    <a:pt x="3934206" y="773658"/>
                  </a:lnTo>
                  <a:lnTo>
                    <a:pt x="3927614" y="775538"/>
                  </a:lnTo>
                  <a:lnTo>
                    <a:pt x="3922204" y="779754"/>
                  </a:lnTo>
                  <a:lnTo>
                    <a:pt x="3918724" y="785939"/>
                  </a:lnTo>
                  <a:lnTo>
                    <a:pt x="3917912" y="793000"/>
                  </a:lnTo>
                  <a:lnTo>
                    <a:pt x="3919804" y="799592"/>
                  </a:lnTo>
                  <a:lnTo>
                    <a:pt x="3924020" y="804989"/>
                  </a:lnTo>
                  <a:lnTo>
                    <a:pt x="3930218" y="808482"/>
                  </a:lnTo>
                  <a:lnTo>
                    <a:pt x="3937266" y="809294"/>
                  </a:lnTo>
                  <a:lnTo>
                    <a:pt x="3943858" y="807415"/>
                  </a:lnTo>
                  <a:lnTo>
                    <a:pt x="3949268" y="803186"/>
                  </a:lnTo>
                  <a:lnTo>
                    <a:pt x="3952760" y="797001"/>
                  </a:lnTo>
                  <a:lnTo>
                    <a:pt x="3953573" y="789940"/>
                  </a:lnTo>
                  <a:close/>
                </a:path>
                <a:path w="4399915" h="1041400">
                  <a:moveTo>
                    <a:pt x="3958628" y="287286"/>
                  </a:moveTo>
                  <a:lnTo>
                    <a:pt x="3956443" y="282981"/>
                  </a:lnTo>
                  <a:lnTo>
                    <a:pt x="3948417" y="280365"/>
                  </a:lnTo>
                  <a:lnTo>
                    <a:pt x="3944112" y="282575"/>
                  </a:lnTo>
                  <a:lnTo>
                    <a:pt x="3941508" y="290588"/>
                  </a:lnTo>
                  <a:lnTo>
                    <a:pt x="3943705" y="294855"/>
                  </a:lnTo>
                  <a:lnTo>
                    <a:pt x="3951732" y="297472"/>
                  </a:lnTo>
                  <a:lnTo>
                    <a:pt x="3956024" y="295313"/>
                  </a:lnTo>
                  <a:lnTo>
                    <a:pt x="3958628" y="287286"/>
                  </a:lnTo>
                  <a:close/>
                </a:path>
                <a:path w="4399915" h="1041400">
                  <a:moveTo>
                    <a:pt x="3959441" y="616915"/>
                  </a:moveTo>
                  <a:lnTo>
                    <a:pt x="3956151" y="610463"/>
                  </a:lnTo>
                  <a:lnTo>
                    <a:pt x="3944137" y="606552"/>
                  </a:lnTo>
                  <a:lnTo>
                    <a:pt x="3937685" y="609841"/>
                  </a:lnTo>
                  <a:lnTo>
                    <a:pt x="3933774" y="621855"/>
                  </a:lnTo>
                  <a:lnTo>
                    <a:pt x="3937063" y="628307"/>
                  </a:lnTo>
                  <a:lnTo>
                    <a:pt x="3949077" y="632206"/>
                  </a:lnTo>
                  <a:lnTo>
                    <a:pt x="3955542" y="628929"/>
                  </a:lnTo>
                  <a:lnTo>
                    <a:pt x="3959441" y="616915"/>
                  </a:lnTo>
                  <a:close/>
                </a:path>
                <a:path w="4399915" h="1041400">
                  <a:moveTo>
                    <a:pt x="3963187" y="449605"/>
                  </a:moveTo>
                  <a:lnTo>
                    <a:pt x="3960076" y="443484"/>
                  </a:lnTo>
                  <a:lnTo>
                    <a:pt x="3948684" y="439788"/>
                  </a:lnTo>
                  <a:lnTo>
                    <a:pt x="3942562" y="442912"/>
                  </a:lnTo>
                  <a:lnTo>
                    <a:pt x="3938854" y="454304"/>
                  </a:lnTo>
                  <a:lnTo>
                    <a:pt x="3941978" y="460425"/>
                  </a:lnTo>
                  <a:lnTo>
                    <a:pt x="3953370" y="464134"/>
                  </a:lnTo>
                  <a:lnTo>
                    <a:pt x="3959479" y="461010"/>
                  </a:lnTo>
                  <a:lnTo>
                    <a:pt x="3963187" y="449605"/>
                  </a:lnTo>
                  <a:close/>
                </a:path>
                <a:path w="4399915" h="1041400">
                  <a:moveTo>
                    <a:pt x="4023537" y="904138"/>
                  </a:moveTo>
                  <a:lnTo>
                    <a:pt x="4021404" y="896683"/>
                  </a:lnTo>
                  <a:lnTo>
                    <a:pt x="4016629" y="890562"/>
                  </a:lnTo>
                  <a:lnTo>
                    <a:pt x="4009644" y="886612"/>
                  </a:lnTo>
                  <a:lnTo>
                    <a:pt x="4001643" y="885698"/>
                  </a:lnTo>
                  <a:lnTo>
                    <a:pt x="3994188" y="887831"/>
                  </a:lnTo>
                  <a:lnTo>
                    <a:pt x="3988066" y="892606"/>
                  </a:lnTo>
                  <a:lnTo>
                    <a:pt x="3984129" y="899591"/>
                  </a:lnTo>
                  <a:lnTo>
                    <a:pt x="3983202" y="907592"/>
                  </a:lnTo>
                  <a:lnTo>
                    <a:pt x="3985336" y="915047"/>
                  </a:lnTo>
                  <a:lnTo>
                    <a:pt x="3990124" y="921169"/>
                  </a:lnTo>
                  <a:lnTo>
                    <a:pt x="3997134" y="925106"/>
                  </a:lnTo>
                  <a:lnTo>
                    <a:pt x="4005110" y="926033"/>
                  </a:lnTo>
                  <a:lnTo>
                    <a:pt x="4012565" y="923886"/>
                  </a:lnTo>
                  <a:lnTo>
                    <a:pt x="4018673" y="919111"/>
                  </a:lnTo>
                  <a:lnTo>
                    <a:pt x="4022623" y="912101"/>
                  </a:lnTo>
                  <a:lnTo>
                    <a:pt x="4023537" y="904138"/>
                  </a:lnTo>
                  <a:close/>
                </a:path>
                <a:path w="4399915" h="1041400">
                  <a:moveTo>
                    <a:pt x="4037596" y="726071"/>
                  </a:moveTo>
                  <a:lnTo>
                    <a:pt x="4033456" y="717969"/>
                  </a:lnTo>
                  <a:lnTo>
                    <a:pt x="4018356" y="713066"/>
                  </a:lnTo>
                  <a:lnTo>
                    <a:pt x="4010253" y="717194"/>
                  </a:lnTo>
                  <a:lnTo>
                    <a:pt x="4005338" y="732307"/>
                  </a:lnTo>
                  <a:lnTo>
                    <a:pt x="4009479" y="740397"/>
                  </a:lnTo>
                  <a:lnTo>
                    <a:pt x="4024566" y="745312"/>
                  </a:lnTo>
                  <a:lnTo>
                    <a:pt x="4032694" y="741184"/>
                  </a:lnTo>
                  <a:lnTo>
                    <a:pt x="4037596" y="726071"/>
                  </a:lnTo>
                  <a:close/>
                </a:path>
                <a:path w="4399915" h="1041400">
                  <a:moveTo>
                    <a:pt x="4045331" y="554685"/>
                  </a:moveTo>
                  <a:lnTo>
                    <a:pt x="4041965" y="548055"/>
                  </a:lnTo>
                  <a:lnTo>
                    <a:pt x="4029646" y="544042"/>
                  </a:lnTo>
                  <a:lnTo>
                    <a:pt x="4023017" y="547433"/>
                  </a:lnTo>
                  <a:lnTo>
                    <a:pt x="4019029" y="559739"/>
                  </a:lnTo>
                  <a:lnTo>
                    <a:pt x="4022394" y="566356"/>
                  </a:lnTo>
                  <a:lnTo>
                    <a:pt x="4034713" y="570357"/>
                  </a:lnTo>
                  <a:lnTo>
                    <a:pt x="4041343" y="566978"/>
                  </a:lnTo>
                  <a:lnTo>
                    <a:pt x="4045331" y="554685"/>
                  </a:lnTo>
                  <a:close/>
                </a:path>
                <a:path w="4399915" h="1041400">
                  <a:moveTo>
                    <a:pt x="4048226" y="387464"/>
                  </a:moveTo>
                  <a:lnTo>
                    <a:pt x="4045280" y="381685"/>
                  </a:lnTo>
                  <a:lnTo>
                    <a:pt x="4034498" y="378180"/>
                  </a:lnTo>
                  <a:lnTo>
                    <a:pt x="4028719" y="381127"/>
                  </a:lnTo>
                  <a:lnTo>
                    <a:pt x="4025214" y="391922"/>
                  </a:lnTo>
                  <a:lnTo>
                    <a:pt x="4028160" y="397700"/>
                  </a:lnTo>
                  <a:lnTo>
                    <a:pt x="4038943" y="401205"/>
                  </a:lnTo>
                  <a:lnTo>
                    <a:pt x="4044721" y="398259"/>
                  </a:lnTo>
                  <a:lnTo>
                    <a:pt x="4048226" y="387464"/>
                  </a:lnTo>
                  <a:close/>
                </a:path>
                <a:path w="4399915" h="1041400">
                  <a:moveTo>
                    <a:pt x="4108627" y="841641"/>
                  </a:moveTo>
                  <a:lnTo>
                    <a:pt x="4106621" y="834605"/>
                  </a:lnTo>
                  <a:lnTo>
                    <a:pt x="4102125" y="828840"/>
                  </a:lnTo>
                  <a:lnTo>
                    <a:pt x="4095534" y="825119"/>
                  </a:lnTo>
                  <a:lnTo>
                    <a:pt x="4088003" y="824255"/>
                  </a:lnTo>
                  <a:lnTo>
                    <a:pt x="4080980" y="826274"/>
                  </a:lnTo>
                  <a:lnTo>
                    <a:pt x="4075214" y="830783"/>
                  </a:lnTo>
                  <a:lnTo>
                    <a:pt x="4071505" y="837374"/>
                  </a:lnTo>
                  <a:lnTo>
                    <a:pt x="4070629" y="844905"/>
                  </a:lnTo>
                  <a:lnTo>
                    <a:pt x="4072648" y="851928"/>
                  </a:lnTo>
                  <a:lnTo>
                    <a:pt x="4077144" y="857694"/>
                  </a:lnTo>
                  <a:lnTo>
                    <a:pt x="4083735" y="861402"/>
                  </a:lnTo>
                  <a:lnTo>
                    <a:pt x="4091254" y="862279"/>
                  </a:lnTo>
                  <a:lnTo>
                    <a:pt x="4098277" y="860259"/>
                  </a:lnTo>
                  <a:lnTo>
                    <a:pt x="4104043" y="855764"/>
                  </a:lnTo>
                  <a:lnTo>
                    <a:pt x="4107764" y="849160"/>
                  </a:lnTo>
                  <a:lnTo>
                    <a:pt x="4108627" y="841641"/>
                  </a:lnTo>
                  <a:close/>
                </a:path>
                <a:path w="4399915" h="1041400">
                  <a:moveTo>
                    <a:pt x="4121975" y="664057"/>
                  </a:moveTo>
                  <a:lnTo>
                    <a:pt x="4118191" y="656628"/>
                  </a:lnTo>
                  <a:lnTo>
                    <a:pt x="4104309" y="652119"/>
                  </a:lnTo>
                  <a:lnTo>
                    <a:pt x="4096880" y="655904"/>
                  </a:lnTo>
                  <a:lnTo>
                    <a:pt x="4092384" y="669747"/>
                  </a:lnTo>
                  <a:lnTo>
                    <a:pt x="4096169" y="677202"/>
                  </a:lnTo>
                  <a:lnTo>
                    <a:pt x="4110037" y="681710"/>
                  </a:lnTo>
                  <a:lnTo>
                    <a:pt x="4117479" y="677900"/>
                  </a:lnTo>
                  <a:lnTo>
                    <a:pt x="4121975" y="664057"/>
                  </a:lnTo>
                  <a:close/>
                </a:path>
                <a:path w="4399915" h="1041400">
                  <a:moveTo>
                    <a:pt x="4130916" y="492493"/>
                  </a:moveTo>
                  <a:lnTo>
                    <a:pt x="4127538" y="485876"/>
                  </a:lnTo>
                  <a:lnTo>
                    <a:pt x="4115219" y="481876"/>
                  </a:lnTo>
                  <a:lnTo>
                    <a:pt x="4108615" y="485241"/>
                  </a:lnTo>
                  <a:lnTo>
                    <a:pt x="4104602" y="497586"/>
                  </a:lnTo>
                  <a:lnTo>
                    <a:pt x="4107980" y="504190"/>
                  </a:lnTo>
                  <a:lnTo>
                    <a:pt x="4120286" y="508190"/>
                  </a:lnTo>
                  <a:lnTo>
                    <a:pt x="4126903" y="504825"/>
                  </a:lnTo>
                  <a:lnTo>
                    <a:pt x="4130916" y="492493"/>
                  </a:lnTo>
                  <a:close/>
                </a:path>
                <a:path w="4399915" h="1041400">
                  <a:moveTo>
                    <a:pt x="4162361" y="959015"/>
                  </a:moveTo>
                  <a:lnTo>
                    <a:pt x="4159415" y="953211"/>
                  </a:lnTo>
                  <a:lnTo>
                    <a:pt x="4148632" y="949706"/>
                  </a:lnTo>
                  <a:lnTo>
                    <a:pt x="4142829" y="952665"/>
                  </a:lnTo>
                  <a:lnTo>
                    <a:pt x="4139336" y="963447"/>
                  </a:lnTo>
                  <a:lnTo>
                    <a:pt x="4142282" y="969238"/>
                  </a:lnTo>
                  <a:lnTo>
                    <a:pt x="4153065" y="972743"/>
                  </a:lnTo>
                  <a:lnTo>
                    <a:pt x="4158856" y="969784"/>
                  </a:lnTo>
                  <a:lnTo>
                    <a:pt x="4162361" y="959015"/>
                  </a:lnTo>
                  <a:close/>
                </a:path>
                <a:path w="4399915" h="1041400">
                  <a:moveTo>
                    <a:pt x="4192930" y="777417"/>
                  </a:moveTo>
                  <a:lnTo>
                    <a:pt x="4188536" y="768807"/>
                  </a:lnTo>
                  <a:lnTo>
                    <a:pt x="4172534" y="763600"/>
                  </a:lnTo>
                  <a:lnTo>
                    <a:pt x="4163923" y="767981"/>
                  </a:lnTo>
                  <a:lnTo>
                    <a:pt x="4158716" y="784009"/>
                  </a:lnTo>
                  <a:lnTo>
                    <a:pt x="4163098" y="792632"/>
                  </a:lnTo>
                  <a:lnTo>
                    <a:pt x="4179112" y="797839"/>
                  </a:lnTo>
                  <a:lnTo>
                    <a:pt x="4187723" y="793432"/>
                  </a:lnTo>
                  <a:lnTo>
                    <a:pt x="4192930" y="777417"/>
                  </a:lnTo>
                  <a:close/>
                </a:path>
                <a:path w="4399915" h="1041400">
                  <a:moveTo>
                    <a:pt x="4207357" y="601865"/>
                  </a:moveTo>
                  <a:lnTo>
                    <a:pt x="4203662" y="594563"/>
                  </a:lnTo>
                  <a:lnTo>
                    <a:pt x="4190098" y="590169"/>
                  </a:lnTo>
                  <a:lnTo>
                    <a:pt x="4182808" y="593890"/>
                  </a:lnTo>
                  <a:lnTo>
                    <a:pt x="4178414" y="607441"/>
                  </a:lnTo>
                  <a:lnTo>
                    <a:pt x="4182122" y="614705"/>
                  </a:lnTo>
                  <a:lnTo>
                    <a:pt x="4195686" y="619112"/>
                  </a:lnTo>
                  <a:lnTo>
                    <a:pt x="4202963" y="615403"/>
                  </a:lnTo>
                  <a:lnTo>
                    <a:pt x="4207357" y="601865"/>
                  </a:lnTo>
                  <a:close/>
                </a:path>
                <a:path w="4399915" h="1041400">
                  <a:moveTo>
                    <a:pt x="4247375" y="896416"/>
                  </a:moveTo>
                  <a:lnTo>
                    <a:pt x="4244924" y="891616"/>
                  </a:lnTo>
                  <a:lnTo>
                    <a:pt x="4235996" y="888707"/>
                  </a:lnTo>
                  <a:lnTo>
                    <a:pt x="4231195" y="891159"/>
                  </a:lnTo>
                  <a:lnTo>
                    <a:pt x="4228300" y="900074"/>
                  </a:lnTo>
                  <a:lnTo>
                    <a:pt x="4230725" y="904887"/>
                  </a:lnTo>
                  <a:lnTo>
                    <a:pt x="4239666" y="907796"/>
                  </a:lnTo>
                  <a:lnTo>
                    <a:pt x="4244479" y="905332"/>
                  </a:lnTo>
                  <a:lnTo>
                    <a:pt x="4247375" y="896416"/>
                  </a:lnTo>
                  <a:close/>
                </a:path>
                <a:path w="4399915" h="1041400">
                  <a:moveTo>
                    <a:pt x="4278414" y="715022"/>
                  </a:moveTo>
                  <a:lnTo>
                    <a:pt x="4274185" y="706767"/>
                  </a:lnTo>
                  <a:lnTo>
                    <a:pt x="4258792" y="701763"/>
                  </a:lnTo>
                  <a:lnTo>
                    <a:pt x="4250499" y="705954"/>
                  </a:lnTo>
                  <a:lnTo>
                    <a:pt x="4245495" y="721360"/>
                  </a:lnTo>
                  <a:lnTo>
                    <a:pt x="4249725" y="729640"/>
                  </a:lnTo>
                  <a:lnTo>
                    <a:pt x="4265130" y="734644"/>
                  </a:lnTo>
                  <a:lnTo>
                    <a:pt x="4273410" y="730427"/>
                  </a:lnTo>
                  <a:lnTo>
                    <a:pt x="4278414" y="715022"/>
                  </a:lnTo>
                  <a:close/>
                </a:path>
                <a:path w="4399915" h="1041400">
                  <a:moveTo>
                    <a:pt x="4314952" y="1017257"/>
                  </a:moveTo>
                  <a:lnTo>
                    <a:pt x="4312640" y="1009142"/>
                  </a:lnTo>
                  <a:lnTo>
                    <a:pt x="4307446" y="1002499"/>
                  </a:lnTo>
                  <a:lnTo>
                    <a:pt x="4299851" y="998207"/>
                  </a:lnTo>
                  <a:lnTo>
                    <a:pt x="4291165" y="997204"/>
                  </a:lnTo>
                  <a:lnTo>
                    <a:pt x="4283049" y="999528"/>
                  </a:lnTo>
                  <a:lnTo>
                    <a:pt x="4276407" y="1004722"/>
                  </a:lnTo>
                  <a:lnTo>
                    <a:pt x="4272127" y="1012329"/>
                  </a:lnTo>
                  <a:lnTo>
                    <a:pt x="4271111" y="1021016"/>
                  </a:lnTo>
                  <a:lnTo>
                    <a:pt x="4273435" y="1029131"/>
                  </a:lnTo>
                  <a:lnTo>
                    <a:pt x="4278630" y="1035773"/>
                  </a:lnTo>
                  <a:lnTo>
                    <a:pt x="4286250" y="1040053"/>
                  </a:lnTo>
                  <a:lnTo>
                    <a:pt x="4294911" y="1041057"/>
                  </a:lnTo>
                  <a:lnTo>
                    <a:pt x="4303014" y="1038733"/>
                  </a:lnTo>
                  <a:lnTo>
                    <a:pt x="4309656" y="1033551"/>
                  </a:lnTo>
                  <a:lnTo>
                    <a:pt x="4313961" y="1025931"/>
                  </a:lnTo>
                  <a:lnTo>
                    <a:pt x="4314952" y="1017257"/>
                  </a:lnTo>
                  <a:close/>
                </a:path>
                <a:path w="4399915" h="1041400">
                  <a:moveTo>
                    <a:pt x="4341063" y="833958"/>
                  </a:moveTo>
                  <a:lnTo>
                    <a:pt x="4339336" y="827887"/>
                  </a:lnTo>
                  <a:lnTo>
                    <a:pt x="4335450" y="822934"/>
                  </a:lnTo>
                  <a:lnTo>
                    <a:pt x="4329785" y="819721"/>
                  </a:lnTo>
                  <a:lnTo>
                    <a:pt x="4323296" y="818972"/>
                  </a:lnTo>
                  <a:lnTo>
                    <a:pt x="4317238" y="820712"/>
                  </a:lnTo>
                  <a:lnTo>
                    <a:pt x="4312259" y="824598"/>
                  </a:lnTo>
                  <a:lnTo>
                    <a:pt x="4309059" y="830275"/>
                  </a:lnTo>
                  <a:lnTo>
                    <a:pt x="4308310" y="836752"/>
                  </a:lnTo>
                  <a:lnTo>
                    <a:pt x="4310062" y="842810"/>
                  </a:lnTo>
                  <a:lnTo>
                    <a:pt x="4313948" y="847763"/>
                  </a:lnTo>
                  <a:lnTo>
                    <a:pt x="4319638" y="850963"/>
                  </a:lnTo>
                  <a:lnTo>
                    <a:pt x="4326102" y="851712"/>
                  </a:lnTo>
                  <a:lnTo>
                    <a:pt x="4332160" y="849985"/>
                  </a:lnTo>
                  <a:lnTo>
                    <a:pt x="4337126" y="846112"/>
                  </a:lnTo>
                  <a:lnTo>
                    <a:pt x="4340326" y="840435"/>
                  </a:lnTo>
                  <a:lnTo>
                    <a:pt x="4341063" y="833958"/>
                  </a:lnTo>
                  <a:close/>
                </a:path>
                <a:path w="4399915" h="1041400">
                  <a:moveTo>
                    <a:pt x="4399356" y="954189"/>
                  </a:moveTo>
                  <a:lnTo>
                    <a:pt x="4397413" y="947369"/>
                  </a:lnTo>
                  <a:lnTo>
                    <a:pt x="4393057" y="941793"/>
                  </a:lnTo>
                  <a:lnTo>
                    <a:pt x="4386681" y="938199"/>
                  </a:lnTo>
                  <a:lnTo>
                    <a:pt x="4379379" y="937348"/>
                  </a:lnTo>
                  <a:lnTo>
                    <a:pt x="4372559" y="939292"/>
                  </a:lnTo>
                  <a:lnTo>
                    <a:pt x="4366984" y="943660"/>
                  </a:lnTo>
                  <a:lnTo>
                    <a:pt x="4363377" y="950074"/>
                  </a:lnTo>
                  <a:lnTo>
                    <a:pt x="4362526" y="957351"/>
                  </a:lnTo>
                  <a:lnTo>
                    <a:pt x="4364482" y="964158"/>
                  </a:lnTo>
                  <a:lnTo>
                    <a:pt x="4368851" y="969746"/>
                  </a:lnTo>
                  <a:lnTo>
                    <a:pt x="4375251" y="973353"/>
                  </a:lnTo>
                  <a:lnTo>
                    <a:pt x="4382528" y="974178"/>
                  </a:lnTo>
                  <a:lnTo>
                    <a:pt x="4389336" y="972235"/>
                  </a:lnTo>
                  <a:lnTo>
                    <a:pt x="4394911" y="967867"/>
                  </a:lnTo>
                  <a:lnTo>
                    <a:pt x="4398518" y="961491"/>
                  </a:lnTo>
                  <a:lnTo>
                    <a:pt x="4399356" y="954189"/>
                  </a:lnTo>
                  <a:close/>
                </a:path>
              </a:pathLst>
            </a:custGeom>
            <a:solidFill>
              <a:srgbClr val="FFFFFF">
                <a:alpha val="22999"/>
              </a:srgbClr>
            </a:solidFill>
          </p:spPr>
          <p:txBody>
            <a:bodyPr wrap="square" lIns="0" tIns="0" rIns="0" bIns="0" rtlCol="0"/>
            <a:lstStyle/>
            <a:p>
              <a:endParaRPr/>
            </a:p>
          </p:txBody>
        </p:sp>
        <p:sp>
          <p:nvSpPr>
            <p:cNvPr id="8" name="object 8"/>
            <p:cNvSpPr/>
            <p:nvPr/>
          </p:nvSpPr>
          <p:spPr>
            <a:xfrm>
              <a:off x="4936439" y="1701"/>
              <a:ext cx="5307965" cy="1044575"/>
            </a:xfrm>
            <a:custGeom>
              <a:avLst/>
              <a:gdLst/>
              <a:ahLst/>
              <a:cxnLst/>
              <a:rect l="l" t="t" r="r" b="b"/>
              <a:pathLst>
                <a:path w="5307965" h="1044575">
                  <a:moveTo>
                    <a:pt x="56705" y="1008037"/>
                  </a:moveTo>
                  <a:lnTo>
                    <a:pt x="53695" y="997534"/>
                  </a:lnTo>
                  <a:lnTo>
                    <a:pt x="46977" y="988936"/>
                  </a:lnTo>
                  <a:lnTo>
                    <a:pt x="37134" y="983373"/>
                  </a:lnTo>
                  <a:lnTo>
                    <a:pt x="25920" y="982091"/>
                  </a:lnTo>
                  <a:lnTo>
                    <a:pt x="15430" y="985100"/>
                  </a:lnTo>
                  <a:lnTo>
                    <a:pt x="6832" y="991831"/>
                  </a:lnTo>
                  <a:lnTo>
                    <a:pt x="1295" y="1001674"/>
                  </a:lnTo>
                  <a:lnTo>
                    <a:pt x="0" y="1012901"/>
                  </a:lnTo>
                  <a:lnTo>
                    <a:pt x="2997" y="1023378"/>
                  </a:lnTo>
                  <a:lnTo>
                    <a:pt x="9715" y="1031976"/>
                  </a:lnTo>
                  <a:lnTo>
                    <a:pt x="19545" y="1037526"/>
                  </a:lnTo>
                  <a:lnTo>
                    <a:pt x="30772" y="1038821"/>
                  </a:lnTo>
                  <a:lnTo>
                    <a:pt x="41262" y="1035812"/>
                  </a:lnTo>
                  <a:lnTo>
                    <a:pt x="49860" y="1029093"/>
                  </a:lnTo>
                  <a:lnTo>
                    <a:pt x="55410" y="1019263"/>
                  </a:lnTo>
                  <a:lnTo>
                    <a:pt x="56705" y="1008037"/>
                  </a:lnTo>
                  <a:close/>
                </a:path>
                <a:path w="5307965" h="1044575">
                  <a:moveTo>
                    <a:pt x="94475" y="884567"/>
                  </a:moveTo>
                  <a:lnTo>
                    <a:pt x="92456" y="877531"/>
                  </a:lnTo>
                  <a:lnTo>
                    <a:pt x="87960" y="871778"/>
                  </a:lnTo>
                  <a:lnTo>
                    <a:pt x="81356" y="868045"/>
                  </a:lnTo>
                  <a:lnTo>
                    <a:pt x="73837" y="867181"/>
                  </a:lnTo>
                  <a:lnTo>
                    <a:pt x="66814" y="869200"/>
                  </a:lnTo>
                  <a:lnTo>
                    <a:pt x="61048" y="873696"/>
                  </a:lnTo>
                  <a:lnTo>
                    <a:pt x="57340" y="880287"/>
                  </a:lnTo>
                  <a:lnTo>
                    <a:pt x="56464" y="887818"/>
                  </a:lnTo>
                  <a:lnTo>
                    <a:pt x="58483" y="894842"/>
                  </a:lnTo>
                  <a:lnTo>
                    <a:pt x="62979" y="900595"/>
                  </a:lnTo>
                  <a:lnTo>
                    <a:pt x="69570" y="904303"/>
                  </a:lnTo>
                  <a:lnTo>
                    <a:pt x="77101" y="905179"/>
                  </a:lnTo>
                  <a:lnTo>
                    <a:pt x="84124" y="903173"/>
                  </a:lnTo>
                  <a:lnTo>
                    <a:pt x="89890" y="898677"/>
                  </a:lnTo>
                  <a:lnTo>
                    <a:pt x="93611" y="892073"/>
                  </a:lnTo>
                  <a:lnTo>
                    <a:pt x="94475" y="884567"/>
                  </a:lnTo>
                  <a:close/>
                </a:path>
                <a:path w="5307965" h="1044575">
                  <a:moveTo>
                    <a:pt x="142684" y="761631"/>
                  </a:moveTo>
                  <a:lnTo>
                    <a:pt x="139065" y="754507"/>
                  </a:lnTo>
                  <a:lnTo>
                    <a:pt x="125818" y="750201"/>
                  </a:lnTo>
                  <a:lnTo>
                    <a:pt x="118694" y="753833"/>
                  </a:lnTo>
                  <a:lnTo>
                    <a:pt x="114401" y="767067"/>
                  </a:lnTo>
                  <a:lnTo>
                    <a:pt x="118021" y="774204"/>
                  </a:lnTo>
                  <a:lnTo>
                    <a:pt x="131279" y="778510"/>
                  </a:lnTo>
                  <a:lnTo>
                    <a:pt x="138391" y="774865"/>
                  </a:lnTo>
                  <a:lnTo>
                    <a:pt x="142684" y="761631"/>
                  </a:lnTo>
                  <a:close/>
                </a:path>
                <a:path w="5307965" h="1044575">
                  <a:moveTo>
                    <a:pt x="156286" y="1010526"/>
                  </a:moveTo>
                  <a:lnTo>
                    <a:pt x="154571" y="1004582"/>
                  </a:lnTo>
                  <a:lnTo>
                    <a:pt x="150761" y="999705"/>
                  </a:lnTo>
                  <a:lnTo>
                    <a:pt x="145199" y="996556"/>
                  </a:lnTo>
                  <a:lnTo>
                    <a:pt x="138823" y="995832"/>
                  </a:lnTo>
                  <a:lnTo>
                    <a:pt x="132880" y="997534"/>
                  </a:lnTo>
                  <a:lnTo>
                    <a:pt x="128016" y="1001344"/>
                  </a:lnTo>
                  <a:lnTo>
                    <a:pt x="124879" y="1006906"/>
                  </a:lnTo>
                  <a:lnTo>
                    <a:pt x="124142" y="1013294"/>
                  </a:lnTo>
                  <a:lnTo>
                    <a:pt x="125844" y="1019238"/>
                  </a:lnTo>
                  <a:lnTo>
                    <a:pt x="129641" y="1024102"/>
                  </a:lnTo>
                  <a:lnTo>
                    <a:pt x="135229" y="1027239"/>
                  </a:lnTo>
                  <a:lnTo>
                    <a:pt x="141579" y="1027988"/>
                  </a:lnTo>
                  <a:lnTo>
                    <a:pt x="147523" y="1026287"/>
                  </a:lnTo>
                  <a:lnTo>
                    <a:pt x="152400" y="1022477"/>
                  </a:lnTo>
                  <a:lnTo>
                    <a:pt x="155562" y="1016876"/>
                  </a:lnTo>
                  <a:lnTo>
                    <a:pt x="156286" y="1010526"/>
                  </a:lnTo>
                  <a:close/>
                </a:path>
                <a:path w="5307965" h="1044575">
                  <a:moveTo>
                    <a:pt x="200291" y="642734"/>
                  </a:moveTo>
                  <a:lnTo>
                    <a:pt x="196989" y="636295"/>
                  </a:lnTo>
                  <a:lnTo>
                    <a:pt x="184975" y="632383"/>
                  </a:lnTo>
                  <a:lnTo>
                    <a:pt x="178523" y="635673"/>
                  </a:lnTo>
                  <a:lnTo>
                    <a:pt x="174625" y="647700"/>
                  </a:lnTo>
                  <a:lnTo>
                    <a:pt x="177901" y="654138"/>
                  </a:lnTo>
                  <a:lnTo>
                    <a:pt x="189928" y="658037"/>
                  </a:lnTo>
                  <a:lnTo>
                    <a:pt x="196380" y="654761"/>
                  </a:lnTo>
                  <a:lnTo>
                    <a:pt x="200291" y="642734"/>
                  </a:lnTo>
                  <a:close/>
                </a:path>
                <a:path w="5307965" h="1044575">
                  <a:moveTo>
                    <a:pt x="215150" y="886104"/>
                  </a:moveTo>
                  <a:lnTo>
                    <a:pt x="212394" y="876503"/>
                  </a:lnTo>
                  <a:lnTo>
                    <a:pt x="206235" y="868629"/>
                  </a:lnTo>
                  <a:lnTo>
                    <a:pt x="197218" y="863536"/>
                  </a:lnTo>
                  <a:lnTo>
                    <a:pt x="186905" y="862342"/>
                  </a:lnTo>
                  <a:lnTo>
                    <a:pt x="177292" y="865085"/>
                  </a:lnTo>
                  <a:lnTo>
                    <a:pt x="169405" y="871232"/>
                  </a:lnTo>
                  <a:lnTo>
                    <a:pt x="164312" y="880249"/>
                  </a:lnTo>
                  <a:lnTo>
                    <a:pt x="163118" y="890574"/>
                  </a:lnTo>
                  <a:lnTo>
                    <a:pt x="165874" y="900201"/>
                  </a:lnTo>
                  <a:lnTo>
                    <a:pt x="172046" y="908088"/>
                  </a:lnTo>
                  <a:lnTo>
                    <a:pt x="181089" y="913180"/>
                  </a:lnTo>
                  <a:lnTo>
                    <a:pt x="191363" y="914374"/>
                  </a:lnTo>
                  <a:lnTo>
                    <a:pt x="200990" y="911606"/>
                  </a:lnTo>
                  <a:lnTo>
                    <a:pt x="208864" y="905433"/>
                  </a:lnTo>
                  <a:lnTo>
                    <a:pt x="213969" y="896391"/>
                  </a:lnTo>
                  <a:lnTo>
                    <a:pt x="215150" y="886104"/>
                  </a:lnTo>
                  <a:close/>
                </a:path>
                <a:path w="5307965" h="1044575">
                  <a:moveTo>
                    <a:pt x="257632" y="527977"/>
                  </a:moveTo>
                  <a:lnTo>
                    <a:pt x="256197" y="525183"/>
                  </a:lnTo>
                  <a:lnTo>
                    <a:pt x="250964" y="523481"/>
                  </a:lnTo>
                  <a:lnTo>
                    <a:pt x="248158" y="524903"/>
                  </a:lnTo>
                  <a:lnTo>
                    <a:pt x="246456" y="530148"/>
                  </a:lnTo>
                  <a:lnTo>
                    <a:pt x="247891" y="532968"/>
                  </a:lnTo>
                  <a:lnTo>
                    <a:pt x="253111" y="534657"/>
                  </a:lnTo>
                  <a:lnTo>
                    <a:pt x="255930" y="533222"/>
                  </a:lnTo>
                  <a:lnTo>
                    <a:pt x="257632" y="527977"/>
                  </a:lnTo>
                  <a:close/>
                </a:path>
                <a:path w="5307965" h="1044575">
                  <a:moveTo>
                    <a:pt x="259029" y="764552"/>
                  </a:moveTo>
                  <a:lnTo>
                    <a:pt x="255231" y="757085"/>
                  </a:lnTo>
                  <a:lnTo>
                    <a:pt x="241350" y="752576"/>
                  </a:lnTo>
                  <a:lnTo>
                    <a:pt x="233908" y="756386"/>
                  </a:lnTo>
                  <a:lnTo>
                    <a:pt x="229412" y="770242"/>
                  </a:lnTo>
                  <a:lnTo>
                    <a:pt x="233197" y="777684"/>
                  </a:lnTo>
                  <a:lnTo>
                    <a:pt x="247078" y="782193"/>
                  </a:lnTo>
                  <a:lnTo>
                    <a:pt x="254533" y="778395"/>
                  </a:lnTo>
                  <a:lnTo>
                    <a:pt x="259029" y="764552"/>
                  </a:lnTo>
                  <a:close/>
                </a:path>
                <a:path w="5307965" h="1044575">
                  <a:moveTo>
                    <a:pt x="278879" y="1011288"/>
                  </a:moveTo>
                  <a:lnTo>
                    <a:pt x="276098" y="1001560"/>
                  </a:lnTo>
                  <a:lnTo>
                    <a:pt x="269862" y="993584"/>
                  </a:lnTo>
                  <a:lnTo>
                    <a:pt x="260743" y="988441"/>
                  </a:lnTo>
                  <a:lnTo>
                    <a:pt x="250317" y="987234"/>
                  </a:lnTo>
                  <a:lnTo>
                    <a:pt x="240588" y="990015"/>
                  </a:lnTo>
                  <a:lnTo>
                    <a:pt x="232613" y="996251"/>
                  </a:lnTo>
                  <a:lnTo>
                    <a:pt x="227469" y="1005382"/>
                  </a:lnTo>
                  <a:lnTo>
                    <a:pt x="226263" y="1015784"/>
                  </a:lnTo>
                  <a:lnTo>
                    <a:pt x="229057" y="1025512"/>
                  </a:lnTo>
                  <a:lnTo>
                    <a:pt x="235292" y="1033487"/>
                  </a:lnTo>
                  <a:lnTo>
                    <a:pt x="244424" y="1038644"/>
                  </a:lnTo>
                  <a:lnTo>
                    <a:pt x="254825" y="1039837"/>
                  </a:lnTo>
                  <a:lnTo>
                    <a:pt x="264553" y="1037043"/>
                  </a:lnTo>
                  <a:lnTo>
                    <a:pt x="272529" y="1030820"/>
                  </a:lnTo>
                  <a:lnTo>
                    <a:pt x="277685" y="1021702"/>
                  </a:lnTo>
                  <a:lnTo>
                    <a:pt x="278879" y="1011288"/>
                  </a:lnTo>
                  <a:close/>
                </a:path>
                <a:path w="5307965" h="1044575">
                  <a:moveTo>
                    <a:pt x="317144" y="647065"/>
                  </a:moveTo>
                  <a:lnTo>
                    <a:pt x="314096" y="641096"/>
                  </a:lnTo>
                  <a:lnTo>
                    <a:pt x="303034" y="637501"/>
                  </a:lnTo>
                  <a:lnTo>
                    <a:pt x="297053" y="640537"/>
                  </a:lnTo>
                  <a:lnTo>
                    <a:pt x="293446" y="651637"/>
                  </a:lnTo>
                  <a:lnTo>
                    <a:pt x="296494" y="657606"/>
                  </a:lnTo>
                  <a:lnTo>
                    <a:pt x="307568" y="661200"/>
                  </a:lnTo>
                  <a:lnTo>
                    <a:pt x="313537" y="658164"/>
                  </a:lnTo>
                  <a:lnTo>
                    <a:pt x="317144" y="647065"/>
                  </a:lnTo>
                  <a:close/>
                </a:path>
                <a:path w="5307965" h="1044575">
                  <a:moveTo>
                    <a:pt x="325932" y="888822"/>
                  </a:moveTo>
                  <a:lnTo>
                    <a:pt x="323545" y="880503"/>
                  </a:lnTo>
                  <a:lnTo>
                    <a:pt x="318211" y="873683"/>
                  </a:lnTo>
                  <a:lnTo>
                    <a:pt x="310388" y="869276"/>
                  </a:lnTo>
                  <a:lnTo>
                    <a:pt x="301485" y="868260"/>
                  </a:lnTo>
                  <a:lnTo>
                    <a:pt x="293179" y="870648"/>
                  </a:lnTo>
                  <a:lnTo>
                    <a:pt x="286359" y="875969"/>
                  </a:lnTo>
                  <a:lnTo>
                    <a:pt x="281965" y="883767"/>
                  </a:lnTo>
                  <a:lnTo>
                    <a:pt x="280924" y="892683"/>
                  </a:lnTo>
                  <a:lnTo>
                    <a:pt x="283311" y="901001"/>
                  </a:lnTo>
                  <a:lnTo>
                    <a:pt x="288632" y="907821"/>
                  </a:lnTo>
                  <a:lnTo>
                    <a:pt x="296443" y="912215"/>
                  </a:lnTo>
                  <a:lnTo>
                    <a:pt x="305358" y="913257"/>
                  </a:lnTo>
                  <a:lnTo>
                    <a:pt x="313677" y="910869"/>
                  </a:lnTo>
                  <a:lnTo>
                    <a:pt x="320497" y="905548"/>
                  </a:lnTo>
                  <a:lnTo>
                    <a:pt x="324904" y="897724"/>
                  </a:lnTo>
                  <a:lnTo>
                    <a:pt x="325932" y="888822"/>
                  </a:lnTo>
                  <a:close/>
                </a:path>
                <a:path w="5307965" h="1044575">
                  <a:moveTo>
                    <a:pt x="329730" y="414731"/>
                  </a:moveTo>
                  <a:lnTo>
                    <a:pt x="327812" y="410895"/>
                  </a:lnTo>
                  <a:lnTo>
                    <a:pt x="320713" y="408597"/>
                  </a:lnTo>
                  <a:lnTo>
                    <a:pt x="316903" y="410552"/>
                  </a:lnTo>
                  <a:lnTo>
                    <a:pt x="314604" y="417626"/>
                  </a:lnTo>
                  <a:lnTo>
                    <a:pt x="316547" y="421436"/>
                  </a:lnTo>
                  <a:lnTo>
                    <a:pt x="323634" y="423748"/>
                  </a:lnTo>
                  <a:lnTo>
                    <a:pt x="327431" y="421805"/>
                  </a:lnTo>
                  <a:lnTo>
                    <a:pt x="329730" y="414731"/>
                  </a:lnTo>
                  <a:close/>
                </a:path>
                <a:path w="5307965" h="1044575">
                  <a:moveTo>
                    <a:pt x="352107" y="191287"/>
                  </a:moveTo>
                  <a:lnTo>
                    <a:pt x="352018" y="191109"/>
                  </a:lnTo>
                  <a:lnTo>
                    <a:pt x="351713" y="191008"/>
                  </a:lnTo>
                  <a:lnTo>
                    <a:pt x="351510" y="191249"/>
                  </a:lnTo>
                  <a:lnTo>
                    <a:pt x="351459" y="191389"/>
                  </a:lnTo>
                  <a:lnTo>
                    <a:pt x="351536" y="191566"/>
                  </a:lnTo>
                  <a:lnTo>
                    <a:pt x="351828" y="191668"/>
                  </a:lnTo>
                  <a:lnTo>
                    <a:pt x="352018" y="191566"/>
                  </a:lnTo>
                  <a:lnTo>
                    <a:pt x="352107" y="191287"/>
                  </a:lnTo>
                  <a:close/>
                </a:path>
                <a:path w="5307965" h="1044575">
                  <a:moveTo>
                    <a:pt x="374802" y="768070"/>
                  </a:moveTo>
                  <a:lnTo>
                    <a:pt x="371182" y="760958"/>
                  </a:lnTo>
                  <a:lnTo>
                    <a:pt x="357924" y="756653"/>
                  </a:lnTo>
                  <a:lnTo>
                    <a:pt x="350824" y="760272"/>
                  </a:lnTo>
                  <a:lnTo>
                    <a:pt x="346519" y="773531"/>
                  </a:lnTo>
                  <a:lnTo>
                    <a:pt x="350139" y="780630"/>
                  </a:lnTo>
                  <a:lnTo>
                    <a:pt x="363397" y="784948"/>
                  </a:lnTo>
                  <a:lnTo>
                    <a:pt x="370497" y="781316"/>
                  </a:lnTo>
                  <a:lnTo>
                    <a:pt x="374802" y="768070"/>
                  </a:lnTo>
                  <a:close/>
                </a:path>
                <a:path w="5307965" h="1044575">
                  <a:moveTo>
                    <a:pt x="382422" y="532549"/>
                  </a:moveTo>
                  <a:lnTo>
                    <a:pt x="379818" y="527443"/>
                  </a:lnTo>
                  <a:lnTo>
                    <a:pt x="370268" y="524332"/>
                  </a:lnTo>
                  <a:lnTo>
                    <a:pt x="365137" y="526935"/>
                  </a:lnTo>
                  <a:lnTo>
                    <a:pt x="362026" y="536498"/>
                  </a:lnTo>
                  <a:lnTo>
                    <a:pt x="364642" y="541642"/>
                  </a:lnTo>
                  <a:lnTo>
                    <a:pt x="374192" y="544741"/>
                  </a:lnTo>
                  <a:lnTo>
                    <a:pt x="379310" y="542112"/>
                  </a:lnTo>
                  <a:lnTo>
                    <a:pt x="382422" y="532549"/>
                  </a:lnTo>
                  <a:close/>
                </a:path>
                <a:path w="5307965" h="1044575">
                  <a:moveTo>
                    <a:pt x="394157" y="1012901"/>
                  </a:moveTo>
                  <a:lnTo>
                    <a:pt x="391121" y="1002309"/>
                  </a:lnTo>
                  <a:lnTo>
                    <a:pt x="384340" y="993622"/>
                  </a:lnTo>
                  <a:lnTo>
                    <a:pt x="374396" y="988009"/>
                  </a:lnTo>
                  <a:lnTo>
                    <a:pt x="363054" y="986701"/>
                  </a:lnTo>
                  <a:lnTo>
                    <a:pt x="352450" y="989736"/>
                  </a:lnTo>
                  <a:lnTo>
                    <a:pt x="343776" y="996518"/>
                  </a:lnTo>
                  <a:lnTo>
                    <a:pt x="338175" y="1006462"/>
                  </a:lnTo>
                  <a:lnTo>
                    <a:pt x="336854" y="1017803"/>
                  </a:lnTo>
                  <a:lnTo>
                    <a:pt x="339890" y="1028395"/>
                  </a:lnTo>
                  <a:lnTo>
                    <a:pt x="346671" y="1037082"/>
                  </a:lnTo>
                  <a:lnTo>
                    <a:pt x="356628" y="1042682"/>
                  </a:lnTo>
                  <a:lnTo>
                    <a:pt x="367969" y="1043990"/>
                  </a:lnTo>
                  <a:lnTo>
                    <a:pt x="378561" y="1040955"/>
                  </a:lnTo>
                  <a:lnTo>
                    <a:pt x="387248" y="1034173"/>
                  </a:lnTo>
                  <a:lnTo>
                    <a:pt x="392861" y="1024229"/>
                  </a:lnTo>
                  <a:lnTo>
                    <a:pt x="394157" y="1012901"/>
                  </a:lnTo>
                  <a:close/>
                </a:path>
                <a:path w="5307965" h="1044575">
                  <a:moveTo>
                    <a:pt x="403250" y="305714"/>
                  </a:moveTo>
                  <a:lnTo>
                    <a:pt x="401840" y="302907"/>
                  </a:lnTo>
                  <a:lnTo>
                    <a:pt x="396595" y="301193"/>
                  </a:lnTo>
                  <a:lnTo>
                    <a:pt x="393763" y="302641"/>
                  </a:lnTo>
                  <a:lnTo>
                    <a:pt x="392074" y="307860"/>
                  </a:lnTo>
                  <a:lnTo>
                    <a:pt x="393509" y="310692"/>
                  </a:lnTo>
                  <a:lnTo>
                    <a:pt x="398754" y="312394"/>
                  </a:lnTo>
                  <a:lnTo>
                    <a:pt x="401548" y="310946"/>
                  </a:lnTo>
                  <a:lnTo>
                    <a:pt x="403250" y="305714"/>
                  </a:lnTo>
                  <a:close/>
                </a:path>
                <a:path w="5307965" h="1044575">
                  <a:moveTo>
                    <a:pt x="436587" y="651598"/>
                  </a:moveTo>
                  <a:lnTo>
                    <a:pt x="433387" y="645312"/>
                  </a:lnTo>
                  <a:lnTo>
                    <a:pt x="421665" y="641502"/>
                  </a:lnTo>
                  <a:lnTo>
                    <a:pt x="415391" y="644702"/>
                  </a:lnTo>
                  <a:lnTo>
                    <a:pt x="411594" y="656424"/>
                  </a:lnTo>
                  <a:lnTo>
                    <a:pt x="414769" y="662698"/>
                  </a:lnTo>
                  <a:lnTo>
                    <a:pt x="426491" y="666508"/>
                  </a:lnTo>
                  <a:lnTo>
                    <a:pt x="432777" y="663308"/>
                  </a:lnTo>
                  <a:lnTo>
                    <a:pt x="436587" y="651598"/>
                  </a:lnTo>
                  <a:close/>
                </a:path>
                <a:path w="5307965" h="1044575">
                  <a:moveTo>
                    <a:pt x="453224" y="890473"/>
                  </a:moveTo>
                  <a:lnTo>
                    <a:pt x="449541" y="877608"/>
                  </a:lnTo>
                  <a:lnTo>
                    <a:pt x="441312" y="867067"/>
                  </a:lnTo>
                  <a:lnTo>
                    <a:pt x="429247" y="860247"/>
                  </a:lnTo>
                  <a:lnTo>
                    <a:pt x="415467" y="858672"/>
                  </a:lnTo>
                  <a:lnTo>
                    <a:pt x="402615" y="862355"/>
                  </a:lnTo>
                  <a:lnTo>
                    <a:pt x="392074" y="870610"/>
                  </a:lnTo>
                  <a:lnTo>
                    <a:pt x="385279" y="882675"/>
                  </a:lnTo>
                  <a:lnTo>
                    <a:pt x="383679" y="896454"/>
                  </a:lnTo>
                  <a:lnTo>
                    <a:pt x="387350" y="909320"/>
                  </a:lnTo>
                  <a:lnTo>
                    <a:pt x="395579" y="919861"/>
                  </a:lnTo>
                  <a:lnTo>
                    <a:pt x="407657" y="926668"/>
                  </a:lnTo>
                  <a:lnTo>
                    <a:pt x="421424" y="928255"/>
                  </a:lnTo>
                  <a:lnTo>
                    <a:pt x="434289" y="924560"/>
                  </a:lnTo>
                  <a:lnTo>
                    <a:pt x="444830" y="916317"/>
                  </a:lnTo>
                  <a:lnTo>
                    <a:pt x="451637" y="904240"/>
                  </a:lnTo>
                  <a:lnTo>
                    <a:pt x="453224" y="890473"/>
                  </a:lnTo>
                  <a:close/>
                </a:path>
                <a:path w="5307965" h="1044575">
                  <a:moveTo>
                    <a:pt x="453402" y="421576"/>
                  </a:moveTo>
                  <a:lnTo>
                    <a:pt x="451205" y="417271"/>
                  </a:lnTo>
                  <a:lnTo>
                    <a:pt x="443179" y="414667"/>
                  </a:lnTo>
                  <a:lnTo>
                    <a:pt x="438899" y="416864"/>
                  </a:lnTo>
                  <a:lnTo>
                    <a:pt x="436283" y="424891"/>
                  </a:lnTo>
                  <a:lnTo>
                    <a:pt x="438467" y="429158"/>
                  </a:lnTo>
                  <a:lnTo>
                    <a:pt x="446493" y="431774"/>
                  </a:lnTo>
                  <a:lnTo>
                    <a:pt x="450786" y="429602"/>
                  </a:lnTo>
                  <a:lnTo>
                    <a:pt x="453402" y="421576"/>
                  </a:lnTo>
                  <a:close/>
                </a:path>
                <a:path w="5307965" h="1044575">
                  <a:moveTo>
                    <a:pt x="482968" y="200329"/>
                  </a:moveTo>
                  <a:lnTo>
                    <a:pt x="481774" y="197993"/>
                  </a:lnTo>
                  <a:lnTo>
                    <a:pt x="477456" y="196583"/>
                  </a:lnTo>
                  <a:lnTo>
                    <a:pt x="475145" y="197789"/>
                  </a:lnTo>
                  <a:lnTo>
                    <a:pt x="473748" y="202095"/>
                  </a:lnTo>
                  <a:lnTo>
                    <a:pt x="474916" y="204393"/>
                  </a:lnTo>
                  <a:lnTo>
                    <a:pt x="479247" y="205790"/>
                  </a:lnTo>
                  <a:lnTo>
                    <a:pt x="481571" y="204635"/>
                  </a:lnTo>
                  <a:lnTo>
                    <a:pt x="482968" y="200329"/>
                  </a:lnTo>
                  <a:close/>
                </a:path>
                <a:path w="5307965" h="1044575">
                  <a:moveTo>
                    <a:pt x="508368" y="772033"/>
                  </a:moveTo>
                  <a:lnTo>
                    <a:pt x="505155" y="760793"/>
                  </a:lnTo>
                  <a:lnTo>
                    <a:pt x="497954" y="751573"/>
                  </a:lnTo>
                  <a:lnTo>
                    <a:pt x="487413" y="745617"/>
                  </a:lnTo>
                  <a:lnTo>
                    <a:pt x="475373" y="744232"/>
                  </a:lnTo>
                  <a:lnTo>
                    <a:pt x="464134" y="747458"/>
                  </a:lnTo>
                  <a:lnTo>
                    <a:pt x="454926" y="754659"/>
                  </a:lnTo>
                  <a:lnTo>
                    <a:pt x="448983" y="765200"/>
                  </a:lnTo>
                  <a:lnTo>
                    <a:pt x="447586" y="777252"/>
                  </a:lnTo>
                  <a:lnTo>
                    <a:pt x="450799" y="788492"/>
                  </a:lnTo>
                  <a:lnTo>
                    <a:pt x="458000" y="797699"/>
                  </a:lnTo>
                  <a:lnTo>
                    <a:pt x="468553" y="803643"/>
                  </a:lnTo>
                  <a:lnTo>
                    <a:pt x="480580" y="805040"/>
                  </a:lnTo>
                  <a:lnTo>
                    <a:pt x="491820" y="801814"/>
                  </a:lnTo>
                  <a:lnTo>
                    <a:pt x="501040" y="794613"/>
                  </a:lnTo>
                  <a:lnTo>
                    <a:pt x="506996" y="784047"/>
                  </a:lnTo>
                  <a:lnTo>
                    <a:pt x="508368" y="772033"/>
                  </a:lnTo>
                  <a:close/>
                </a:path>
                <a:path w="5307965" h="1044575">
                  <a:moveTo>
                    <a:pt x="515124" y="538835"/>
                  </a:moveTo>
                  <a:lnTo>
                    <a:pt x="512826" y="530834"/>
                  </a:lnTo>
                  <a:lnTo>
                    <a:pt x="507707" y="524281"/>
                  </a:lnTo>
                  <a:lnTo>
                    <a:pt x="500202" y="520039"/>
                  </a:lnTo>
                  <a:lnTo>
                    <a:pt x="491642" y="519061"/>
                  </a:lnTo>
                  <a:lnTo>
                    <a:pt x="483641" y="521347"/>
                  </a:lnTo>
                  <a:lnTo>
                    <a:pt x="477088" y="526478"/>
                  </a:lnTo>
                  <a:lnTo>
                    <a:pt x="472859" y="533984"/>
                  </a:lnTo>
                  <a:lnTo>
                    <a:pt x="471868" y="542531"/>
                  </a:lnTo>
                  <a:lnTo>
                    <a:pt x="474167" y="550519"/>
                  </a:lnTo>
                  <a:lnTo>
                    <a:pt x="479298" y="557072"/>
                  </a:lnTo>
                  <a:lnTo>
                    <a:pt x="486803" y="561301"/>
                  </a:lnTo>
                  <a:lnTo>
                    <a:pt x="495350" y="562305"/>
                  </a:lnTo>
                  <a:lnTo>
                    <a:pt x="503351" y="560006"/>
                  </a:lnTo>
                  <a:lnTo>
                    <a:pt x="509905" y="554901"/>
                  </a:lnTo>
                  <a:lnTo>
                    <a:pt x="514146" y="547395"/>
                  </a:lnTo>
                  <a:lnTo>
                    <a:pt x="515124" y="538835"/>
                  </a:lnTo>
                  <a:close/>
                </a:path>
                <a:path w="5307965" h="1044575">
                  <a:moveTo>
                    <a:pt x="529539" y="314452"/>
                  </a:moveTo>
                  <a:lnTo>
                    <a:pt x="527862" y="311150"/>
                  </a:lnTo>
                  <a:lnTo>
                    <a:pt x="521703" y="309156"/>
                  </a:lnTo>
                  <a:lnTo>
                    <a:pt x="518388" y="310832"/>
                  </a:lnTo>
                  <a:lnTo>
                    <a:pt x="516382" y="316992"/>
                  </a:lnTo>
                  <a:lnTo>
                    <a:pt x="518083" y="320306"/>
                  </a:lnTo>
                  <a:lnTo>
                    <a:pt x="524243" y="322300"/>
                  </a:lnTo>
                  <a:lnTo>
                    <a:pt x="527532" y="320624"/>
                  </a:lnTo>
                  <a:lnTo>
                    <a:pt x="529539" y="314452"/>
                  </a:lnTo>
                  <a:close/>
                </a:path>
                <a:path w="5307965" h="1044575">
                  <a:moveTo>
                    <a:pt x="567029" y="99060"/>
                  </a:moveTo>
                  <a:lnTo>
                    <a:pt x="566254" y="97561"/>
                  </a:lnTo>
                  <a:lnTo>
                    <a:pt x="563486" y="96659"/>
                  </a:lnTo>
                  <a:lnTo>
                    <a:pt x="561987" y="97421"/>
                  </a:lnTo>
                  <a:lnTo>
                    <a:pt x="561086" y="100190"/>
                  </a:lnTo>
                  <a:lnTo>
                    <a:pt x="561860" y="101688"/>
                  </a:lnTo>
                  <a:lnTo>
                    <a:pt x="564629" y="102590"/>
                  </a:lnTo>
                  <a:lnTo>
                    <a:pt x="566127" y="101828"/>
                  </a:lnTo>
                  <a:lnTo>
                    <a:pt x="567029" y="99060"/>
                  </a:lnTo>
                  <a:close/>
                </a:path>
                <a:path w="5307965" h="1044575">
                  <a:moveTo>
                    <a:pt x="567575" y="657225"/>
                  </a:moveTo>
                  <a:lnTo>
                    <a:pt x="565073" y="648462"/>
                  </a:lnTo>
                  <a:lnTo>
                    <a:pt x="559460" y="641299"/>
                  </a:lnTo>
                  <a:lnTo>
                    <a:pt x="551243" y="636651"/>
                  </a:lnTo>
                  <a:lnTo>
                    <a:pt x="541870" y="635571"/>
                  </a:lnTo>
                  <a:lnTo>
                    <a:pt x="533120" y="638086"/>
                  </a:lnTo>
                  <a:lnTo>
                    <a:pt x="525945" y="643686"/>
                  </a:lnTo>
                  <a:lnTo>
                    <a:pt x="521322" y="651903"/>
                  </a:lnTo>
                  <a:lnTo>
                    <a:pt x="520230" y="661276"/>
                  </a:lnTo>
                  <a:lnTo>
                    <a:pt x="522744" y="670026"/>
                  </a:lnTo>
                  <a:lnTo>
                    <a:pt x="528345" y="677214"/>
                  </a:lnTo>
                  <a:lnTo>
                    <a:pt x="536562" y="681837"/>
                  </a:lnTo>
                  <a:lnTo>
                    <a:pt x="545934" y="682917"/>
                  </a:lnTo>
                  <a:lnTo>
                    <a:pt x="554685" y="680402"/>
                  </a:lnTo>
                  <a:lnTo>
                    <a:pt x="561860" y="674801"/>
                  </a:lnTo>
                  <a:lnTo>
                    <a:pt x="566496" y="666584"/>
                  </a:lnTo>
                  <a:lnTo>
                    <a:pt x="567575" y="657225"/>
                  </a:lnTo>
                  <a:close/>
                </a:path>
                <a:path w="5307965" h="1044575">
                  <a:moveTo>
                    <a:pt x="585152" y="429768"/>
                  </a:moveTo>
                  <a:lnTo>
                    <a:pt x="583412" y="423722"/>
                  </a:lnTo>
                  <a:lnTo>
                    <a:pt x="579526" y="418769"/>
                  </a:lnTo>
                  <a:lnTo>
                    <a:pt x="573849" y="415556"/>
                  </a:lnTo>
                  <a:lnTo>
                    <a:pt x="567372" y="414807"/>
                  </a:lnTo>
                  <a:lnTo>
                    <a:pt x="561314" y="416547"/>
                  </a:lnTo>
                  <a:lnTo>
                    <a:pt x="556361" y="420420"/>
                  </a:lnTo>
                  <a:lnTo>
                    <a:pt x="553173" y="426085"/>
                  </a:lnTo>
                  <a:lnTo>
                    <a:pt x="552411" y="432574"/>
                  </a:lnTo>
                  <a:lnTo>
                    <a:pt x="554151" y="438632"/>
                  </a:lnTo>
                  <a:lnTo>
                    <a:pt x="558012" y="443598"/>
                  </a:lnTo>
                  <a:lnTo>
                    <a:pt x="563702" y="446786"/>
                  </a:lnTo>
                  <a:lnTo>
                    <a:pt x="570179" y="447548"/>
                  </a:lnTo>
                  <a:lnTo>
                    <a:pt x="576237" y="445808"/>
                  </a:lnTo>
                  <a:lnTo>
                    <a:pt x="581202" y="441921"/>
                  </a:lnTo>
                  <a:lnTo>
                    <a:pt x="584415" y="436232"/>
                  </a:lnTo>
                  <a:lnTo>
                    <a:pt x="585152" y="429768"/>
                  </a:lnTo>
                  <a:close/>
                </a:path>
                <a:path w="5307965" h="1044575">
                  <a:moveTo>
                    <a:pt x="611644" y="211251"/>
                  </a:moveTo>
                  <a:lnTo>
                    <a:pt x="610298" y="208610"/>
                  </a:lnTo>
                  <a:lnTo>
                    <a:pt x="605370" y="207010"/>
                  </a:lnTo>
                  <a:lnTo>
                    <a:pt x="602729" y="208343"/>
                  </a:lnTo>
                  <a:lnTo>
                    <a:pt x="601129" y="213271"/>
                  </a:lnTo>
                  <a:lnTo>
                    <a:pt x="602475" y="215938"/>
                  </a:lnTo>
                  <a:lnTo>
                    <a:pt x="607402" y="217538"/>
                  </a:lnTo>
                  <a:lnTo>
                    <a:pt x="610044" y="216166"/>
                  </a:lnTo>
                  <a:lnTo>
                    <a:pt x="611644" y="211251"/>
                  </a:lnTo>
                  <a:close/>
                </a:path>
                <a:path w="5307965" h="1044575">
                  <a:moveTo>
                    <a:pt x="638530" y="545693"/>
                  </a:moveTo>
                  <a:lnTo>
                    <a:pt x="636155" y="537375"/>
                  </a:lnTo>
                  <a:lnTo>
                    <a:pt x="630821" y="530555"/>
                  </a:lnTo>
                  <a:lnTo>
                    <a:pt x="623023" y="526148"/>
                  </a:lnTo>
                  <a:lnTo>
                    <a:pt x="614108" y="525132"/>
                  </a:lnTo>
                  <a:lnTo>
                    <a:pt x="605790" y="527507"/>
                  </a:lnTo>
                  <a:lnTo>
                    <a:pt x="598970" y="532841"/>
                  </a:lnTo>
                  <a:lnTo>
                    <a:pt x="594575" y="540639"/>
                  </a:lnTo>
                  <a:lnTo>
                    <a:pt x="593534" y="549554"/>
                  </a:lnTo>
                  <a:lnTo>
                    <a:pt x="595922" y="557872"/>
                  </a:lnTo>
                  <a:lnTo>
                    <a:pt x="601243" y="564692"/>
                  </a:lnTo>
                  <a:lnTo>
                    <a:pt x="609066" y="569087"/>
                  </a:lnTo>
                  <a:lnTo>
                    <a:pt x="617969" y="570115"/>
                  </a:lnTo>
                  <a:lnTo>
                    <a:pt x="626287" y="567740"/>
                  </a:lnTo>
                  <a:lnTo>
                    <a:pt x="633107" y="562406"/>
                  </a:lnTo>
                  <a:lnTo>
                    <a:pt x="637514" y="554596"/>
                  </a:lnTo>
                  <a:lnTo>
                    <a:pt x="638530" y="545693"/>
                  </a:lnTo>
                  <a:close/>
                </a:path>
                <a:path w="5307965" h="1044575">
                  <a:moveTo>
                    <a:pt x="656869" y="1879"/>
                  </a:moveTo>
                  <a:lnTo>
                    <a:pt x="656272" y="711"/>
                  </a:lnTo>
                  <a:lnTo>
                    <a:pt x="654126" y="0"/>
                  </a:lnTo>
                  <a:lnTo>
                    <a:pt x="652957" y="596"/>
                  </a:lnTo>
                  <a:lnTo>
                    <a:pt x="652259" y="2755"/>
                  </a:lnTo>
                  <a:lnTo>
                    <a:pt x="652856" y="3898"/>
                  </a:lnTo>
                  <a:lnTo>
                    <a:pt x="655015" y="4597"/>
                  </a:lnTo>
                  <a:lnTo>
                    <a:pt x="656170" y="4025"/>
                  </a:lnTo>
                  <a:lnTo>
                    <a:pt x="656869" y="1879"/>
                  </a:lnTo>
                  <a:close/>
                </a:path>
                <a:path w="5307965" h="1044575">
                  <a:moveTo>
                    <a:pt x="657275" y="324256"/>
                  </a:moveTo>
                  <a:lnTo>
                    <a:pt x="655320" y="320471"/>
                  </a:lnTo>
                  <a:lnTo>
                    <a:pt x="648220" y="318160"/>
                  </a:lnTo>
                  <a:lnTo>
                    <a:pt x="644436" y="320090"/>
                  </a:lnTo>
                  <a:lnTo>
                    <a:pt x="642124" y="327202"/>
                  </a:lnTo>
                  <a:lnTo>
                    <a:pt x="644055" y="330987"/>
                  </a:lnTo>
                  <a:lnTo>
                    <a:pt x="651154" y="333286"/>
                  </a:lnTo>
                  <a:lnTo>
                    <a:pt x="654964" y="331368"/>
                  </a:lnTo>
                  <a:lnTo>
                    <a:pt x="657275" y="324256"/>
                  </a:lnTo>
                  <a:close/>
                </a:path>
                <a:path w="5307965" h="1044575">
                  <a:moveTo>
                    <a:pt x="698512" y="112420"/>
                  </a:moveTo>
                  <a:lnTo>
                    <a:pt x="697585" y="110604"/>
                  </a:lnTo>
                  <a:lnTo>
                    <a:pt x="694194" y="109512"/>
                  </a:lnTo>
                  <a:lnTo>
                    <a:pt x="692365" y="110426"/>
                  </a:lnTo>
                  <a:lnTo>
                    <a:pt x="691273" y="113804"/>
                  </a:lnTo>
                  <a:lnTo>
                    <a:pt x="692200" y="115633"/>
                  </a:lnTo>
                  <a:lnTo>
                    <a:pt x="695591" y="116738"/>
                  </a:lnTo>
                  <a:lnTo>
                    <a:pt x="697420" y="115798"/>
                  </a:lnTo>
                  <a:lnTo>
                    <a:pt x="698512" y="112420"/>
                  </a:lnTo>
                  <a:close/>
                </a:path>
                <a:path w="5307965" h="1044575">
                  <a:moveTo>
                    <a:pt x="712266" y="438556"/>
                  </a:moveTo>
                  <a:lnTo>
                    <a:pt x="710361" y="431850"/>
                  </a:lnTo>
                  <a:lnTo>
                    <a:pt x="706069" y="426364"/>
                  </a:lnTo>
                  <a:lnTo>
                    <a:pt x="699782" y="422808"/>
                  </a:lnTo>
                  <a:lnTo>
                    <a:pt x="692607" y="421982"/>
                  </a:lnTo>
                  <a:lnTo>
                    <a:pt x="685901" y="423913"/>
                  </a:lnTo>
                  <a:lnTo>
                    <a:pt x="680402" y="428205"/>
                  </a:lnTo>
                  <a:lnTo>
                    <a:pt x="676859" y="434492"/>
                  </a:lnTo>
                  <a:lnTo>
                    <a:pt x="676033" y="441667"/>
                  </a:lnTo>
                  <a:lnTo>
                    <a:pt x="677951" y="448373"/>
                  </a:lnTo>
                  <a:lnTo>
                    <a:pt x="682244" y="453859"/>
                  </a:lnTo>
                  <a:lnTo>
                    <a:pt x="688543" y="457403"/>
                  </a:lnTo>
                  <a:lnTo>
                    <a:pt x="695718" y="458241"/>
                  </a:lnTo>
                  <a:lnTo>
                    <a:pt x="702411" y="456311"/>
                  </a:lnTo>
                  <a:lnTo>
                    <a:pt x="707898" y="452018"/>
                  </a:lnTo>
                  <a:lnTo>
                    <a:pt x="711441" y="445731"/>
                  </a:lnTo>
                  <a:lnTo>
                    <a:pt x="712266" y="438556"/>
                  </a:lnTo>
                  <a:close/>
                </a:path>
                <a:path w="5307965" h="1044575">
                  <a:moveTo>
                    <a:pt x="746861" y="222567"/>
                  </a:moveTo>
                  <a:lnTo>
                    <a:pt x="744080" y="217106"/>
                  </a:lnTo>
                  <a:lnTo>
                    <a:pt x="733920" y="213804"/>
                  </a:lnTo>
                  <a:lnTo>
                    <a:pt x="728459" y="216585"/>
                  </a:lnTo>
                  <a:lnTo>
                    <a:pt x="725157" y="226758"/>
                  </a:lnTo>
                  <a:lnTo>
                    <a:pt x="727938" y="232219"/>
                  </a:lnTo>
                  <a:lnTo>
                    <a:pt x="738098" y="235521"/>
                  </a:lnTo>
                  <a:lnTo>
                    <a:pt x="743546" y="232740"/>
                  </a:lnTo>
                  <a:lnTo>
                    <a:pt x="746861" y="222567"/>
                  </a:lnTo>
                  <a:close/>
                </a:path>
                <a:path w="5307965" h="1044575">
                  <a:moveTo>
                    <a:pt x="789927" y="18262"/>
                  </a:moveTo>
                  <a:lnTo>
                    <a:pt x="789495" y="17411"/>
                  </a:lnTo>
                  <a:lnTo>
                    <a:pt x="787958" y="16916"/>
                  </a:lnTo>
                  <a:lnTo>
                    <a:pt x="787133" y="17360"/>
                  </a:lnTo>
                  <a:lnTo>
                    <a:pt x="786638" y="18884"/>
                  </a:lnTo>
                  <a:lnTo>
                    <a:pt x="787057" y="19710"/>
                  </a:lnTo>
                  <a:lnTo>
                    <a:pt x="788593" y="20205"/>
                  </a:lnTo>
                  <a:lnTo>
                    <a:pt x="789419" y="19786"/>
                  </a:lnTo>
                  <a:lnTo>
                    <a:pt x="789927" y="18262"/>
                  </a:lnTo>
                  <a:close/>
                </a:path>
                <a:path w="5307965" h="1044575">
                  <a:moveTo>
                    <a:pt x="794092" y="335635"/>
                  </a:moveTo>
                  <a:lnTo>
                    <a:pt x="792391" y="329679"/>
                  </a:lnTo>
                  <a:lnTo>
                    <a:pt x="788593" y="324802"/>
                  </a:lnTo>
                  <a:lnTo>
                    <a:pt x="783018" y="321652"/>
                  </a:lnTo>
                  <a:lnTo>
                    <a:pt x="776643" y="320929"/>
                  </a:lnTo>
                  <a:lnTo>
                    <a:pt x="770699" y="322630"/>
                  </a:lnTo>
                  <a:lnTo>
                    <a:pt x="765822" y="326453"/>
                  </a:lnTo>
                  <a:lnTo>
                    <a:pt x="762685" y="332016"/>
                  </a:lnTo>
                  <a:lnTo>
                    <a:pt x="761949" y="338391"/>
                  </a:lnTo>
                  <a:lnTo>
                    <a:pt x="763651" y="344347"/>
                  </a:lnTo>
                  <a:lnTo>
                    <a:pt x="767448" y="349224"/>
                  </a:lnTo>
                  <a:lnTo>
                    <a:pt x="773036" y="352361"/>
                  </a:lnTo>
                  <a:lnTo>
                    <a:pt x="779399" y="353098"/>
                  </a:lnTo>
                  <a:lnTo>
                    <a:pt x="785342" y="351396"/>
                  </a:lnTo>
                  <a:lnTo>
                    <a:pt x="790219" y="347573"/>
                  </a:lnTo>
                  <a:lnTo>
                    <a:pt x="793369" y="341985"/>
                  </a:lnTo>
                  <a:lnTo>
                    <a:pt x="794092" y="335635"/>
                  </a:lnTo>
                  <a:close/>
                </a:path>
                <a:path w="5307965" h="1044575">
                  <a:moveTo>
                    <a:pt x="830122" y="127762"/>
                  </a:moveTo>
                  <a:lnTo>
                    <a:pt x="829449" y="126428"/>
                  </a:lnTo>
                  <a:lnTo>
                    <a:pt x="826973" y="125628"/>
                  </a:lnTo>
                  <a:lnTo>
                    <a:pt x="825652" y="126314"/>
                  </a:lnTo>
                  <a:lnTo>
                    <a:pt x="824865" y="128765"/>
                  </a:lnTo>
                  <a:lnTo>
                    <a:pt x="825525" y="130098"/>
                  </a:lnTo>
                  <a:lnTo>
                    <a:pt x="828001" y="130898"/>
                  </a:lnTo>
                  <a:lnTo>
                    <a:pt x="829322" y="130213"/>
                  </a:lnTo>
                  <a:lnTo>
                    <a:pt x="830122" y="127762"/>
                  </a:lnTo>
                  <a:close/>
                </a:path>
                <a:path w="5307965" h="1044575">
                  <a:moveTo>
                    <a:pt x="884186" y="235407"/>
                  </a:moveTo>
                  <a:lnTo>
                    <a:pt x="879881" y="226999"/>
                  </a:lnTo>
                  <a:lnTo>
                    <a:pt x="864158" y="221881"/>
                  </a:lnTo>
                  <a:lnTo>
                    <a:pt x="855726" y="226174"/>
                  </a:lnTo>
                  <a:lnTo>
                    <a:pt x="850620" y="241884"/>
                  </a:lnTo>
                  <a:lnTo>
                    <a:pt x="854913" y="250329"/>
                  </a:lnTo>
                  <a:lnTo>
                    <a:pt x="870635" y="255435"/>
                  </a:lnTo>
                  <a:lnTo>
                    <a:pt x="879081" y="251129"/>
                  </a:lnTo>
                  <a:lnTo>
                    <a:pt x="884186" y="235407"/>
                  </a:lnTo>
                  <a:close/>
                </a:path>
                <a:path w="5307965" h="1044575">
                  <a:moveTo>
                    <a:pt x="931443" y="35331"/>
                  </a:moveTo>
                  <a:lnTo>
                    <a:pt x="929513" y="31534"/>
                  </a:lnTo>
                  <a:lnTo>
                    <a:pt x="922439" y="29235"/>
                  </a:lnTo>
                  <a:lnTo>
                    <a:pt x="918616" y="31165"/>
                  </a:lnTo>
                  <a:lnTo>
                    <a:pt x="916305" y="38265"/>
                  </a:lnTo>
                  <a:lnTo>
                    <a:pt x="918260" y="42049"/>
                  </a:lnTo>
                  <a:lnTo>
                    <a:pt x="925347" y="44361"/>
                  </a:lnTo>
                  <a:lnTo>
                    <a:pt x="929144" y="42430"/>
                  </a:lnTo>
                  <a:lnTo>
                    <a:pt x="931443" y="35331"/>
                  </a:lnTo>
                  <a:close/>
                </a:path>
                <a:path w="5307965" h="1044575">
                  <a:moveTo>
                    <a:pt x="965288" y="144703"/>
                  </a:moveTo>
                  <a:lnTo>
                    <a:pt x="964463" y="143040"/>
                  </a:lnTo>
                  <a:lnTo>
                    <a:pt x="961390" y="142036"/>
                  </a:lnTo>
                  <a:lnTo>
                    <a:pt x="959726" y="142900"/>
                  </a:lnTo>
                  <a:lnTo>
                    <a:pt x="958735" y="145948"/>
                  </a:lnTo>
                  <a:lnTo>
                    <a:pt x="959573" y="147624"/>
                  </a:lnTo>
                  <a:lnTo>
                    <a:pt x="962647" y="148615"/>
                  </a:lnTo>
                  <a:lnTo>
                    <a:pt x="964298" y="147751"/>
                  </a:lnTo>
                  <a:lnTo>
                    <a:pt x="965288" y="144703"/>
                  </a:lnTo>
                  <a:close/>
                </a:path>
                <a:path w="5307965" h="1044575">
                  <a:moveTo>
                    <a:pt x="4327944" y="35445"/>
                  </a:moveTo>
                  <a:lnTo>
                    <a:pt x="4326166" y="31978"/>
                  </a:lnTo>
                  <a:lnTo>
                    <a:pt x="4319702" y="29883"/>
                  </a:lnTo>
                  <a:lnTo>
                    <a:pt x="4316234" y="31648"/>
                  </a:lnTo>
                  <a:lnTo>
                    <a:pt x="4314126" y="38112"/>
                  </a:lnTo>
                  <a:lnTo>
                    <a:pt x="4315904" y="41605"/>
                  </a:lnTo>
                  <a:lnTo>
                    <a:pt x="4322356" y="43700"/>
                  </a:lnTo>
                  <a:lnTo>
                    <a:pt x="4325836" y="41922"/>
                  </a:lnTo>
                  <a:lnTo>
                    <a:pt x="4327944" y="35445"/>
                  </a:lnTo>
                  <a:close/>
                </a:path>
                <a:path w="5307965" h="1044575">
                  <a:moveTo>
                    <a:pt x="4424667" y="126873"/>
                  </a:moveTo>
                  <a:lnTo>
                    <a:pt x="4422826" y="123228"/>
                  </a:lnTo>
                  <a:lnTo>
                    <a:pt x="4416031" y="121031"/>
                  </a:lnTo>
                  <a:lnTo>
                    <a:pt x="4412412" y="122885"/>
                  </a:lnTo>
                  <a:lnTo>
                    <a:pt x="4410214" y="129667"/>
                  </a:lnTo>
                  <a:lnTo>
                    <a:pt x="4412043" y="133299"/>
                  </a:lnTo>
                  <a:lnTo>
                    <a:pt x="4418825" y="135509"/>
                  </a:lnTo>
                  <a:lnTo>
                    <a:pt x="4422470" y="133654"/>
                  </a:lnTo>
                  <a:lnTo>
                    <a:pt x="4424667" y="126873"/>
                  </a:lnTo>
                  <a:close/>
                </a:path>
                <a:path w="5307965" h="1044575">
                  <a:moveTo>
                    <a:pt x="4515790" y="62979"/>
                  </a:moveTo>
                  <a:lnTo>
                    <a:pt x="4512742" y="57035"/>
                  </a:lnTo>
                  <a:lnTo>
                    <a:pt x="4501654" y="53428"/>
                  </a:lnTo>
                  <a:lnTo>
                    <a:pt x="4495698" y="56451"/>
                  </a:lnTo>
                  <a:lnTo>
                    <a:pt x="4492091" y="67551"/>
                  </a:lnTo>
                  <a:lnTo>
                    <a:pt x="4495127" y="73507"/>
                  </a:lnTo>
                  <a:lnTo>
                    <a:pt x="4506214" y="77114"/>
                  </a:lnTo>
                  <a:lnTo>
                    <a:pt x="4512183" y="74079"/>
                  </a:lnTo>
                  <a:lnTo>
                    <a:pt x="4515790" y="62979"/>
                  </a:lnTo>
                  <a:close/>
                </a:path>
                <a:path w="5307965" h="1044575">
                  <a:moveTo>
                    <a:pt x="4517809" y="222961"/>
                  </a:moveTo>
                  <a:lnTo>
                    <a:pt x="4515523" y="218490"/>
                  </a:lnTo>
                  <a:lnTo>
                    <a:pt x="4507204" y="215785"/>
                  </a:lnTo>
                  <a:lnTo>
                    <a:pt x="4502747" y="218071"/>
                  </a:lnTo>
                  <a:lnTo>
                    <a:pt x="4500042" y="226390"/>
                  </a:lnTo>
                  <a:lnTo>
                    <a:pt x="4502302" y="230860"/>
                  </a:lnTo>
                  <a:lnTo>
                    <a:pt x="4510633" y="233565"/>
                  </a:lnTo>
                  <a:lnTo>
                    <a:pt x="4515104" y="231279"/>
                  </a:lnTo>
                  <a:lnTo>
                    <a:pt x="4517809" y="222961"/>
                  </a:lnTo>
                  <a:close/>
                </a:path>
                <a:path w="5307965" h="1044575">
                  <a:moveTo>
                    <a:pt x="4591037" y="2197"/>
                  </a:moveTo>
                  <a:lnTo>
                    <a:pt x="4590872" y="1879"/>
                  </a:lnTo>
                  <a:lnTo>
                    <a:pt x="4590250" y="1676"/>
                  </a:lnTo>
                  <a:lnTo>
                    <a:pt x="4589919" y="1841"/>
                  </a:lnTo>
                  <a:lnTo>
                    <a:pt x="4589729" y="2463"/>
                  </a:lnTo>
                  <a:lnTo>
                    <a:pt x="4589881" y="2781"/>
                  </a:lnTo>
                  <a:lnTo>
                    <a:pt x="4590516" y="2984"/>
                  </a:lnTo>
                  <a:lnTo>
                    <a:pt x="4590834" y="2819"/>
                  </a:lnTo>
                  <a:lnTo>
                    <a:pt x="4591037" y="2197"/>
                  </a:lnTo>
                  <a:close/>
                </a:path>
                <a:path w="5307965" h="1044575">
                  <a:moveTo>
                    <a:pt x="4603813" y="160439"/>
                  </a:moveTo>
                  <a:lnTo>
                    <a:pt x="4601540" y="155968"/>
                  </a:lnTo>
                  <a:lnTo>
                    <a:pt x="4593221" y="153276"/>
                  </a:lnTo>
                  <a:lnTo>
                    <a:pt x="4588751" y="155549"/>
                  </a:lnTo>
                  <a:lnTo>
                    <a:pt x="4586059" y="163868"/>
                  </a:lnTo>
                  <a:lnTo>
                    <a:pt x="4588332" y="168325"/>
                  </a:lnTo>
                  <a:lnTo>
                    <a:pt x="4596650" y="171030"/>
                  </a:lnTo>
                  <a:lnTo>
                    <a:pt x="4601121" y="168770"/>
                  </a:lnTo>
                  <a:lnTo>
                    <a:pt x="4603813" y="160439"/>
                  </a:lnTo>
                  <a:close/>
                </a:path>
                <a:path w="5307965" h="1044575">
                  <a:moveTo>
                    <a:pt x="4605096" y="323811"/>
                  </a:moveTo>
                  <a:lnTo>
                    <a:pt x="4602569" y="318858"/>
                  </a:lnTo>
                  <a:lnTo>
                    <a:pt x="4593323" y="315861"/>
                  </a:lnTo>
                  <a:lnTo>
                    <a:pt x="4588383" y="318376"/>
                  </a:lnTo>
                  <a:lnTo>
                    <a:pt x="4585373" y="327621"/>
                  </a:lnTo>
                  <a:lnTo>
                    <a:pt x="4587887" y="332600"/>
                  </a:lnTo>
                  <a:lnTo>
                    <a:pt x="4597120" y="335597"/>
                  </a:lnTo>
                  <a:lnTo>
                    <a:pt x="4602099" y="333057"/>
                  </a:lnTo>
                  <a:lnTo>
                    <a:pt x="4605096" y="323811"/>
                  </a:lnTo>
                  <a:close/>
                </a:path>
                <a:path w="5307965" h="1044575">
                  <a:moveTo>
                    <a:pt x="4681867" y="99466"/>
                  </a:moveTo>
                  <a:lnTo>
                    <a:pt x="4681626" y="98945"/>
                  </a:lnTo>
                  <a:lnTo>
                    <a:pt x="4680712" y="98640"/>
                  </a:lnTo>
                  <a:lnTo>
                    <a:pt x="4680204" y="98920"/>
                  </a:lnTo>
                  <a:lnTo>
                    <a:pt x="4679899" y="99847"/>
                  </a:lnTo>
                  <a:lnTo>
                    <a:pt x="4680153" y="100330"/>
                  </a:lnTo>
                  <a:lnTo>
                    <a:pt x="4681067" y="100634"/>
                  </a:lnTo>
                  <a:lnTo>
                    <a:pt x="4681575" y="100393"/>
                  </a:lnTo>
                  <a:lnTo>
                    <a:pt x="4681867" y="99466"/>
                  </a:lnTo>
                  <a:close/>
                </a:path>
                <a:path w="5307965" h="1044575">
                  <a:moveTo>
                    <a:pt x="4686973" y="429082"/>
                  </a:moveTo>
                  <a:lnTo>
                    <a:pt x="4684230" y="423608"/>
                  </a:lnTo>
                  <a:lnTo>
                    <a:pt x="4674057" y="420306"/>
                  </a:lnTo>
                  <a:lnTo>
                    <a:pt x="4668583" y="423113"/>
                  </a:lnTo>
                  <a:lnTo>
                    <a:pt x="4665281" y="433273"/>
                  </a:lnTo>
                  <a:lnTo>
                    <a:pt x="4668075" y="438721"/>
                  </a:lnTo>
                  <a:lnTo>
                    <a:pt x="4678235" y="442023"/>
                  </a:lnTo>
                  <a:lnTo>
                    <a:pt x="4683671" y="439254"/>
                  </a:lnTo>
                  <a:lnTo>
                    <a:pt x="4686973" y="429082"/>
                  </a:lnTo>
                  <a:close/>
                </a:path>
                <a:path w="5307965" h="1044575">
                  <a:moveTo>
                    <a:pt x="4695075" y="260731"/>
                  </a:moveTo>
                  <a:lnTo>
                    <a:pt x="4691443" y="253644"/>
                  </a:lnTo>
                  <a:lnTo>
                    <a:pt x="4678210" y="249339"/>
                  </a:lnTo>
                  <a:lnTo>
                    <a:pt x="4671085" y="252933"/>
                  </a:lnTo>
                  <a:lnTo>
                    <a:pt x="4666780" y="266204"/>
                  </a:lnTo>
                  <a:lnTo>
                    <a:pt x="4670412" y="273316"/>
                  </a:lnTo>
                  <a:lnTo>
                    <a:pt x="4683645" y="277622"/>
                  </a:lnTo>
                  <a:lnTo>
                    <a:pt x="4690757" y="273989"/>
                  </a:lnTo>
                  <a:lnTo>
                    <a:pt x="4695075" y="260731"/>
                  </a:lnTo>
                  <a:close/>
                </a:path>
                <a:path w="5307965" h="1044575">
                  <a:moveTo>
                    <a:pt x="4764227" y="538213"/>
                  </a:moveTo>
                  <a:lnTo>
                    <a:pt x="4760950" y="531761"/>
                  </a:lnTo>
                  <a:lnTo>
                    <a:pt x="4748936" y="527850"/>
                  </a:lnTo>
                  <a:lnTo>
                    <a:pt x="4742472" y="531152"/>
                  </a:lnTo>
                  <a:lnTo>
                    <a:pt x="4738560" y="543166"/>
                  </a:lnTo>
                  <a:lnTo>
                    <a:pt x="4741862" y="549617"/>
                  </a:lnTo>
                  <a:lnTo>
                    <a:pt x="4753876" y="553516"/>
                  </a:lnTo>
                  <a:lnTo>
                    <a:pt x="4760328" y="550240"/>
                  </a:lnTo>
                  <a:lnTo>
                    <a:pt x="4764227" y="538213"/>
                  </a:lnTo>
                  <a:close/>
                </a:path>
                <a:path w="5307965" h="1044575">
                  <a:moveTo>
                    <a:pt x="4767808" y="36969"/>
                  </a:moveTo>
                  <a:lnTo>
                    <a:pt x="4767554" y="36474"/>
                  </a:lnTo>
                  <a:lnTo>
                    <a:pt x="4766653" y="36182"/>
                  </a:lnTo>
                  <a:lnTo>
                    <a:pt x="4766145" y="36436"/>
                  </a:lnTo>
                  <a:lnTo>
                    <a:pt x="4765827" y="37376"/>
                  </a:lnTo>
                  <a:lnTo>
                    <a:pt x="4766107" y="37871"/>
                  </a:lnTo>
                  <a:lnTo>
                    <a:pt x="4767008" y="38163"/>
                  </a:lnTo>
                  <a:lnTo>
                    <a:pt x="4767504" y="37922"/>
                  </a:lnTo>
                  <a:lnTo>
                    <a:pt x="4767808" y="36969"/>
                  </a:lnTo>
                  <a:close/>
                </a:path>
                <a:path w="5307965" h="1044575">
                  <a:moveTo>
                    <a:pt x="4768964" y="367614"/>
                  </a:moveTo>
                  <a:lnTo>
                    <a:pt x="4767084" y="363956"/>
                  </a:lnTo>
                  <a:lnTo>
                    <a:pt x="4760328" y="361759"/>
                  </a:lnTo>
                  <a:lnTo>
                    <a:pt x="4756670" y="363613"/>
                  </a:lnTo>
                  <a:lnTo>
                    <a:pt x="4754473" y="370382"/>
                  </a:lnTo>
                  <a:lnTo>
                    <a:pt x="4756340" y="374040"/>
                  </a:lnTo>
                  <a:lnTo>
                    <a:pt x="4763097" y="376237"/>
                  </a:lnTo>
                  <a:lnTo>
                    <a:pt x="4766767" y="374383"/>
                  </a:lnTo>
                  <a:lnTo>
                    <a:pt x="4768964" y="367614"/>
                  </a:lnTo>
                  <a:close/>
                </a:path>
                <a:path w="5307965" h="1044575">
                  <a:moveTo>
                    <a:pt x="4835004" y="651281"/>
                  </a:moveTo>
                  <a:lnTo>
                    <a:pt x="4831372" y="644169"/>
                  </a:lnTo>
                  <a:lnTo>
                    <a:pt x="4818113" y="639864"/>
                  </a:lnTo>
                  <a:lnTo>
                    <a:pt x="4811001" y="643483"/>
                  </a:lnTo>
                  <a:lnTo>
                    <a:pt x="4806696" y="656729"/>
                  </a:lnTo>
                  <a:lnTo>
                    <a:pt x="4810328" y="663841"/>
                  </a:lnTo>
                  <a:lnTo>
                    <a:pt x="4823587" y="668147"/>
                  </a:lnTo>
                  <a:lnTo>
                    <a:pt x="4830699" y="664527"/>
                  </a:lnTo>
                  <a:lnTo>
                    <a:pt x="4835004" y="651281"/>
                  </a:lnTo>
                  <a:close/>
                </a:path>
                <a:path w="5307965" h="1044575">
                  <a:moveTo>
                    <a:pt x="4848263" y="306641"/>
                  </a:moveTo>
                  <a:lnTo>
                    <a:pt x="4848022" y="306146"/>
                  </a:lnTo>
                  <a:lnTo>
                    <a:pt x="4847094" y="305841"/>
                  </a:lnTo>
                  <a:lnTo>
                    <a:pt x="4846586" y="306095"/>
                  </a:lnTo>
                  <a:lnTo>
                    <a:pt x="4846282" y="307022"/>
                  </a:lnTo>
                  <a:lnTo>
                    <a:pt x="4846548" y="307505"/>
                  </a:lnTo>
                  <a:lnTo>
                    <a:pt x="4847488" y="307809"/>
                  </a:lnTo>
                  <a:lnTo>
                    <a:pt x="4847971" y="307568"/>
                  </a:lnTo>
                  <a:lnTo>
                    <a:pt x="4848263" y="306641"/>
                  </a:lnTo>
                  <a:close/>
                </a:path>
                <a:path w="5307965" h="1044575">
                  <a:moveTo>
                    <a:pt x="4851908" y="475602"/>
                  </a:moveTo>
                  <a:lnTo>
                    <a:pt x="4848123" y="468147"/>
                  </a:lnTo>
                  <a:lnTo>
                    <a:pt x="4834242" y="463638"/>
                  </a:lnTo>
                  <a:lnTo>
                    <a:pt x="4826813" y="467448"/>
                  </a:lnTo>
                  <a:lnTo>
                    <a:pt x="4822304" y="481317"/>
                  </a:lnTo>
                  <a:lnTo>
                    <a:pt x="4826089" y="488734"/>
                  </a:lnTo>
                  <a:lnTo>
                    <a:pt x="4839970" y="493255"/>
                  </a:lnTo>
                  <a:lnTo>
                    <a:pt x="4847399" y="489470"/>
                  </a:lnTo>
                  <a:lnTo>
                    <a:pt x="4851908" y="475602"/>
                  </a:lnTo>
                  <a:close/>
                </a:path>
                <a:path w="5307965" h="1044575">
                  <a:moveTo>
                    <a:pt x="4900053" y="767753"/>
                  </a:moveTo>
                  <a:lnTo>
                    <a:pt x="4896002" y="759815"/>
                  </a:lnTo>
                  <a:lnTo>
                    <a:pt x="4881219" y="755015"/>
                  </a:lnTo>
                  <a:lnTo>
                    <a:pt x="4873282" y="759053"/>
                  </a:lnTo>
                  <a:lnTo>
                    <a:pt x="4868469" y="773849"/>
                  </a:lnTo>
                  <a:lnTo>
                    <a:pt x="4872533" y="781786"/>
                  </a:lnTo>
                  <a:lnTo>
                    <a:pt x="4887315" y="786587"/>
                  </a:lnTo>
                  <a:lnTo>
                    <a:pt x="4895253" y="782548"/>
                  </a:lnTo>
                  <a:lnTo>
                    <a:pt x="4900053" y="767753"/>
                  </a:lnTo>
                  <a:close/>
                </a:path>
                <a:path w="5307965" h="1044575">
                  <a:moveTo>
                    <a:pt x="4921034" y="588822"/>
                  </a:moveTo>
                  <a:lnTo>
                    <a:pt x="4917427" y="581685"/>
                  </a:lnTo>
                  <a:lnTo>
                    <a:pt x="4904168" y="577380"/>
                  </a:lnTo>
                  <a:lnTo>
                    <a:pt x="4897056" y="581025"/>
                  </a:lnTo>
                  <a:lnTo>
                    <a:pt x="4892751" y="594271"/>
                  </a:lnTo>
                  <a:lnTo>
                    <a:pt x="4896370" y="601383"/>
                  </a:lnTo>
                  <a:lnTo>
                    <a:pt x="4909629" y="605688"/>
                  </a:lnTo>
                  <a:lnTo>
                    <a:pt x="4916741" y="602068"/>
                  </a:lnTo>
                  <a:lnTo>
                    <a:pt x="4921034" y="588822"/>
                  </a:lnTo>
                  <a:close/>
                </a:path>
                <a:path w="5307965" h="1044575">
                  <a:moveTo>
                    <a:pt x="4923777" y="416026"/>
                  </a:moveTo>
                  <a:lnTo>
                    <a:pt x="4923523" y="415544"/>
                  </a:lnTo>
                  <a:lnTo>
                    <a:pt x="4922583" y="415239"/>
                  </a:lnTo>
                  <a:lnTo>
                    <a:pt x="4922101" y="415480"/>
                  </a:lnTo>
                  <a:lnTo>
                    <a:pt x="4921796" y="416407"/>
                  </a:lnTo>
                  <a:lnTo>
                    <a:pt x="4922050" y="416890"/>
                  </a:lnTo>
                  <a:lnTo>
                    <a:pt x="4922990" y="417195"/>
                  </a:lnTo>
                  <a:lnTo>
                    <a:pt x="4923472" y="416941"/>
                  </a:lnTo>
                  <a:lnTo>
                    <a:pt x="4923777" y="416026"/>
                  </a:lnTo>
                  <a:close/>
                </a:path>
                <a:path w="5307965" h="1044575">
                  <a:moveTo>
                    <a:pt x="4958435" y="889304"/>
                  </a:moveTo>
                  <a:lnTo>
                    <a:pt x="4956645" y="883031"/>
                  </a:lnTo>
                  <a:lnTo>
                    <a:pt x="4952631" y="877900"/>
                  </a:lnTo>
                  <a:lnTo>
                    <a:pt x="4946739" y="874572"/>
                  </a:lnTo>
                  <a:lnTo>
                    <a:pt x="4940020" y="873810"/>
                  </a:lnTo>
                  <a:lnTo>
                    <a:pt x="4933759" y="875601"/>
                  </a:lnTo>
                  <a:lnTo>
                    <a:pt x="4928616" y="879614"/>
                  </a:lnTo>
                  <a:lnTo>
                    <a:pt x="4925314" y="885482"/>
                  </a:lnTo>
                  <a:lnTo>
                    <a:pt x="4924526" y="892200"/>
                  </a:lnTo>
                  <a:lnTo>
                    <a:pt x="4926330" y="898486"/>
                  </a:lnTo>
                  <a:lnTo>
                    <a:pt x="4930343" y="903630"/>
                  </a:lnTo>
                  <a:lnTo>
                    <a:pt x="4936236" y="906945"/>
                  </a:lnTo>
                  <a:lnTo>
                    <a:pt x="4942941" y="907719"/>
                  </a:lnTo>
                  <a:lnTo>
                    <a:pt x="4949215" y="905916"/>
                  </a:lnTo>
                  <a:lnTo>
                    <a:pt x="4954346" y="901890"/>
                  </a:lnTo>
                  <a:lnTo>
                    <a:pt x="4957673" y="895997"/>
                  </a:lnTo>
                  <a:lnTo>
                    <a:pt x="4958435" y="889304"/>
                  </a:lnTo>
                  <a:close/>
                </a:path>
                <a:path w="5307965" h="1044575">
                  <a:moveTo>
                    <a:pt x="4987569" y="706589"/>
                  </a:moveTo>
                  <a:lnTo>
                    <a:pt x="4985804" y="700430"/>
                  </a:lnTo>
                  <a:lnTo>
                    <a:pt x="4981867" y="695375"/>
                  </a:lnTo>
                  <a:lnTo>
                    <a:pt x="4976088" y="692099"/>
                  </a:lnTo>
                  <a:lnTo>
                    <a:pt x="4969497" y="691349"/>
                  </a:lnTo>
                  <a:lnTo>
                    <a:pt x="4963338" y="693127"/>
                  </a:lnTo>
                  <a:lnTo>
                    <a:pt x="4958283" y="697077"/>
                  </a:lnTo>
                  <a:lnTo>
                    <a:pt x="4955032" y="702843"/>
                  </a:lnTo>
                  <a:lnTo>
                    <a:pt x="4954257" y="709447"/>
                  </a:lnTo>
                  <a:lnTo>
                    <a:pt x="4956022" y="715606"/>
                  </a:lnTo>
                  <a:lnTo>
                    <a:pt x="4959972" y="720648"/>
                  </a:lnTo>
                  <a:lnTo>
                    <a:pt x="4965751" y="723900"/>
                  </a:lnTo>
                  <a:lnTo>
                    <a:pt x="4972342" y="724674"/>
                  </a:lnTo>
                  <a:lnTo>
                    <a:pt x="4978501" y="722909"/>
                  </a:lnTo>
                  <a:lnTo>
                    <a:pt x="4983556" y="718959"/>
                  </a:lnTo>
                  <a:lnTo>
                    <a:pt x="4986820" y="713168"/>
                  </a:lnTo>
                  <a:lnTo>
                    <a:pt x="4987569" y="706589"/>
                  </a:lnTo>
                  <a:close/>
                </a:path>
                <a:path w="5307965" h="1044575">
                  <a:moveTo>
                    <a:pt x="4993894" y="528916"/>
                  </a:moveTo>
                  <a:lnTo>
                    <a:pt x="4993627" y="528408"/>
                  </a:lnTo>
                  <a:lnTo>
                    <a:pt x="4992725" y="528116"/>
                  </a:lnTo>
                  <a:lnTo>
                    <a:pt x="4992217" y="528370"/>
                  </a:lnTo>
                  <a:lnTo>
                    <a:pt x="4991925" y="529297"/>
                  </a:lnTo>
                  <a:lnTo>
                    <a:pt x="4992179" y="529805"/>
                  </a:lnTo>
                  <a:lnTo>
                    <a:pt x="4993081" y="530098"/>
                  </a:lnTo>
                  <a:lnTo>
                    <a:pt x="4993589" y="529844"/>
                  </a:lnTo>
                  <a:lnTo>
                    <a:pt x="4993894" y="528916"/>
                  </a:lnTo>
                  <a:close/>
                </a:path>
                <a:path w="5307965" h="1044575">
                  <a:moveTo>
                    <a:pt x="5010455" y="1011986"/>
                  </a:moveTo>
                  <a:lnTo>
                    <a:pt x="5008537" y="1005281"/>
                  </a:lnTo>
                  <a:lnTo>
                    <a:pt x="5004244" y="999794"/>
                  </a:lnTo>
                  <a:lnTo>
                    <a:pt x="4997970" y="996251"/>
                  </a:lnTo>
                  <a:lnTo>
                    <a:pt x="4990782" y="995426"/>
                  </a:lnTo>
                  <a:lnTo>
                    <a:pt x="4984077" y="997343"/>
                  </a:lnTo>
                  <a:lnTo>
                    <a:pt x="4978578" y="1001623"/>
                  </a:lnTo>
                  <a:lnTo>
                    <a:pt x="4975034" y="1007910"/>
                  </a:lnTo>
                  <a:lnTo>
                    <a:pt x="4974209" y="1015098"/>
                  </a:lnTo>
                  <a:lnTo>
                    <a:pt x="4976126" y="1021791"/>
                  </a:lnTo>
                  <a:lnTo>
                    <a:pt x="4980432" y="1027277"/>
                  </a:lnTo>
                  <a:lnTo>
                    <a:pt x="4986744" y="1030820"/>
                  </a:lnTo>
                  <a:lnTo>
                    <a:pt x="4993906" y="1031659"/>
                  </a:lnTo>
                  <a:lnTo>
                    <a:pt x="5000599" y="1029741"/>
                  </a:lnTo>
                  <a:lnTo>
                    <a:pt x="5006086" y="1025448"/>
                  </a:lnTo>
                  <a:lnTo>
                    <a:pt x="5009642" y="1019149"/>
                  </a:lnTo>
                  <a:lnTo>
                    <a:pt x="5010455" y="1011986"/>
                  </a:lnTo>
                  <a:close/>
                </a:path>
                <a:path w="5307965" h="1044575">
                  <a:moveTo>
                    <a:pt x="5039880" y="825423"/>
                  </a:moveTo>
                  <a:lnTo>
                    <a:pt x="5037086" y="819988"/>
                  </a:lnTo>
                  <a:lnTo>
                    <a:pt x="5026901" y="816673"/>
                  </a:lnTo>
                  <a:lnTo>
                    <a:pt x="5021465" y="819442"/>
                  </a:lnTo>
                  <a:lnTo>
                    <a:pt x="5018163" y="829627"/>
                  </a:lnTo>
                  <a:lnTo>
                    <a:pt x="5020919" y="835088"/>
                  </a:lnTo>
                  <a:lnTo>
                    <a:pt x="5031105" y="838390"/>
                  </a:lnTo>
                  <a:lnTo>
                    <a:pt x="5036566" y="835609"/>
                  </a:lnTo>
                  <a:lnTo>
                    <a:pt x="5039880" y="825423"/>
                  </a:lnTo>
                  <a:close/>
                </a:path>
                <a:path w="5307965" h="1044575">
                  <a:moveTo>
                    <a:pt x="5079860" y="466471"/>
                  </a:moveTo>
                  <a:lnTo>
                    <a:pt x="5079606" y="465988"/>
                  </a:lnTo>
                  <a:lnTo>
                    <a:pt x="5078692" y="465683"/>
                  </a:lnTo>
                  <a:lnTo>
                    <a:pt x="5078196" y="465924"/>
                  </a:lnTo>
                  <a:lnTo>
                    <a:pt x="5077892" y="466852"/>
                  </a:lnTo>
                  <a:lnTo>
                    <a:pt x="5078158" y="467360"/>
                  </a:lnTo>
                  <a:lnTo>
                    <a:pt x="5079060" y="467652"/>
                  </a:lnTo>
                  <a:lnTo>
                    <a:pt x="5079568" y="467398"/>
                  </a:lnTo>
                  <a:lnTo>
                    <a:pt x="5079860" y="466471"/>
                  </a:lnTo>
                  <a:close/>
                </a:path>
                <a:path w="5307965" h="1044575">
                  <a:moveTo>
                    <a:pt x="5092878" y="947534"/>
                  </a:moveTo>
                  <a:lnTo>
                    <a:pt x="5089830" y="941603"/>
                  </a:lnTo>
                  <a:lnTo>
                    <a:pt x="5078742" y="938009"/>
                  </a:lnTo>
                  <a:lnTo>
                    <a:pt x="5072786" y="941006"/>
                  </a:lnTo>
                  <a:lnTo>
                    <a:pt x="5069179" y="952119"/>
                  </a:lnTo>
                  <a:lnTo>
                    <a:pt x="5072227" y="958062"/>
                  </a:lnTo>
                  <a:lnTo>
                    <a:pt x="5083314" y="961669"/>
                  </a:lnTo>
                  <a:lnTo>
                    <a:pt x="5089271" y="958646"/>
                  </a:lnTo>
                  <a:lnTo>
                    <a:pt x="5092878" y="947534"/>
                  </a:lnTo>
                  <a:close/>
                </a:path>
                <a:path w="5307965" h="1044575">
                  <a:moveTo>
                    <a:pt x="5117058" y="764260"/>
                  </a:moveTo>
                  <a:lnTo>
                    <a:pt x="5116868" y="763930"/>
                  </a:lnTo>
                  <a:lnTo>
                    <a:pt x="5116271" y="763739"/>
                  </a:lnTo>
                  <a:lnTo>
                    <a:pt x="5115915" y="763892"/>
                  </a:lnTo>
                  <a:lnTo>
                    <a:pt x="5115712" y="764514"/>
                  </a:lnTo>
                  <a:lnTo>
                    <a:pt x="5115903" y="764844"/>
                  </a:lnTo>
                  <a:lnTo>
                    <a:pt x="5116512" y="765035"/>
                  </a:lnTo>
                  <a:lnTo>
                    <a:pt x="5116855" y="764882"/>
                  </a:lnTo>
                  <a:lnTo>
                    <a:pt x="5117058" y="764260"/>
                  </a:lnTo>
                  <a:close/>
                </a:path>
                <a:path w="5307965" h="1044575">
                  <a:moveTo>
                    <a:pt x="5170462" y="886040"/>
                  </a:moveTo>
                  <a:lnTo>
                    <a:pt x="5170195" y="885545"/>
                  </a:lnTo>
                  <a:lnTo>
                    <a:pt x="5169281" y="885253"/>
                  </a:lnTo>
                  <a:lnTo>
                    <a:pt x="5168773" y="885494"/>
                  </a:lnTo>
                  <a:lnTo>
                    <a:pt x="5168468" y="886409"/>
                  </a:lnTo>
                  <a:lnTo>
                    <a:pt x="5168747" y="886929"/>
                  </a:lnTo>
                  <a:lnTo>
                    <a:pt x="5169649" y="887222"/>
                  </a:lnTo>
                  <a:lnTo>
                    <a:pt x="5170170" y="886968"/>
                  </a:lnTo>
                  <a:lnTo>
                    <a:pt x="5170462" y="886040"/>
                  </a:lnTo>
                  <a:close/>
                </a:path>
                <a:path w="5307965" h="1044575">
                  <a:moveTo>
                    <a:pt x="5217909" y="1010246"/>
                  </a:moveTo>
                  <a:lnTo>
                    <a:pt x="5217592" y="1009586"/>
                  </a:lnTo>
                  <a:lnTo>
                    <a:pt x="5216334" y="1009180"/>
                  </a:lnTo>
                  <a:lnTo>
                    <a:pt x="5215687" y="1009523"/>
                  </a:lnTo>
                  <a:lnTo>
                    <a:pt x="5215280" y="1010767"/>
                  </a:lnTo>
                  <a:lnTo>
                    <a:pt x="5215610" y="1011415"/>
                  </a:lnTo>
                  <a:lnTo>
                    <a:pt x="5216855" y="1011821"/>
                  </a:lnTo>
                  <a:lnTo>
                    <a:pt x="5217515" y="1011504"/>
                  </a:lnTo>
                  <a:lnTo>
                    <a:pt x="5217909" y="1010246"/>
                  </a:lnTo>
                  <a:close/>
                </a:path>
                <a:path w="5307965" h="1044575">
                  <a:moveTo>
                    <a:pt x="5258663" y="822515"/>
                  </a:moveTo>
                  <a:lnTo>
                    <a:pt x="5258409" y="822032"/>
                  </a:lnTo>
                  <a:lnTo>
                    <a:pt x="5257482" y="821728"/>
                  </a:lnTo>
                  <a:lnTo>
                    <a:pt x="5256987" y="821969"/>
                  </a:lnTo>
                  <a:lnTo>
                    <a:pt x="5256695" y="822896"/>
                  </a:lnTo>
                  <a:lnTo>
                    <a:pt x="5256949" y="823404"/>
                  </a:lnTo>
                  <a:lnTo>
                    <a:pt x="5257863" y="823696"/>
                  </a:lnTo>
                  <a:lnTo>
                    <a:pt x="5258371" y="823442"/>
                  </a:lnTo>
                  <a:lnTo>
                    <a:pt x="5258663" y="822515"/>
                  </a:lnTo>
                  <a:close/>
                </a:path>
                <a:path w="5307965" h="1044575">
                  <a:moveTo>
                    <a:pt x="5307698" y="946200"/>
                  </a:moveTo>
                  <a:lnTo>
                    <a:pt x="5307266" y="945375"/>
                  </a:lnTo>
                  <a:lnTo>
                    <a:pt x="5305730" y="944867"/>
                  </a:lnTo>
                  <a:lnTo>
                    <a:pt x="5304904" y="945299"/>
                  </a:lnTo>
                  <a:lnTo>
                    <a:pt x="5304396" y="946835"/>
                  </a:lnTo>
                  <a:lnTo>
                    <a:pt x="5304815" y="947661"/>
                  </a:lnTo>
                  <a:lnTo>
                    <a:pt x="5306352" y="948169"/>
                  </a:lnTo>
                  <a:lnTo>
                    <a:pt x="5307190" y="947750"/>
                  </a:lnTo>
                  <a:lnTo>
                    <a:pt x="5307698" y="946200"/>
                  </a:lnTo>
                  <a:close/>
                </a:path>
              </a:pathLst>
            </a:custGeom>
            <a:solidFill>
              <a:srgbClr val="FFFFFF">
                <a:alpha val="22999"/>
              </a:srgbClr>
            </a:solidFill>
          </p:spPr>
          <p:txBody>
            <a:bodyPr wrap="square" lIns="0" tIns="0" rIns="0" bIns="0" rtlCol="0"/>
            <a:lstStyle/>
            <a:p>
              <a:endParaRPr/>
            </a:p>
          </p:txBody>
        </p:sp>
        <p:sp>
          <p:nvSpPr>
            <p:cNvPr id="9" name="object 9"/>
            <p:cNvSpPr/>
            <p:nvPr/>
          </p:nvSpPr>
          <p:spPr>
            <a:xfrm>
              <a:off x="5006645" y="192709"/>
              <a:ext cx="5461000" cy="819150"/>
            </a:xfrm>
            <a:custGeom>
              <a:avLst/>
              <a:gdLst/>
              <a:ahLst/>
              <a:cxnLst/>
              <a:rect l="l" t="t" r="r" b="b"/>
              <a:pathLst>
                <a:path w="5461000" h="819150">
                  <a:moveTo>
                    <a:pt x="520" y="450621"/>
                  </a:moveTo>
                  <a:lnTo>
                    <a:pt x="419" y="450303"/>
                  </a:lnTo>
                  <a:lnTo>
                    <a:pt x="177" y="450215"/>
                  </a:lnTo>
                  <a:lnTo>
                    <a:pt x="0" y="450303"/>
                  </a:lnTo>
                  <a:lnTo>
                    <a:pt x="0" y="450761"/>
                  </a:lnTo>
                  <a:lnTo>
                    <a:pt x="292" y="450862"/>
                  </a:lnTo>
                  <a:lnTo>
                    <a:pt x="520" y="450621"/>
                  </a:lnTo>
                  <a:close/>
                </a:path>
                <a:path w="5461000" h="819150">
                  <a:moveTo>
                    <a:pt x="62966" y="333133"/>
                  </a:moveTo>
                  <a:lnTo>
                    <a:pt x="62877" y="332955"/>
                  </a:lnTo>
                  <a:lnTo>
                    <a:pt x="62572" y="332854"/>
                  </a:lnTo>
                  <a:lnTo>
                    <a:pt x="62407" y="332955"/>
                  </a:lnTo>
                  <a:lnTo>
                    <a:pt x="62306" y="333260"/>
                  </a:lnTo>
                  <a:lnTo>
                    <a:pt x="62382" y="333413"/>
                  </a:lnTo>
                  <a:lnTo>
                    <a:pt x="62699" y="333514"/>
                  </a:lnTo>
                  <a:lnTo>
                    <a:pt x="62865" y="333438"/>
                  </a:lnTo>
                  <a:lnTo>
                    <a:pt x="62966" y="333133"/>
                  </a:lnTo>
                  <a:close/>
                </a:path>
                <a:path w="5461000" h="819150">
                  <a:moveTo>
                    <a:pt x="131406" y="218706"/>
                  </a:moveTo>
                  <a:lnTo>
                    <a:pt x="131165" y="218173"/>
                  </a:lnTo>
                  <a:lnTo>
                    <a:pt x="130238" y="217881"/>
                  </a:lnTo>
                  <a:lnTo>
                    <a:pt x="129743" y="218160"/>
                  </a:lnTo>
                  <a:lnTo>
                    <a:pt x="129438" y="219087"/>
                  </a:lnTo>
                  <a:lnTo>
                    <a:pt x="129692" y="219570"/>
                  </a:lnTo>
                  <a:lnTo>
                    <a:pt x="130606" y="219875"/>
                  </a:lnTo>
                  <a:lnTo>
                    <a:pt x="131114" y="219633"/>
                  </a:lnTo>
                  <a:lnTo>
                    <a:pt x="131406" y="218706"/>
                  </a:lnTo>
                  <a:close/>
                </a:path>
                <a:path w="5461000" h="819150">
                  <a:moveTo>
                    <a:pt x="203771" y="107772"/>
                  </a:moveTo>
                  <a:lnTo>
                    <a:pt x="203695" y="107619"/>
                  </a:lnTo>
                  <a:lnTo>
                    <a:pt x="203390" y="107518"/>
                  </a:lnTo>
                  <a:lnTo>
                    <a:pt x="203225" y="107594"/>
                  </a:lnTo>
                  <a:lnTo>
                    <a:pt x="203111" y="107924"/>
                  </a:lnTo>
                  <a:lnTo>
                    <a:pt x="203212" y="108089"/>
                  </a:lnTo>
                  <a:lnTo>
                    <a:pt x="203517" y="108191"/>
                  </a:lnTo>
                  <a:lnTo>
                    <a:pt x="203720" y="107937"/>
                  </a:lnTo>
                  <a:lnTo>
                    <a:pt x="203771" y="107772"/>
                  </a:lnTo>
                  <a:close/>
                </a:path>
                <a:path w="5461000" h="819150">
                  <a:moveTo>
                    <a:pt x="281901" y="279"/>
                  </a:moveTo>
                  <a:lnTo>
                    <a:pt x="281813" y="101"/>
                  </a:lnTo>
                  <a:lnTo>
                    <a:pt x="281508" y="0"/>
                  </a:lnTo>
                  <a:lnTo>
                    <a:pt x="281305" y="241"/>
                  </a:lnTo>
                  <a:lnTo>
                    <a:pt x="281254" y="381"/>
                  </a:lnTo>
                  <a:lnTo>
                    <a:pt x="281330" y="558"/>
                  </a:lnTo>
                  <a:lnTo>
                    <a:pt x="281622" y="660"/>
                  </a:lnTo>
                  <a:lnTo>
                    <a:pt x="281813" y="558"/>
                  </a:lnTo>
                  <a:lnTo>
                    <a:pt x="281901" y="279"/>
                  </a:lnTo>
                  <a:close/>
                </a:path>
                <a:path w="5461000" h="819150">
                  <a:moveTo>
                    <a:pt x="5326621" y="691311"/>
                  </a:moveTo>
                  <a:lnTo>
                    <a:pt x="5326202" y="690486"/>
                  </a:lnTo>
                  <a:lnTo>
                    <a:pt x="5324665" y="689991"/>
                  </a:lnTo>
                  <a:lnTo>
                    <a:pt x="5323827" y="690410"/>
                  </a:lnTo>
                  <a:lnTo>
                    <a:pt x="5323319" y="691959"/>
                  </a:lnTo>
                  <a:lnTo>
                    <a:pt x="5323764" y="692759"/>
                  </a:lnTo>
                  <a:lnTo>
                    <a:pt x="5325300" y="693267"/>
                  </a:lnTo>
                  <a:lnTo>
                    <a:pt x="5326113" y="692861"/>
                  </a:lnTo>
                  <a:lnTo>
                    <a:pt x="5326621" y="691311"/>
                  </a:lnTo>
                  <a:close/>
                </a:path>
                <a:path w="5461000" h="819150">
                  <a:moveTo>
                    <a:pt x="5370855" y="816698"/>
                  </a:moveTo>
                  <a:lnTo>
                    <a:pt x="5370334" y="815708"/>
                  </a:lnTo>
                  <a:lnTo>
                    <a:pt x="5368493" y="815111"/>
                  </a:lnTo>
                  <a:lnTo>
                    <a:pt x="5367515" y="815619"/>
                  </a:lnTo>
                  <a:lnTo>
                    <a:pt x="5366918" y="817448"/>
                  </a:lnTo>
                  <a:lnTo>
                    <a:pt x="5367401" y="818451"/>
                  </a:lnTo>
                  <a:lnTo>
                    <a:pt x="5369255" y="819048"/>
                  </a:lnTo>
                  <a:lnTo>
                    <a:pt x="5370258" y="818527"/>
                  </a:lnTo>
                  <a:lnTo>
                    <a:pt x="5370855" y="816698"/>
                  </a:lnTo>
                  <a:close/>
                </a:path>
                <a:path w="5461000" h="819150">
                  <a:moveTo>
                    <a:pt x="5414861" y="627659"/>
                  </a:moveTo>
                  <a:lnTo>
                    <a:pt x="5414594" y="627164"/>
                  </a:lnTo>
                  <a:lnTo>
                    <a:pt x="5413680" y="626872"/>
                  </a:lnTo>
                  <a:lnTo>
                    <a:pt x="5413184" y="627113"/>
                  </a:lnTo>
                  <a:lnTo>
                    <a:pt x="5412879" y="628027"/>
                  </a:lnTo>
                  <a:lnTo>
                    <a:pt x="5413146" y="628523"/>
                  </a:lnTo>
                  <a:lnTo>
                    <a:pt x="5414061" y="628815"/>
                  </a:lnTo>
                  <a:lnTo>
                    <a:pt x="5414556" y="628573"/>
                  </a:lnTo>
                  <a:lnTo>
                    <a:pt x="5414861" y="627659"/>
                  </a:lnTo>
                  <a:close/>
                </a:path>
                <a:path w="5461000" h="819150">
                  <a:moveTo>
                    <a:pt x="5460682" y="752538"/>
                  </a:moveTo>
                  <a:lnTo>
                    <a:pt x="5460250" y="751687"/>
                  </a:lnTo>
                  <a:lnTo>
                    <a:pt x="5458701" y="751192"/>
                  </a:lnTo>
                  <a:lnTo>
                    <a:pt x="5457876" y="751624"/>
                  </a:lnTo>
                  <a:lnTo>
                    <a:pt x="5457380" y="753160"/>
                  </a:lnTo>
                  <a:lnTo>
                    <a:pt x="5457799" y="753986"/>
                  </a:lnTo>
                  <a:lnTo>
                    <a:pt x="5459349" y="754481"/>
                  </a:lnTo>
                  <a:lnTo>
                    <a:pt x="5460174" y="754062"/>
                  </a:lnTo>
                  <a:lnTo>
                    <a:pt x="5460682" y="752538"/>
                  </a:lnTo>
                  <a:close/>
                </a:path>
              </a:pathLst>
            </a:custGeom>
            <a:solidFill>
              <a:srgbClr val="FFFFFF">
                <a:alpha val="22999"/>
              </a:srgbClr>
            </a:solidFill>
          </p:spPr>
          <p:txBody>
            <a:bodyPr wrap="square" lIns="0" tIns="0" rIns="0" bIns="0" rtlCol="0"/>
            <a:lstStyle/>
            <a:p>
              <a:endParaRPr/>
            </a:p>
          </p:txBody>
        </p:sp>
      </p:grpSp>
      <p:sp>
        <p:nvSpPr>
          <p:cNvPr id="10" name="object 10"/>
          <p:cNvSpPr txBox="1"/>
          <p:nvPr/>
        </p:nvSpPr>
        <p:spPr>
          <a:xfrm>
            <a:off x="-696700" y="449667"/>
            <a:ext cx="4483332" cy="7147468"/>
          </a:xfrm>
          <a:prstGeom prst="rect">
            <a:avLst/>
          </a:prstGeom>
        </p:spPr>
        <p:txBody>
          <a:bodyPr vert="horz" wrap="square" lIns="0" tIns="14604" rIns="0" bIns="0" rtlCol="0">
            <a:spAutoFit/>
          </a:bodyPr>
          <a:lstStyle/>
          <a:p>
            <a:pPr marL="12700">
              <a:lnSpc>
                <a:spcPct val="100000"/>
              </a:lnSpc>
              <a:spcBef>
                <a:spcPts val="114"/>
              </a:spcBef>
              <a:tabLst>
                <a:tab pos="7824470" algn="l"/>
              </a:tabLst>
            </a:pPr>
            <a:r>
              <a:rPr sz="46350" b="1" spc="-4810" dirty="0">
                <a:solidFill>
                  <a:srgbClr val="C0C0C0"/>
                </a:solidFill>
                <a:latin typeface="Times New Roman"/>
                <a:cs typeface="Times New Roman"/>
              </a:rPr>
              <a:t> </a:t>
            </a:r>
            <a:r>
              <a:rPr sz="46350" b="1" u="sng" spc="-1155" dirty="0">
                <a:solidFill>
                  <a:srgbClr val="6D6E71"/>
                </a:solidFill>
                <a:uFill>
                  <a:solidFill>
                    <a:srgbClr val="C0C0C0"/>
                  </a:solidFill>
                </a:uFill>
                <a:latin typeface="Times New Roman"/>
                <a:cs typeface="Times New Roman"/>
              </a:rPr>
              <a:t> </a:t>
            </a:r>
            <a:endParaRPr sz="46350" dirty="0">
              <a:latin typeface="Times New Roman"/>
              <a:cs typeface="Times New Roman"/>
            </a:endParaRPr>
          </a:p>
        </p:txBody>
      </p:sp>
      <p:sp>
        <p:nvSpPr>
          <p:cNvPr id="11" name="object 11"/>
          <p:cNvSpPr/>
          <p:nvPr/>
        </p:nvSpPr>
        <p:spPr>
          <a:xfrm>
            <a:off x="2675826" y="1963623"/>
            <a:ext cx="19050" cy="19050"/>
          </a:xfrm>
          <a:custGeom>
            <a:avLst/>
            <a:gdLst/>
            <a:ahLst/>
            <a:cxnLst/>
            <a:rect l="l" t="t" r="r" b="b"/>
            <a:pathLst>
              <a:path w="19050" h="19050">
                <a:moveTo>
                  <a:pt x="12877" y="0"/>
                </a:moveTo>
                <a:lnTo>
                  <a:pt x="3276" y="1524"/>
                </a:lnTo>
                <a:lnTo>
                  <a:pt x="0" y="6045"/>
                </a:lnTo>
                <a:lnTo>
                  <a:pt x="1511" y="15621"/>
                </a:lnTo>
                <a:lnTo>
                  <a:pt x="6019" y="18910"/>
                </a:lnTo>
                <a:lnTo>
                  <a:pt x="15633" y="17386"/>
                </a:lnTo>
                <a:lnTo>
                  <a:pt x="18897" y="12865"/>
                </a:lnTo>
                <a:lnTo>
                  <a:pt x="17373" y="3289"/>
                </a:lnTo>
                <a:close/>
              </a:path>
            </a:pathLst>
          </a:custGeom>
          <a:solidFill>
            <a:srgbClr val="FFFFFF">
              <a:alpha val="22999"/>
            </a:srgbClr>
          </a:solidFill>
        </p:spPr>
        <p:txBody>
          <a:bodyPr wrap="square" lIns="0" tIns="0" rIns="0" bIns="0" rtlCol="0"/>
          <a:lstStyle/>
          <a:p>
            <a:endParaRPr/>
          </a:p>
        </p:txBody>
      </p:sp>
      <p:sp>
        <p:nvSpPr>
          <p:cNvPr id="12" name="object 12"/>
          <p:cNvSpPr/>
          <p:nvPr/>
        </p:nvSpPr>
        <p:spPr>
          <a:xfrm>
            <a:off x="2099322" y="1949373"/>
            <a:ext cx="33655" cy="33655"/>
          </a:xfrm>
          <a:custGeom>
            <a:avLst/>
            <a:gdLst/>
            <a:ahLst/>
            <a:cxnLst/>
            <a:rect l="l" t="t" r="r" b="b"/>
            <a:pathLst>
              <a:path w="33655" h="33655">
                <a:moveTo>
                  <a:pt x="14147" y="0"/>
                </a:moveTo>
                <a:lnTo>
                  <a:pt x="7815" y="2350"/>
                </a:lnTo>
                <a:lnTo>
                  <a:pt x="3044" y="6792"/>
                </a:lnTo>
                <a:lnTo>
                  <a:pt x="288" y="12699"/>
                </a:lnTo>
                <a:lnTo>
                  <a:pt x="0" y="19443"/>
                </a:lnTo>
                <a:lnTo>
                  <a:pt x="2358" y="25780"/>
                </a:lnTo>
                <a:lnTo>
                  <a:pt x="6805" y="30557"/>
                </a:lnTo>
                <a:lnTo>
                  <a:pt x="12717" y="33318"/>
                </a:lnTo>
                <a:lnTo>
                  <a:pt x="19469" y="33604"/>
                </a:lnTo>
                <a:lnTo>
                  <a:pt x="25801" y="31244"/>
                </a:lnTo>
                <a:lnTo>
                  <a:pt x="30570" y="26792"/>
                </a:lnTo>
                <a:lnTo>
                  <a:pt x="33322" y="20875"/>
                </a:lnTo>
                <a:lnTo>
                  <a:pt x="33604" y="14122"/>
                </a:lnTo>
                <a:lnTo>
                  <a:pt x="31248" y="7795"/>
                </a:lnTo>
                <a:lnTo>
                  <a:pt x="26804" y="3027"/>
                </a:lnTo>
                <a:lnTo>
                  <a:pt x="20897" y="276"/>
                </a:lnTo>
                <a:lnTo>
                  <a:pt x="14147" y="0"/>
                </a:lnTo>
                <a:close/>
              </a:path>
            </a:pathLst>
          </a:custGeom>
          <a:solidFill>
            <a:srgbClr val="FFFFFF">
              <a:alpha val="22999"/>
            </a:srgbClr>
          </a:solidFill>
        </p:spPr>
        <p:txBody>
          <a:bodyPr wrap="square" lIns="0" tIns="0" rIns="0" bIns="0" rtlCol="0"/>
          <a:lstStyle/>
          <a:p>
            <a:endParaRPr/>
          </a:p>
        </p:txBody>
      </p:sp>
      <p:sp>
        <p:nvSpPr>
          <p:cNvPr id="13" name="object 13"/>
          <p:cNvSpPr/>
          <p:nvPr/>
        </p:nvSpPr>
        <p:spPr>
          <a:xfrm>
            <a:off x="2157971" y="2087232"/>
            <a:ext cx="7620" cy="7620"/>
          </a:xfrm>
          <a:custGeom>
            <a:avLst/>
            <a:gdLst/>
            <a:ahLst/>
            <a:cxnLst/>
            <a:rect l="l" t="t" r="r" b="b"/>
            <a:pathLst>
              <a:path w="7619" h="7619">
                <a:moveTo>
                  <a:pt x="5156" y="0"/>
                </a:moveTo>
                <a:lnTo>
                  <a:pt x="1308" y="596"/>
                </a:lnTo>
                <a:lnTo>
                  <a:pt x="0" y="2400"/>
                </a:lnTo>
                <a:lnTo>
                  <a:pt x="609" y="6235"/>
                </a:lnTo>
                <a:lnTo>
                  <a:pt x="2413" y="7531"/>
                </a:lnTo>
                <a:lnTo>
                  <a:pt x="6248" y="6921"/>
                </a:lnTo>
                <a:lnTo>
                  <a:pt x="7581" y="5130"/>
                </a:lnTo>
                <a:lnTo>
                  <a:pt x="6972" y="1295"/>
                </a:lnTo>
                <a:close/>
              </a:path>
            </a:pathLst>
          </a:custGeom>
          <a:solidFill>
            <a:srgbClr val="FFFFFF">
              <a:alpha val="22999"/>
            </a:srgbClr>
          </a:solidFill>
        </p:spPr>
        <p:txBody>
          <a:bodyPr wrap="square" lIns="0" tIns="0" rIns="0" bIns="0" rtlCol="0"/>
          <a:lstStyle/>
          <a:p>
            <a:endParaRPr/>
          </a:p>
        </p:txBody>
      </p:sp>
      <p:sp>
        <p:nvSpPr>
          <p:cNvPr id="14" name="object 14"/>
          <p:cNvSpPr/>
          <p:nvPr/>
        </p:nvSpPr>
        <p:spPr>
          <a:xfrm>
            <a:off x="2020582" y="2014258"/>
            <a:ext cx="635" cy="635"/>
          </a:xfrm>
          <a:custGeom>
            <a:avLst/>
            <a:gdLst/>
            <a:ahLst/>
            <a:cxnLst/>
            <a:rect l="l" t="t" r="r" b="b"/>
            <a:pathLst>
              <a:path w="635" h="635">
                <a:moveTo>
                  <a:pt x="457" y="0"/>
                </a:moveTo>
                <a:lnTo>
                  <a:pt x="266" y="12"/>
                </a:lnTo>
                <a:lnTo>
                  <a:pt x="114" y="38"/>
                </a:lnTo>
                <a:lnTo>
                  <a:pt x="0" y="215"/>
                </a:lnTo>
                <a:lnTo>
                  <a:pt x="50" y="533"/>
                </a:lnTo>
                <a:lnTo>
                  <a:pt x="203" y="622"/>
                </a:lnTo>
                <a:lnTo>
                  <a:pt x="546" y="571"/>
                </a:lnTo>
                <a:lnTo>
                  <a:pt x="596" y="266"/>
                </a:lnTo>
                <a:lnTo>
                  <a:pt x="571" y="127"/>
                </a:lnTo>
                <a:lnTo>
                  <a:pt x="457" y="0"/>
                </a:lnTo>
                <a:close/>
              </a:path>
            </a:pathLst>
          </a:custGeom>
          <a:solidFill>
            <a:srgbClr val="FFFFFF">
              <a:alpha val="22999"/>
            </a:srgbClr>
          </a:solidFill>
        </p:spPr>
        <p:txBody>
          <a:bodyPr wrap="square" lIns="0" tIns="0" rIns="0" bIns="0" rtlCol="0"/>
          <a:lstStyle/>
          <a:p>
            <a:endParaRPr/>
          </a:p>
        </p:txBody>
      </p:sp>
      <p:sp>
        <p:nvSpPr>
          <p:cNvPr id="15" name="object 15"/>
          <p:cNvSpPr/>
          <p:nvPr/>
        </p:nvSpPr>
        <p:spPr>
          <a:xfrm>
            <a:off x="2066772" y="2138883"/>
            <a:ext cx="635" cy="635"/>
          </a:xfrm>
          <a:custGeom>
            <a:avLst/>
            <a:gdLst/>
            <a:ahLst/>
            <a:cxnLst/>
            <a:rect l="l" t="t" r="r" b="b"/>
            <a:pathLst>
              <a:path w="635" h="635">
                <a:moveTo>
                  <a:pt x="419" y="0"/>
                </a:moveTo>
                <a:lnTo>
                  <a:pt x="114" y="38"/>
                </a:lnTo>
                <a:lnTo>
                  <a:pt x="0" y="190"/>
                </a:lnTo>
                <a:lnTo>
                  <a:pt x="50" y="508"/>
                </a:lnTo>
                <a:lnTo>
                  <a:pt x="203" y="622"/>
                </a:lnTo>
                <a:lnTo>
                  <a:pt x="342" y="609"/>
                </a:lnTo>
                <a:lnTo>
                  <a:pt x="507" y="571"/>
                </a:lnTo>
                <a:lnTo>
                  <a:pt x="596" y="266"/>
                </a:lnTo>
                <a:lnTo>
                  <a:pt x="571" y="101"/>
                </a:lnTo>
                <a:lnTo>
                  <a:pt x="419" y="0"/>
                </a:lnTo>
                <a:close/>
              </a:path>
            </a:pathLst>
          </a:custGeom>
          <a:solidFill>
            <a:srgbClr val="FFFFFF">
              <a:alpha val="22999"/>
            </a:srgbClr>
          </a:solidFill>
        </p:spPr>
        <p:txBody>
          <a:bodyPr wrap="square" lIns="0" tIns="0" rIns="0" bIns="0" rtlCol="0"/>
          <a:lstStyle/>
          <a:p>
            <a:endParaRPr/>
          </a:p>
        </p:txBody>
      </p:sp>
      <p:sp>
        <p:nvSpPr>
          <p:cNvPr id="16" name="object 16"/>
          <p:cNvSpPr/>
          <p:nvPr/>
        </p:nvSpPr>
        <p:spPr>
          <a:xfrm>
            <a:off x="2118385" y="2260904"/>
            <a:ext cx="1270" cy="1270"/>
          </a:xfrm>
          <a:custGeom>
            <a:avLst/>
            <a:gdLst/>
            <a:ahLst/>
            <a:cxnLst/>
            <a:rect l="l" t="t" r="r" b="b"/>
            <a:pathLst>
              <a:path w="1269" h="1269">
                <a:moveTo>
                  <a:pt x="850" y="0"/>
                </a:moveTo>
                <a:lnTo>
                  <a:pt x="203" y="101"/>
                </a:lnTo>
                <a:lnTo>
                  <a:pt x="0" y="393"/>
                </a:lnTo>
                <a:lnTo>
                  <a:pt x="88" y="1016"/>
                </a:lnTo>
                <a:lnTo>
                  <a:pt x="393" y="1270"/>
                </a:lnTo>
                <a:lnTo>
                  <a:pt x="1041" y="1168"/>
                </a:lnTo>
                <a:lnTo>
                  <a:pt x="1244" y="838"/>
                </a:lnTo>
                <a:lnTo>
                  <a:pt x="1142" y="215"/>
                </a:lnTo>
                <a:close/>
              </a:path>
            </a:pathLst>
          </a:custGeom>
          <a:solidFill>
            <a:srgbClr val="FFFFFF">
              <a:alpha val="22999"/>
            </a:srgbClr>
          </a:solidFill>
        </p:spPr>
        <p:txBody>
          <a:bodyPr wrap="square" lIns="0" tIns="0" rIns="0" bIns="0" rtlCol="0"/>
          <a:lstStyle/>
          <a:p>
            <a:endParaRPr/>
          </a:p>
        </p:txBody>
      </p:sp>
      <p:sp>
        <p:nvSpPr>
          <p:cNvPr id="27" name="object 27"/>
          <p:cNvSpPr/>
          <p:nvPr/>
        </p:nvSpPr>
        <p:spPr>
          <a:xfrm>
            <a:off x="2081682" y="2428697"/>
            <a:ext cx="1270" cy="1270"/>
          </a:xfrm>
          <a:custGeom>
            <a:avLst/>
            <a:gdLst/>
            <a:ahLst/>
            <a:cxnLst/>
            <a:rect l="l" t="t" r="r" b="b"/>
            <a:pathLst>
              <a:path w="1269" h="1269">
                <a:moveTo>
                  <a:pt x="876" y="0"/>
                </a:moveTo>
                <a:lnTo>
                  <a:pt x="228" y="101"/>
                </a:lnTo>
                <a:lnTo>
                  <a:pt x="0" y="393"/>
                </a:lnTo>
                <a:lnTo>
                  <a:pt x="114" y="1066"/>
                </a:lnTo>
                <a:lnTo>
                  <a:pt x="406" y="1270"/>
                </a:lnTo>
                <a:lnTo>
                  <a:pt x="1066" y="1168"/>
                </a:lnTo>
                <a:lnTo>
                  <a:pt x="1270" y="876"/>
                </a:lnTo>
                <a:lnTo>
                  <a:pt x="1168" y="215"/>
                </a:lnTo>
                <a:close/>
              </a:path>
            </a:pathLst>
          </a:custGeom>
          <a:solidFill>
            <a:srgbClr val="FFFFFF">
              <a:alpha val="22999"/>
            </a:srgbClr>
          </a:solidFill>
        </p:spPr>
        <p:txBody>
          <a:bodyPr wrap="square" lIns="0" tIns="0" rIns="0" bIns="0" rtlCol="0"/>
          <a:lstStyle/>
          <a:p>
            <a:endParaRPr/>
          </a:p>
        </p:txBody>
      </p:sp>
      <p:sp>
        <p:nvSpPr>
          <p:cNvPr id="28" name="object 28"/>
          <p:cNvSpPr txBox="1"/>
          <p:nvPr/>
        </p:nvSpPr>
        <p:spPr>
          <a:xfrm>
            <a:off x="3854894" y="381000"/>
            <a:ext cx="2941320" cy="330200"/>
          </a:xfrm>
          <a:prstGeom prst="rect">
            <a:avLst/>
          </a:prstGeom>
        </p:spPr>
        <p:txBody>
          <a:bodyPr vert="horz" wrap="square" lIns="0" tIns="12700" rIns="0" bIns="0" rtlCol="0">
            <a:spAutoFit/>
          </a:bodyPr>
          <a:lstStyle/>
          <a:p>
            <a:pPr marL="12700">
              <a:lnSpc>
                <a:spcPct val="100000"/>
              </a:lnSpc>
              <a:spcBef>
                <a:spcPts val="100"/>
              </a:spcBef>
            </a:pPr>
            <a:r>
              <a:rPr sz="2000" b="1" spc="-5" dirty="0">
                <a:solidFill>
                  <a:srgbClr val="FFFFFF"/>
                </a:solidFill>
                <a:latin typeface="TeXGyreAdventor"/>
                <a:cs typeface="TeXGyreAdventor"/>
              </a:rPr>
              <a:t>LEGALIZATION</a:t>
            </a:r>
            <a:r>
              <a:rPr sz="2000" b="1" spc="-40" dirty="0">
                <a:solidFill>
                  <a:srgbClr val="FFFFFF"/>
                </a:solidFill>
                <a:latin typeface="TeXGyreAdventor"/>
                <a:cs typeface="TeXGyreAdventor"/>
              </a:rPr>
              <a:t> </a:t>
            </a:r>
            <a:r>
              <a:rPr sz="2000" b="1" dirty="0">
                <a:solidFill>
                  <a:srgbClr val="FFFFFF"/>
                </a:solidFill>
                <a:latin typeface="TeXGyreAdventor"/>
                <a:cs typeface="TeXGyreAdventor"/>
              </a:rPr>
              <a:t>SERVICES</a:t>
            </a:r>
            <a:endParaRPr sz="2000">
              <a:latin typeface="TeXGyreAdventor"/>
              <a:cs typeface="TeXGyreAdventor"/>
            </a:endParaRPr>
          </a:p>
        </p:txBody>
      </p:sp>
      <p:sp>
        <p:nvSpPr>
          <p:cNvPr id="29" name="object 29"/>
          <p:cNvSpPr txBox="1"/>
          <p:nvPr/>
        </p:nvSpPr>
        <p:spPr>
          <a:xfrm>
            <a:off x="3743629" y="1867420"/>
            <a:ext cx="3206115" cy="330200"/>
          </a:xfrm>
          <a:prstGeom prst="rect">
            <a:avLst/>
          </a:prstGeom>
        </p:spPr>
        <p:txBody>
          <a:bodyPr vert="horz" wrap="square" lIns="0" tIns="12700" rIns="0" bIns="0" rtlCol="0">
            <a:spAutoFit/>
          </a:bodyPr>
          <a:lstStyle/>
          <a:p>
            <a:pPr marL="12700">
              <a:lnSpc>
                <a:spcPct val="100000"/>
              </a:lnSpc>
              <a:spcBef>
                <a:spcPts val="100"/>
              </a:spcBef>
            </a:pPr>
            <a:r>
              <a:rPr sz="2000" b="1" spc="-5" dirty="0">
                <a:solidFill>
                  <a:srgbClr val="2587C8"/>
                </a:solidFill>
                <a:latin typeface="TeXGyreAdventor"/>
                <a:cs typeface="TeXGyreAdventor"/>
              </a:rPr>
              <a:t>LEGALIZATION -</a:t>
            </a:r>
            <a:r>
              <a:rPr sz="2000" b="1" spc="5" dirty="0">
                <a:solidFill>
                  <a:srgbClr val="2587C8"/>
                </a:solidFill>
                <a:latin typeface="TeXGyreAdventor"/>
                <a:cs typeface="TeXGyreAdventor"/>
              </a:rPr>
              <a:t> </a:t>
            </a:r>
            <a:r>
              <a:rPr sz="2000" b="1" spc="-5" dirty="0">
                <a:solidFill>
                  <a:srgbClr val="2587C8"/>
                </a:solidFill>
                <a:latin typeface="TeXGyreAdventor"/>
                <a:cs typeface="TeXGyreAdventor"/>
              </a:rPr>
              <a:t>APOSTILLE</a:t>
            </a:r>
            <a:endParaRPr sz="2000">
              <a:latin typeface="TeXGyreAdventor"/>
              <a:cs typeface="TeXGyreAdventor"/>
            </a:endParaRPr>
          </a:p>
        </p:txBody>
      </p:sp>
      <p:sp>
        <p:nvSpPr>
          <p:cNvPr id="30" name="object 30"/>
          <p:cNvSpPr txBox="1"/>
          <p:nvPr/>
        </p:nvSpPr>
        <p:spPr>
          <a:xfrm>
            <a:off x="3902214" y="7186955"/>
            <a:ext cx="2887980" cy="223520"/>
          </a:xfrm>
          <a:prstGeom prst="rect">
            <a:avLst/>
          </a:prstGeom>
        </p:spPr>
        <p:txBody>
          <a:bodyPr vert="horz" wrap="square" lIns="0" tIns="12700" rIns="0" bIns="0" rtlCol="0">
            <a:spAutoFit/>
          </a:bodyPr>
          <a:lstStyle/>
          <a:p>
            <a:pPr marL="12700">
              <a:lnSpc>
                <a:spcPct val="100000"/>
              </a:lnSpc>
              <a:spcBef>
                <a:spcPts val="100"/>
              </a:spcBef>
            </a:pPr>
            <a:r>
              <a:rPr sz="1300" spc="-110" dirty="0">
                <a:solidFill>
                  <a:srgbClr val="6D6E71"/>
                </a:solidFill>
                <a:latin typeface="Verdana"/>
                <a:cs typeface="Verdana"/>
              </a:rPr>
              <a:t>TRANQUILITY </a:t>
            </a:r>
            <a:r>
              <a:rPr sz="1800" spc="104" baseline="4629" dirty="0">
                <a:solidFill>
                  <a:srgbClr val="6D6E71"/>
                </a:solidFill>
                <a:latin typeface="Verdana"/>
                <a:cs typeface="Verdana"/>
              </a:rPr>
              <a:t>• </a:t>
            </a:r>
            <a:r>
              <a:rPr sz="1300" spc="-150" dirty="0">
                <a:solidFill>
                  <a:srgbClr val="6D6E71"/>
                </a:solidFill>
                <a:latin typeface="Verdana"/>
                <a:cs typeface="Verdana"/>
              </a:rPr>
              <a:t>SERENITY </a:t>
            </a:r>
            <a:r>
              <a:rPr sz="1800" spc="104" baseline="4629" dirty="0">
                <a:solidFill>
                  <a:srgbClr val="6D6E71"/>
                </a:solidFill>
                <a:latin typeface="Verdana"/>
                <a:cs typeface="Verdana"/>
              </a:rPr>
              <a:t>•</a:t>
            </a:r>
            <a:r>
              <a:rPr sz="1800" spc="-270" baseline="4629" dirty="0">
                <a:solidFill>
                  <a:srgbClr val="6D6E71"/>
                </a:solidFill>
                <a:latin typeface="Verdana"/>
                <a:cs typeface="Verdana"/>
              </a:rPr>
              <a:t> </a:t>
            </a:r>
            <a:r>
              <a:rPr sz="1300" spc="-125" dirty="0">
                <a:solidFill>
                  <a:srgbClr val="6D6E71"/>
                </a:solidFill>
                <a:latin typeface="Verdana"/>
                <a:cs typeface="Verdana"/>
              </a:rPr>
              <a:t>SIMPLICITY</a:t>
            </a:r>
            <a:endParaRPr sz="1300">
              <a:latin typeface="Verdana"/>
              <a:cs typeface="Verdana"/>
            </a:endParaRPr>
          </a:p>
        </p:txBody>
      </p:sp>
      <p:grpSp>
        <p:nvGrpSpPr>
          <p:cNvPr id="43" name="object 43"/>
          <p:cNvGrpSpPr/>
          <p:nvPr/>
        </p:nvGrpSpPr>
        <p:grpSpPr>
          <a:xfrm>
            <a:off x="3564001" y="2367495"/>
            <a:ext cx="3564254" cy="201295"/>
            <a:chOff x="3564001" y="2367495"/>
            <a:chExt cx="3564254" cy="201295"/>
          </a:xfrm>
        </p:grpSpPr>
        <p:sp>
          <p:nvSpPr>
            <p:cNvPr id="44" name="object 44"/>
            <p:cNvSpPr/>
            <p:nvPr/>
          </p:nvSpPr>
          <p:spPr>
            <a:xfrm>
              <a:off x="3564001" y="2464930"/>
              <a:ext cx="3564254" cy="0"/>
            </a:xfrm>
            <a:custGeom>
              <a:avLst/>
              <a:gdLst/>
              <a:ahLst/>
              <a:cxnLst/>
              <a:rect l="l" t="t" r="r" b="b"/>
              <a:pathLst>
                <a:path w="3564254">
                  <a:moveTo>
                    <a:pt x="3564001" y="0"/>
                  </a:moveTo>
                  <a:lnTo>
                    <a:pt x="0" y="0"/>
                  </a:lnTo>
                </a:path>
              </a:pathLst>
            </a:custGeom>
            <a:ln w="6350">
              <a:solidFill>
                <a:srgbClr val="C0C0C0"/>
              </a:solidFill>
            </a:ln>
          </p:spPr>
          <p:txBody>
            <a:bodyPr wrap="square" lIns="0" tIns="0" rIns="0" bIns="0" rtlCol="0"/>
            <a:lstStyle/>
            <a:p>
              <a:endParaRPr/>
            </a:p>
          </p:txBody>
        </p:sp>
        <p:sp>
          <p:nvSpPr>
            <p:cNvPr id="45" name="object 45"/>
            <p:cNvSpPr/>
            <p:nvPr/>
          </p:nvSpPr>
          <p:spPr>
            <a:xfrm>
              <a:off x="5245392" y="2367495"/>
              <a:ext cx="201218" cy="201218"/>
            </a:xfrm>
            <a:prstGeom prst="rect">
              <a:avLst/>
            </a:prstGeom>
            <a:blipFill>
              <a:blip r:embed="rId3" cstate="print"/>
              <a:stretch>
                <a:fillRect/>
              </a:stretch>
            </a:blipFill>
          </p:spPr>
          <p:txBody>
            <a:bodyPr wrap="square" lIns="0" tIns="0" rIns="0" bIns="0" rtlCol="0"/>
            <a:lstStyle/>
            <a:p>
              <a:endParaRPr/>
            </a:p>
          </p:txBody>
        </p:sp>
        <p:sp>
          <p:nvSpPr>
            <p:cNvPr id="46" name="object 46"/>
            <p:cNvSpPr/>
            <p:nvPr/>
          </p:nvSpPr>
          <p:spPr>
            <a:xfrm>
              <a:off x="5248227" y="2433942"/>
              <a:ext cx="145415" cy="20320"/>
            </a:xfrm>
            <a:custGeom>
              <a:avLst/>
              <a:gdLst/>
              <a:ahLst/>
              <a:cxnLst/>
              <a:rect l="l" t="t" r="r" b="b"/>
              <a:pathLst>
                <a:path w="145414" h="20319">
                  <a:moveTo>
                    <a:pt x="145119" y="0"/>
                  </a:moveTo>
                  <a:lnTo>
                    <a:pt x="4063" y="0"/>
                  </a:lnTo>
                  <a:lnTo>
                    <a:pt x="0" y="20129"/>
                  </a:lnTo>
                  <a:lnTo>
                    <a:pt x="145119" y="20129"/>
                  </a:lnTo>
                  <a:lnTo>
                    <a:pt x="145119" y="0"/>
                  </a:lnTo>
                  <a:close/>
                </a:path>
              </a:pathLst>
            </a:custGeom>
            <a:solidFill>
              <a:srgbClr val="EFEEED"/>
            </a:solidFill>
          </p:spPr>
          <p:txBody>
            <a:bodyPr wrap="square" lIns="0" tIns="0" rIns="0" bIns="0" rtlCol="0"/>
            <a:lstStyle/>
            <a:p>
              <a:endParaRPr/>
            </a:p>
          </p:txBody>
        </p:sp>
        <p:sp>
          <p:nvSpPr>
            <p:cNvPr id="47" name="object 47"/>
            <p:cNvSpPr/>
            <p:nvPr/>
          </p:nvSpPr>
          <p:spPr>
            <a:xfrm>
              <a:off x="5250459" y="2499753"/>
              <a:ext cx="191071" cy="19354"/>
            </a:xfrm>
            <a:prstGeom prst="rect">
              <a:avLst/>
            </a:prstGeom>
            <a:blipFill>
              <a:blip r:embed="rId4" cstate="print"/>
              <a:stretch>
                <a:fillRect/>
              </a:stretch>
            </a:blipFill>
          </p:spPr>
          <p:txBody>
            <a:bodyPr wrap="square" lIns="0" tIns="0" rIns="0" bIns="0" rtlCol="0"/>
            <a:lstStyle/>
            <a:p>
              <a:endParaRPr/>
            </a:p>
          </p:txBody>
        </p:sp>
        <p:sp>
          <p:nvSpPr>
            <p:cNvPr id="48" name="object 48"/>
            <p:cNvSpPr/>
            <p:nvPr/>
          </p:nvSpPr>
          <p:spPr>
            <a:xfrm>
              <a:off x="5360835" y="2382685"/>
              <a:ext cx="54737" cy="136423"/>
            </a:xfrm>
            <a:prstGeom prst="rect">
              <a:avLst/>
            </a:prstGeom>
            <a:blipFill>
              <a:blip r:embed="rId5" cstate="print"/>
              <a:stretch>
                <a:fillRect/>
              </a:stretch>
            </a:blipFill>
          </p:spPr>
          <p:txBody>
            <a:bodyPr wrap="square" lIns="0" tIns="0" rIns="0" bIns="0" rtlCol="0"/>
            <a:lstStyle/>
            <a:p>
              <a:endParaRPr/>
            </a:p>
          </p:txBody>
        </p:sp>
      </p:grpSp>
      <p:grpSp>
        <p:nvGrpSpPr>
          <p:cNvPr id="49" name="object 49"/>
          <p:cNvGrpSpPr/>
          <p:nvPr/>
        </p:nvGrpSpPr>
        <p:grpSpPr>
          <a:xfrm>
            <a:off x="5008181" y="1191844"/>
            <a:ext cx="664845" cy="664845"/>
            <a:chOff x="5008181" y="1191844"/>
            <a:chExt cx="664845" cy="664845"/>
          </a:xfrm>
        </p:grpSpPr>
        <p:sp>
          <p:nvSpPr>
            <p:cNvPr id="50" name="object 50"/>
            <p:cNvSpPr/>
            <p:nvPr/>
          </p:nvSpPr>
          <p:spPr>
            <a:xfrm>
              <a:off x="5014531" y="1198194"/>
              <a:ext cx="652145" cy="652145"/>
            </a:xfrm>
            <a:custGeom>
              <a:avLst/>
              <a:gdLst/>
              <a:ahLst/>
              <a:cxnLst/>
              <a:rect l="l" t="t" r="r" b="b"/>
              <a:pathLst>
                <a:path w="652145" h="652144">
                  <a:moveTo>
                    <a:pt x="325869" y="651738"/>
                  </a:moveTo>
                  <a:lnTo>
                    <a:pt x="374023" y="648205"/>
                  </a:lnTo>
                  <a:lnTo>
                    <a:pt x="419984" y="637941"/>
                  </a:lnTo>
                  <a:lnTo>
                    <a:pt x="463247" y="621451"/>
                  </a:lnTo>
                  <a:lnTo>
                    <a:pt x="503308" y="599238"/>
                  </a:lnTo>
                  <a:lnTo>
                    <a:pt x="539663" y="571808"/>
                  </a:lnTo>
                  <a:lnTo>
                    <a:pt x="571808" y="539663"/>
                  </a:lnTo>
                  <a:lnTo>
                    <a:pt x="599238" y="503308"/>
                  </a:lnTo>
                  <a:lnTo>
                    <a:pt x="621451" y="463247"/>
                  </a:lnTo>
                  <a:lnTo>
                    <a:pt x="637941" y="419984"/>
                  </a:lnTo>
                  <a:lnTo>
                    <a:pt x="648205" y="374023"/>
                  </a:lnTo>
                  <a:lnTo>
                    <a:pt x="651738" y="325869"/>
                  </a:lnTo>
                  <a:lnTo>
                    <a:pt x="648205" y="277714"/>
                  </a:lnTo>
                  <a:lnTo>
                    <a:pt x="637941" y="231754"/>
                  </a:lnTo>
                  <a:lnTo>
                    <a:pt x="621451" y="188491"/>
                  </a:lnTo>
                  <a:lnTo>
                    <a:pt x="599238" y="148430"/>
                  </a:lnTo>
                  <a:lnTo>
                    <a:pt x="571808" y="112075"/>
                  </a:lnTo>
                  <a:lnTo>
                    <a:pt x="539663" y="79930"/>
                  </a:lnTo>
                  <a:lnTo>
                    <a:pt x="503308" y="52499"/>
                  </a:lnTo>
                  <a:lnTo>
                    <a:pt x="463247" y="30287"/>
                  </a:lnTo>
                  <a:lnTo>
                    <a:pt x="419984" y="13797"/>
                  </a:lnTo>
                  <a:lnTo>
                    <a:pt x="374023" y="3533"/>
                  </a:lnTo>
                  <a:lnTo>
                    <a:pt x="325869" y="0"/>
                  </a:lnTo>
                  <a:lnTo>
                    <a:pt x="277714" y="3533"/>
                  </a:lnTo>
                  <a:lnTo>
                    <a:pt x="231754" y="13797"/>
                  </a:lnTo>
                  <a:lnTo>
                    <a:pt x="188491" y="30287"/>
                  </a:lnTo>
                  <a:lnTo>
                    <a:pt x="148430" y="52499"/>
                  </a:lnTo>
                  <a:lnTo>
                    <a:pt x="112075" y="79930"/>
                  </a:lnTo>
                  <a:lnTo>
                    <a:pt x="79930" y="112075"/>
                  </a:lnTo>
                  <a:lnTo>
                    <a:pt x="52499" y="148430"/>
                  </a:lnTo>
                  <a:lnTo>
                    <a:pt x="30287" y="188491"/>
                  </a:lnTo>
                  <a:lnTo>
                    <a:pt x="13797" y="231754"/>
                  </a:lnTo>
                  <a:lnTo>
                    <a:pt x="3533" y="277714"/>
                  </a:lnTo>
                  <a:lnTo>
                    <a:pt x="0" y="325869"/>
                  </a:lnTo>
                  <a:lnTo>
                    <a:pt x="3533" y="374023"/>
                  </a:lnTo>
                  <a:lnTo>
                    <a:pt x="13797" y="419984"/>
                  </a:lnTo>
                  <a:lnTo>
                    <a:pt x="30287" y="463247"/>
                  </a:lnTo>
                  <a:lnTo>
                    <a:pt x="52499" y="503308"/>
                  </a:lnTo>
                  <a:lnTo>
                    <a:pt x="79930" y="539663"/>
                  </a:lnTo>
                  <a:lnTo>
                    <a:pt x="112075" y="571808"/>
                  </a:lnTo>
                  <a:lnTo>
                    <a:pt x="148430" y="599238"/>
                  </a:lnTo>
                  <a:lnTo>
                    <a:pt x="188491" y="621451"/>
                  </a:lnTo>
                  <a:lnTo>
                    <a:pt x="231754" y="637941"/>
                  </a:lnTo>
                  <a:lnTo>
                    <a:pt x="277714" y="648205"/>
                  </a:lnTo>
                  <a:lnTo>
                    <a:pt x="325869" y="651738"/>
                  </a:lnTo>
                  <a:close/>
                </a:path>
              </a:pathLst>
            </a:custGeom>
            <a:ln w="12700">
              <a:solidFill>
                <a:srgbClr val="2684C6"/>
              </a:solidFill>
            </a:ln>
          </p:spPr>
          <p:txBody>
            <a:bodyPr wrap="square" lIns="0" tIns="0" rIns="0" bIns="0" rtlCol="0"/>
            <a:lstStyle/>
            <a:p>
              <a:endParaRPr/>
            </a:p>
          </p:txBody>
        </p:sp>
        <p:sp>
          <p:nvSpPr>
            <p:cNvPr id="51" name="object 51"/>
            <p:cNvSpPr/>
            <p:nvPr/>
          </p:nvSpPr>
          <p:spPr>
            <a:xfrm>
              <a:off x="5083429" y="1272946"/>
              <a:ext cx="514984" cy="502920"/>
            </a:xfrm>
            <a:custGeom>
              <a:avLst/>
              <a:gdLst/>
              <a:ahLst/>
              <a:cxnLst/>
              <a:rect l="l" t="t" r="r" b="b"/>
              <a:pathLst>
                <a:path w="514985" h="502919">
                  <a:moveTo>
                    <a:pt x="504101" y="251536"/>
                  </a:moveTo>
                  <a:lnTo>
                    <a:pt x="500849" y="210096"/>
                  </a:lnTo>
                  <a:lnTo>
                    <a:pt x="482777" y="148856"/>
                  </a:lnTo>
                  <a:lnTo>
                    <a:pt x="476237" y="146126"/>
                  </a:lnTo>
                  <a:lnTo>
                    <a:pt x="464108" y="149491"/>
                  </a:lnTo>
                  <a:lnTo>
                    <a:pt x="460235" y="155054"/>
                  </a:lnTo>
                  <a:lnTo>
                    <a:pt x="461187" y="163169"/>
                  </a:lnTo>
                  <a:lnTo>
                    <a:pt x="470954" y="191795"/>
                  </a:lnTo>
                  <a:lnTo>
                    <a:pt x="476326" y="217119"/>
                  </a:lnTo>
                  <a:lnTo>
                    <a:pt x="478688" y="242874"/>
                  </a:lnTo>
                  <a:lnTo>
                    <a:pt x="478015" y="269062"/>
                  </a:lnTo>
                  <a:lnTo>
                    <a:pt x="470852" y="310883"/>
                  </a:lnTo>
                  <a:lnTo>
                    <a:pt x="456704" y="349377"/>
                  </a:lnTo>
                  <a:lnTo>
                    <a:pt x="435533" y="384479"/>
                  </a:lnTo>
                  <a:lnTo>
                    <a:pt x="407314" y="416064"/>
                  </a:lnTo>
                  <a:lnTo>
                    <a:pt x="371995" y="443623"/>
                  </a:lnTo>
                  <a:lnTo>
                    <a:pt x="333463" y="463080"/>
                  </a:lnTo>
                  <a:lnTo>
                    <a:pt x="291782" y="474421"/>
                  </a:lnTo>
                  <a:lnTo>
                    <a:pt x="247040" y="477672"/>
                  </a:lnTo>
                  <a:lnTo>
                    <a:pt x="212813" y="474662"/>
                  </a:lnTo>
                  <a:lnTo>
                    <a:pt x="149275" y="453694"/>
                  </a:lnTo>
                  <a:lnTo>
                    <a:pt x="82334" y="401332"/>
                  </a:lnTo>
                  <a:lnTo>
                    <a:pt x="53975" y="362889"/>
                  </a:lnTo>
                  <a:lnTo>
                    <a:pt x="35293" y="320179"/>
                  </a:lnTo>
                  <a:lnTo>
                    <a:pt x="26352" y="273265"/>
                  </a:lnTo>
                  <a:lnTo>
                    <a:pt x="27254" y="222199"/>
                  </a:lnTo>
                  <a:lnTo>
                    <a:pt x="34912" y="183756"/>
                  </a:lnTo>
                  <a:lnTo>
                    <a:pt x="48983" y="148348"/>
                  </a:lnTo>
                  <a:lnTo>
                    <a:pt x="69303" y="116065"/>
                  </a:lnTo>
                  <a:lnTo>
                    <a:pt x="95643" y="87007"/>
                  </a:lnTo>
                  <a:lnTo>
                    <a:pt x="140004" y="53657"/>
                  </a:lnTo>
                  <a:lnTo>
                    <a:pt x="188188" y="32854"/>
                  </a:lnTo>
                  <a:lnTo>
                    <a:pt x="240030" y="24511"/>
                  </a:lnTo>
                  <a:lnTo>
                    <a:pt x="295376" y="28511"/>
                  </a:lnTo>
                  <a:lnTo>
                    <a:pt x="352628" y="47510"/>
                  </a:lnTo>
                  <a:lnTo>
                    <a:pt x="402640" y="81559"/>
                  </a:lnTo>
                  <a:lnTo>
                    <a:pt x="408597" y="86804"/>
                  </a:lnTo>
                  <a:lnTo>
                    <a:pt x="416382" y="86410"/>
                  </a:lnTo>
                  <a:lnTo>
                    <a:pt x="377253" y="32283"/>
                  </a:lnTo>
                  <a:lnTo>
                    <a:pt x="332079" y="11696"/>
                  </a:lnTo>
                  <a:lnTo>
                    <a:pt x="283679" y="876"/>
                  </a:lnTo>
                  <a:lnTo>
                    <a:pt x="232105" y="0"/>
                  </a:lnTo>
                  <a:lnTo>
                    <a:pt x="180479" y="9042"/>
                  </a:lnTo>
                  <a:lnTo>
                    <a:pt x="133756" y="27660"/>
                  </a:lnTo>
                  <a:lnTo>
                    <a:pt x="92087" y="55778"/>
                  </a:lnTo>
                  <a:lnTo>
                    <a:pt x="55651" y="93306"/>
                  </a:lnTo>
                  <a:lnTo>
                    <a:pt x="29248" y="132613"/>
                  </a:lnTo>
                  <a:lnTo>
                    <a:pt x="11150" y="173990"/>
                  </a:lnTo>
                  <a:lnTo>
                    <a:pt x="1397" y="217297"/>
                  </a:lnTo>
                  <a:lnTo>
                    <a:pt x="0" y="262394"/>
                  </a:lnTo>
                  <a:lnTo>
                    <a:pt x="6972" y="309143"/>
                  </a:lnTo>
                  <a:lnTo>
                    <a:pt x="21412" y="353466"/>
                  </a:lnTo>
                  <a:lnTo>
                    <a:pt x="42583" y="392607"/>
                  </a:lnTo>
                  <a:lnTo>
                    <a:pt x="70294" y="426580"/>
                  </a:lnTo>
                  <a:lnTo>
                    <a:pt x="104368" y="455383"/>
                  </a:lnTo>
                  <a:lnTo>
                    <a:pt x="144614" y="479056"/>
                  </a:lnTo>
                  <a:lnTo>
                    <a:pt x="205574" y="499122"/>
                  </a:lnTo>
                  <a:lnTo>
                    <a:pt x="237312" y="502780"/>
                  </a:lnTo>
                  <a:lnTo>
                    <a:pt x="269786" y="502373"/>
                  </a:lnTo>
                  <a:lnTo>
                    <a:pt x="314236" y="495439"/>
                  </a:lnTo>
                  <a:lnTo>
                    <a:pt x="355485" y="481279"/>
                  </a:lnTo>
                  <a:lnTo>
                    <a:pt x="393458" y="459892"/>
                  </a:lnTo>
                  <a:lnTo>
                    <a:pt x="428053" y="431266"/>
                  </a:lnTo>
                  <a:lnTo>
                    <a:pt x="460921" y="392303"/>
                  </a:lnTo>
                  <a:lnTo>
                    <a:pt x="484428" y="349262"/>
                  </a:lnTo>
                  <a:lnTo>
                    <a:pt x="498767" y="302298"/>
                  </a:lnTo>
                  <a:lnTo>
                    <a:pt x="504101" y="251536"/>
                  </a:lnTo>
                  <a:close/>
                </a:path>
                <a:path w="514985" h="502919">
                  <a:moveTo>
                    <a:pt x="514972" y="73596"/>
                  </a:moveTo>
                  <a:lnTo>
                    <a:pt x="513397" y="56553"/>
                  </a:lnTo>
                  <a:lnTo>
                    <a:pt x="508419" y="49428"/>
                  </a:lnTo>
                  <a:lnTo>
                    <a:pt x="499033" y="46126"/>
                  </a:lnTo>
                  <a:lnTo>
                    <a:pt x="492061" y="44627"/>
                  </a:lnTo>
                  <a:lnTo>
                    <a:pt x="485482" y="45110"/>
                  </a:lnTo>
                  <a:lnTo>
                    <a:pt x="479348" y="47574"/>
                  </a:lnTo>
                  <a:lnTo>
                    <a:pt x="473697" y="51981"/>
                  </a:lnTo>
                  <a:lnTo>
                    <a:pt x="221068" y="304596"/>
                  </a:lnTo>
                  <a:lnTo>
                    <a:pt x="204635" y="321538"/>
                  </a:lnTo>
                  <a:lnTo>
                    <a:pt x="109359" y="226593"/>
                  </a:lnTo>
                  <a:lnTo>
                    <a:pt x="70713" y="233959"/>
                  </a:lnTo>
                  <a:lnTo>
                    <a:pt x="68910" y="242747"/>
                  </a:lnTo>
                  <a:lnTo>
                    <a:pt x="70573" y="251548"/>
                  </a:lnTo>
                  <a:lnTo>
                    <a:pt x="75742" y="259334"/>
                  </a:lnTo>
                  <a:lnTo>
                    <a:pt x="187985" y="371563"/>
                  </a:lnTo>
                  <a:lnTo>
                    <a:pt x="195554" y="376453"/>
                  </a:lnTo>
                  <a:lnTo>
                    <a:pt x="204343" y="378028"/>
                  </a:lnTo>
                  <a:lnTo>
                    <a:pt x="213144" y="376313"/>
                  </a:lnTo>
                  <a:lnTo>
                    <a:pt x="220738" y="371348"/>
                  </a:lnTo>
                  <a:lnTo>
                    <a:pt x="512305" y="79781"/>
                  </a:lnTo>
                  <a:lnTo>
                    <a:pt x="514972" y="73596"/>
                  </a:lnTo>
                  <a:close/>
                </a:path>
              </a:pathLst>
            </a:custGeom>
            <a:solidFill>
              <a:srgbClr val="2684C6"/>
            </a:solidFill>
          </p:spPr>
          <p:txBody>
            <a:bodyPr wrap="square" lIns="0" tIns="0" rIns="0" bIns="0" rtlCol="0"/>
            <a:lstStyle/>
            <a:p>
              <a:endParaRPr/>
            </a:p>
          </p:txBody>
        </p:sp>
      </p:grpSp>
      <p:sp>
        <p:nvSpPr>
          <p:cNvPr id="52" name="object 52"/>
          <p:cNvSpPr/>
          <p:nvPr/>
        </p:nvSpPr>
        <p:spPr>
          <a:xfrm>
            <a:off x="6929602" y="3411004"/>
            <a:ext cx="2862402" cy="2937001"/>
          </a:xfrm>
          <a:prstGeom prst="rect">
            <a:avLst/>
          </a:prstGeom>
          <a:blipFill>
            <a:blip r:embed="rId6" cstate="print"/>
            <a:stretch>
              <a:fillRect/>
            </a:stretch>
          </a:blipFill>
        </p:spPr>
        <p:txBody>
          <a:bodyPr wrap="square" lIns="0" tIns="0" rIns="0" bIns="0" rtlCol="0"/>
          <a:lstStyle/>
          <a:p>
            <a:endParaRPr/>
          </a:p>
        </p:txBody>
      </p:sp>
      <p:grpSp>
        <p:nvGrpSpPr>
          <p:cNvPr id="53" name="object 53"/>
          <p:cNvGrpSpPr/>
          <p:nvPr/>
        </p:nvGrpSpPr>
        <p:grpSpPr>
          <a:xfrm>
            <a:off x="3914800" y="3411004"/>
            <a:ext cx="2862580" cy="2937510"/>
            <a:chOff x="3914800" y="3411004"/>
            <a:chExt cx="2862580" cy="2937510"/>
          </a:xfrm>
        </p:grpSpPr>
        <p:sp>
          <p:nvSpPr>
            <p:cNvPr id="54" name="object 54"/>
            <p:cNvSpPr/>
            <p:nvPr/>
          </p:nvSpPr>
          <p:spPr>
            <a:xfrm>
              <a:off x="3914800" y="3411004"/>
              <a:ext cx="2862402" cy="2937001"/>
            </a:xfrm>
            <a:prstGeom prst="rect">
              <a:avLst/>
            </a:prstGeom>
            <a:blipFill>
              <a:blip r:embed="rId7" cstate="print"/>
              <a:stretch>
                <a:fillRect/>
              </a:stretch>
            </a:blipFill>
          </p:spPr>
          <p:txBody>
            <a:bodyPr wrap="square" lIns="0" tIns="0" rIns="0" bIns="0" rtlCol="0"/>
            <a:lstStyle/>
            <a:p>
              <a:endParaRPr/>
            </a:p>
          </p:txBody>
        </p:sp>
        <p:sp>
          <p:nvSpPr>
            <p:cNvPr id="55" name="object 55"/>
            <p:cNvSpPr/>
            <p:nvPr/>
          </p:nvSpPr>
          <p:spPr>
            <a:xfrm>
              <a:off x="4158005" y="3650868"/>
              <a:ext cx="1304925" cy="0"/>
            </a:xfrm>
            <a:custGeom>
              <a:avLst/>
              <a:gdLst/>
              <a:ahLst/>
              <a:cxnLst/>
              <a:rect l="l" t="t" r="r" b="b"/>
              <a:pathLst>
                <a:path w="1304925">
                  <a:moveTo>
                    <a:pt x="0" y="0"/>
                  </a:moveTo>
                  <a:lnTo>
                    <a:pt x="1304798" y="0"/>
                  </a:lnTo>
                </a:path>
              </a:pathLst>
            </a:custGeom>
            <a:ln w="12700">
              <a:solidFill>
                <a:srgbClr val="FFFFFF"/>
              </a:solidFill>
            </a:ln>
          </p:spPr>
          <p:txBody>
            <a:bodyPr wrap="square" lIns="0" tIns="0" rIns="0" bIns="0" rtlCol="0"/>
            <a:lstStyle/>
            <a:p>
              <a:endParaRPr/>
            </a:p>
          </p:txBody>
        </p:sp>
      </p:grpSp>
      <p:sp>
        <p:nvSpPr>
          <p:cNvPr id="56" name="object 56"/>
          <p:cNvSpPr txBox="1"/>
          <p:nvPr/>
        </p:nvSpPr>
        <p:spPr>
          <a:xfrm>
            <a:off x="4145305" y="3648824"/>
            <a:ext cx="995044" cy="193040"/>
          </a:xfrm>
          <a:prstGeom prst="rect">
            <a:avLst/>
          </a:prstGeom>
        </p:spPr>
        <p:txBody>
          <a:bodyPr vert="horz" wrap="square" lIns="0" tIns="12700" rIns="0" bIns="0" rtlCol="0">
            <a:spAutoFit/>
          </a:bodyPr>
          <a:lstStyle/>
          <a:p>
            <a:pPr marL="12700">
              <a:lnSpc>
                <a:spcPct val="100000"/>
              </a:lnSpc>
              <a:spcBef>
                <a:spcPts val="100"/>
              </a:spcBef>
            </a:pPr>
            <a:r>
              <a:rPr sz="1100" b="1" dirty="0">
                <a:solidFill>
                  <a:srgbClr val="FFFFFF"/>
                </a:solidFill>
                <a:latin typeface="TeXGyreAdventor"/>
                <a:cs typeface="TeXGyreAdventor"/>
              </a:rPr>
              <a:t>OUR</a:t>
            </a:r>
            <a:r>
              <a:rPr sz="1100" b="1" spc="-45" dirty="0">
                <a:solidFill>
                  <a:srgbClr val="FFFFFF"/>
                </a:solidFill>
                <a:latin typeface="TeXGyreAdventor"/>
                <a:cs typeface="TeXGyreAdventor"/>
              </a:rPr>
              <a:t> </a:t>
            </a:r>
            <a:r>
              <a:rPr sz="1100" b="1" spc="-10" dirty="0">
                <a:solidFill>
                  <a:srgbClr val="FFFFFF"/>
                </a:solidFill>
                <a:latin typeface="TeXGyreAdventor"/>
                <a:cs typeface="TeXGyreAdventor"/>
              </a:rPr>
              <a:t>PROCESS:</a:t>
            </a:r>
            <a:endParaRPr sz="1100" dirty="0">
              <a:latin typeface="TeXGyreAdventor"/>
              <a:cs typeface="TeXGyreAdventor"/>
            </a:endParaRPr>
          </a:p>
        </p:txBody>
      </p:sp>
      <p:sp>
        <p:nvSpPr>
          <p:cNvPr id="57" name="object 57"/>
          <p:cNvSpPr txBox="1"/>
          <p:nvPr/>
        </p:nvSpPr>
        <p:spPr>
          <a:xfrm>
            <a:off x="4145305" y="3885920"/>
            <a:ext cx="1016000" cy="177800"/>
          </a:xfrm>
          <a:prstGeom prst="rect">
            <a:avLst/>
          </a:prstGeom>
        </p:spPr>
        <p:txBody>
          <a:bodyPr vert="horz" wrap="square" lIns="0" tIns="12700" rIns="0" bIns="0" rtlCol="0">
            <a:spAutoFit/>
          </a:bodyPr>
          <a:lstStyle/>
          <a:p>
            <a:pPr marL="12700">
              <a:lnSpc>
                <a:spcPct val="100000"/>
              </a:lnSpc>
              <a:spcBef>
                <a:spcPts val="100"/>
              </a:spcBef>
            </a:pPr>
            <a:r>
              <a:rPr sz="1000" spc="-125" dirty="0">
                <a:solidFill>
                  <a:srgbClr val="FFFFFF"/>
                </a:solidFill>
                <a:latin typeface="Verdana"/>
                <a:cs typeface="Verdana"/>
              </a:rPr>
              <a:t>- </a:t>
            </a:r>
            <a:r>
              <a:rPr sz="1000" spc="-60" dirty="0">
                <a:solidFill>
                  <a:srgbClr val="FFFFFF"/>
                </a:solidFill>
                <a:latin typeface="Verdana"/>
                <a:cs typeface="Verdana"/>
              </a:rPr>
              <a:t>Study </a:t>
            </a:r>
            <a:r>
              <a:rPr sz="1000" spc="-10" dirty="0">
                <a:solidFill>
                  <a:srgbClr val="FFFFFF"/>
                </a:solidFill>
                <a:latin typeface="Verdana"/>
                <a:cs typeface="Verdana"/>
              </a:rPr>
              <a:t>the</a:t>
            </a:r>
            <a:r>
              <a:rPr sz="1000" spc="-95" dirty="0">
                <a:solidFill>
                  <a:srgbClr val="FFFFFF"/>
                </a:solidFill>
                <a:latin typeface="Verdana"/>
                <a:cs typeface="Verdana"/>
              </a:rPr>
              <a:t> </a:t>
            </a:r>
            <a:r>
              <a:rPr sz="1000" spc="30" dirty="0">
                <a:solidFill>
                  <a:srgbClr val="FFFFFF"/>
                </a:solidFill>
                <a:latin typeface="Verdana"/>
                <a:cs typeface="Verdana"/>
              </a:rPr>
              <a:t>case</a:t>
            </a:r>
            <a:endParaRPr sz="1000">
              <a:latin typeface="Verdana"/>
              <a:cs typeface="Verdana"/>
            </a:endParaRPr>
          </a:p>
        </p:txBody>
      </p:sp>
      <p:sp>
        <p:nvSpPr>
          <p:cNvPr id="58" name="object 58"/>
          <p:cNvSpPr txBox="1"/>
          <p:nvPr/>
        </p:nvSpPr>
        <p:spPr>
          <a:xfrm>
            <a:off x="4145305" y="4110329"/>
            <a:ext cx="1071245" cy="177800"/>
          </a:xfrm>
          <a:prstGeom prst="rect">
            <a:avLst/>
          </a:prstGeom>
        </p:spPr>
        <p:txBody>
          <a:bodyPr vert="horz" wrap="square" lIns="0" tIns="12700" rIns="0" bIns="0" rtlCol="0">
            <a:spAutoFit/>
          </a:bodyPr>
          <a:lstStyle/>
          <a:p>
            <a:pPr marL="12700">
              <a:lnSpc>
                <a:spcPct val="100000"/>
              </a:lnSpc>
              <a:spcBef>
                <a:spcPts val="100"/>
              </a:spcBef>
            </a:pPr>
            <a:r>
              <a:rPr sz="1000" spc="-125" dirty="0">
                <a:solidFill>
                  <a:srgbClr val="FFFFFF"/>
                </a:solidFill>
                <a:latin typeface="Verdana"/>
                <a:cs typeface="Verdana"/>
              </a:rPr>
              <a:t>- </a:t>
            </a:r>
            <a:r>
              <a:rPr sz="1000" spc="-60" dirty="0">
                <a:solidFill>
                  <a:srgbClr val="FFFFFF"/>
                </a:solidFill>
                <a:latin typeface="Verdana"/>
                <a:cs typeface="Verdana"/>
              </a:rPr>
              <a:t>Submit </a:t>
            </a:r>
            <a:r>
              <a:rPr sz="1000" spc="80" dirty="0">
                <a:solidFill>
                  <a:srgbClr val="FFFFFF"/>
                </a:solidFill>
                <a:latin typeface="Verdana"/>
                <a:cs typeface="Verdana"/>
              </a:rPr>
              <a:t>a</a:t>
            </a:r>
            <a:r>
              <a:rPr sz="1000" spc="-100" dirty="0">
                <a:solidFill>
                  <a:srgbClr val="FFFFFF"/>
                </a:solidFill>
                <a:latin typeface="Verdana"/>
                <a:cs typeface="Verdana"/>
              </a:rPr>
              <a:t> </a:t>
            </a:r>
            <a:r>
              <a:rPr sz="1000" spc="15" dirty="0">
                <a:solidFill>
                  <a:srgbClr val="FFFFFF"/>
                </a:solidFill>
                <a:latin typeface="Verdana"/>
                <a:cs typeface="Verdana"/>
              </a:rPr>
              <a:t>Quote</a:t>
            </a:r>
            <a:endParaRPr sz="1000">
              <a:latin typeface="Verdana"/>
              <a:cs typeface="Verdana"/>
            </a:endParaRPr>
          </a:p>
        </p:txBody>
      </p:sp>
      <p:sp>
        <p:nvSpPr>
          <p:cNvPr id="59" name="object 59"/>
          <p:cNvSpPr txBox="1"/>
          <p:nvPr/>
        </p:nvSpPr>
        <p:spPr>
          <a:xfrm>
            <a:off x="4145305" y="4334738"/>
            <a:ext cx="2112645" cy="177800"/>
          </a:xfrm>
          <a:prstGeom prst="rect">
            <a:avLst/>
          </a:prstGeom>
        </p:spPr>
        <p:txBody>
          <a:bodyPr vert="horz" wrap="square" lIns="0" tIns="12700" rIns="0" bIns="0" rtlCol="0">
            <a:spAutoFit/>
          </a:bodyPr>
          <a:lstStyle/>
          <a:p>
            <a:pPr marL="12700">
              <a:lnSpc>
                <a:spcPct val="100000"/>
              </a:lnSpc>
              <a:spcBef>
                <a:spcPts val="100"/>
              </a:spcBef>
            </a:pPr>
            <a:r>
              <a:rPr sz="1000" spc="-125" dirty="0">
                <a:solidFill>
                  <a:srgbClr val="FFFFFF"/>
                </a:solidFill>
                <a:latin typeface="Verdana"/>
                <a:cs typeface="Verdana"/>
              </a:rPr>
              <a:t>- </a:t>
            </a:r>
            <a:r>
              <a:rPr sz="1000" spc="-60" dirty="0">
                <a:solidFill>
                  <a:srgbClr val="FFFFFF"/>
                </a:solidFill>
                <a:latin typeface="Verdana"/>
                <a:cs typeface="Verdana"/>
              </a:rPr>
              <a:t>Submit </a:t>
            </a:r>
            <a:r>
              <a:rPr sz="1000" spc="-10" dirty="0">
                <a:solidFill>
                  <a:srgbClr val="FFFFFF"/>
                </a:solidFill>
                <a:latin typeface="Verdana"/>
                <a:cs typeface="Verdana"/>
              </a:rPr>
              <a:t>the </a:t>
            </a:r>
            <a:r>
              <a:rPr sz="1000" spc="10" dirty="0">
                <a:solidFill>
                  <a:srgbClr val="FFFFFF"/>
                </a:solidFill>
                <a:latin typeface="Verdana"/>
                <a:cs typeface="Verdana"/>
              </a:rPr>
              <a:t>document</a:t>
            </a:r>
            <a:r>
              <a:rPr sz="1000" spc="-260" dirty="0">
                <a:solidFill>
                  <a:srgbClr val="FFFFFF"/>
                </a:solidFill>
                <a:latin typeface="Verdana"/>
                <a:cs typeface="Verdana"/>
              </a:rPr>
              <a:t> </a:t>
            </a:r>
            <a:r>
              <a:rPr sz="1000" spc="-5" dirty="0">
                <a:solidFill>
                  <a:srgbClr val="FFFFFF"/>
                </a:solidFill>
                <a:latin typeface="Verdana"/>
                <a:cs typeface="Verdana"/>
              </a:rPr>
              <a:t>to </a:t>
            </a:r>
            <a:r>
              <a:rPr sz="1000" spc="-10" dirty="0">
                <a:solidFill>
                  <a:srgbClr val="FFFFFF"/>
                </a:solidFill>
                <a:latin typeface="Verdana"/>
                <a:cs typeface="Verdana"/>
              </a:rPr>
              <a:t>the </a:t>
            </a:r>
            <a:r>
              <a:rPr sz="1000" spc="10" dirty="0">
                <a:solidFill>
                  <a:srgbClr val="FFFFFF"/>
                </a:solidFill>
                <a:latin typeface="Verdana"/>
                <a:cs typeface="Verdana"/>
              </a:rPr>
              <a:t>CCI</a:t>
            </a:r>
            <a:endParaRPr sz="1000" dirty="0">
              <a:latin typeface="Verdana"/>
              <a:cs typeface="Verdana"/>
            </a:endParaRPr>
          </a:p>
        </p:txBody>
      </p:sp>
      <p:sp>
        <p:nvSpPr>
          <p:cNvPr id="60" name="object 60"/>
          <p:cNvSpPr txBox="1"/>
          <p:nvPr/>
        </p:nvSpPr>
        <p:spPr>
          <a:xfrm>
            <a:off x="4145305" y="4487138"/>
            <a:ext cx="2276475" cy="177800"/>
          </a:xfrm>
          <a:prstGeom prst="rect">
            <a:avLst/>
          </a:prstGeom>
        </p:spPr>
        <p:txBody>
          <a:bodyPr vert="horz" wrap="square" lIns="0" tIns="12700" rIns="0" bIns="0" rtlCol="0">
            <a:spAutoFit/>
          </a:bodyPr>
          <a:lstStyle/>
          <a:p>
            <a:pPr marL="12700">
              <a:lnSpc>
                <a:spcPct val="100000"/>
              </a:lnSpc>
              <a:spcBef>
                <a:spcPts val="100"/>
              </a:spcBef>
            </a:pPr>
            <a:r>
              <a:rPr sz="1000" spc="-40" dirty="0">
                <a:solidFill>
                  <a:srgbClr val="FFFFFF"/>
                </a:solidFill>
                <a:latin typeface="Verdana"/>
                <a:cs typeface="Verdana"/>
              </a:rPr>
              <a:t>for</a:t>
            </a:r>
            <a:r>
              <a:rPr sz="1000" spc="-80" dirty="0">
                <a:solidFill>
                  <a:srgbClr val="FFFFFF"/>
                </a:solidFill>
                <a:latin typeface="Verdana"/>
                <a:cs typeface="Verdana"/>
              </a:rPr>
              <a:t> </a:t>
            </a:r>
            <a:r>
              <a:rPr sz="1000" spc="-20" dirty="0">
                <a:solidFill>
                  <a:srgbClr val="FFFFFF"/>
                </a:solidFill>
                <a:latin typeface="Verdana"/>
                <a:cs typeface="Verdana"/>
              </a:rPr>
              <a:t>legalization</a:t>
            </a:r>
            <a:r>
              <a:rPr sz="1000" spc="-80" dirty="0">
                <a:solidFill>
                  <a:srgbClr val="FFFFFF"/>
                </a:solidFill>
                <a:latin typeface="Verdana"/>
                <a:cs typeface="Verdana"/>
              </a:rPr>
              <a:t> </a:t>
            </a:r>
            <a:r>
              <a:rPr sz="1000" spc="35" dirty="0">
                <a:solidFill>
                  <a:srgbClr val="FFFFFF"/>
                </a:solidFill>
                <a:latin typeface="Verdana"/>
                <a:cs typeface="Verdana"/>
              </a:rPr>
              <a:t>and</a:t>
            </a:r>
            <a:r>
              <a:rPr sz="1000" spc="-80" dirty="0">
                <a:solidFill>
                  <a:srgbClr val="FFFFFF"/>
                </a:solidFill>
                <a:latin typeface="Verdana"/>
                <a:cs typeface="Verdana"/>
              </a:rPr>
              <a:t> </a:t>
            </a:r>
            <a:r>
              <a:rPr sz="1000" spc="-35" dirty="0">
                <a:solidFill>
                  <a:srgbClr val="FFFFFF"/>
                </a:solidFill>
                <a:latin typeface="Verdana"/>
                <a:cs typeface="Verdana"/>
              </a:rPr>
              <a:t>translation</a:t>
            </a:r>
            <a:r>
              <a:rPr sz="1000" spc="-80" dirty="0">
                <a:solidFill>
                  <a:srgbClr val="FFFFFF"/>
                </a:solidFill>
                <a:latin typeface="Verdana"/>
                <a:cs typeface="Verdana"/>
              </a:rPr>
              <a:t> </a:t>
            </a:r>
            <a:r>
              <a:rPr sz="1000" spc="5" dirty="0">
                <a:solidFill>
                  <a:srgbClr val="FFFFFF"/>
                </a:solidFill>
                <a:latin typeface="Verdana"/>
                <a:cs typeface="Verdana"/>
              </a:rPr>
              <a:t>of</a:t>
            </a:r>
            <a:r>
              <a:rPr sz="1000" spc="-75" dirty="0">
                <a:solidFill>
                  <a:srgbClr val="FFFFFF"/>
                </a:solidFill>
                <a:latin typeface="Verdana"/>
                <a:cs typeface="Verdana"/>
              </a:rPr>
              <a:t> </a:t>
            </a:r>
            <a:r>
              <a:rPr sz="1000" spc="-10" dirty="0">
                <a:solidFill>
                  <a:srgbClr val="FFFFFF"/>
                </a:solidFill>
                <a:latin typeface="Verdana"/>
                <a:cs typeface="Verdana"/>
              </a:rPr>
              <a:t>the</a:t>
            </a:r>
            <a:endParaRPr sz="1000" dirty="0">
              <a:latin typeface="Verdana"/>
              <a:cs typeface="Verdana"/>
            </a:endParaRPr>
          </a:p>
        </p:txBody>
      </p:sp>
      <p:sp>
        <p:nvSpPr>
          <p:cNvPr id="61" name="object 61"/>
          <p:cNvSpPr txBox="1"/>
          <p:nvPr/>
        </p:nvSpPr>
        <p:spPr>
          <a:xfrm>
            <a:off x="4145305" y="4639538"/>
            <a:ext cx="677545" cy="177800"/>
          </a:xfrm>
          <a:prstGeom prst="rect">
            <a:avLst/>
          </a:prstGeom>
        </p:spPr>
        <p:txBody>
          <a:bodyPr vert="horz" wrap="square" lIns="0" tIns="12700" rIns="0" bIns="0" rtlCol="0">
            <a:spAutoFit/>
          </a:bodyPr>
          <a:lstStyle/>
          <a:p>
            <a:pPr marL="12700">
              <a:lnSpc>
                <a:spcPct val="100000"/>
              </a:lnSpc>
              <a:spcBef>
                <a:spcPts val="100"/>
              </a:spcBef>
            </a:pPr>
            <a:r>
              <a:rPr sz="1000" spc="10" dirty="0">
                <a:solidFill>
                  <a:srgbClr val="FFFFFF"/>
                </a:solidFill>
                <a:latin typeface="Verdana"/>
                <a:cs typeface="Verdana"/>
              </a:rPr>
              <a:t>document</a:t>
            </a:r>
            <a:endParaRPr sz="1000">
              <a:latin typeface="Verdana"/>
              <a:cs typeface="Verdana"/>
            </a:endParaRPr>
          </a:p>
        </p:txBody>
      </p:sp>
      <p:sp>
        <p:nvSpPr>
          <p:cNvPr id="62" name="object 62"/>
          <p:cNvSpPr txBox="1"/>
          <p:nvPr/>
        </p:nvSpPr>
        <p:spPr>
          <a:xfrm>
            <a:off x="4145305" y="4863947"/>
            <a:ext cx="2335530" cy="177800"/>
          </a:xfrm>
          <a:prstGeom prst="rect">
            <a:avLst/>
          </a:prstGeom>
        </p:spPr>
        <p:txBody>
          <a:bodyPr vert="horz" wrap="square" lIns="0" tIns="12700" rIns="0" bIns="0" rtlCol="0">
            <a:spAutoFit/>
          </a:bodyPr>
          <a:lstStyle/>
          <a:p>
            <a:pPr marL="12700">
              <a:lnSpc>
                <a:spcPct val="100000"/>
              </a:lnSpc>
              <a:spcBef>
                <a:spcPts val="100"/>
              </a:spcBef>
            </a:pPr>
            <a:r>
              <a:rPr sz="1000" spc="-125" dirty="0">
                <a:solidFill>
                  <a:srgbClr val="FFFFFF"/>
                </a:solidFill>
                <a:latin typeface="Verdana"/>
                <a:cs typeface="Verdana"/>
              </a:rPr>
              <a:t>- </a:t>
            </a:r>
            <a:r>
              <a:rPr sz="1000" spc="-60" dirty="0">
                <a:solidFill>
                  <a:srgbClr val="FFFFFF"/>
                </a:solidFill>
                <a:latin typeface="Verdana"/>
                <a:cs typeface="Verdana"/>
              </a:rPr>
              <a:t>Submit </a:t>
            </a:r>
            <a:r>
              <a:rPr sz="1000" spc="-10" dirty="0">
                <a:solidFill>
                  <a:srgbClr val="FFFFFF"/>
                </a:solidFill>
                <a:latin typeface="Verdana"/>
                <a:cs typeface="Verdana"/>
              </a:rPr>
              <a:t>the </a:t>
            </a:r>
            <a:r>
              <a:rPr sz="1000" spc="10" dirty="0">
                <a:solidFill>
                  <a:srgbClr val="FFFFFF"/>
                </a:solidFill>
                <a:latin typeface="Verdana"/>
                <a:cs typeface="Verdana"/>
              </a:rPr>
              <a:t>document</a:t>
            </a:r>
            <a:r>
              <a:rPr sz="1000" spc="-260" dirty="0">
                <a:solidFill>
                  <a:srgbClr val="FFFFFF"/>
                </a:solidFill>
                <a:latin typeface="Verdana"/>
                <a:cs typeface="Verdana"/>
              </a:rPr>
              <a:t> </a:t>
            </a:r>
            <a:r>
              <a:rPr sz="1000" spc="-5" dirty="0">
                <a:solidFill>
                  <a:srgbClr val="FFFFFF"/>
                </a:solidFill>
                <a:latin typeface="Verdana"/>
                <a:cs typeface="Verdana"/>
              </a:rPr>
              <a:t>to </a:t>
            </a:r>
            <a:r>
              <a:rPr sz="1000" spc="-10" dirty="0">
                <a:solidFill>
                  <a:srgbClr val="FFFFFF"/>
                </a:solidFill>
                <a:latin typeface="Verdana"/>
                <a:cs typeface="Verdana"/>
              </a:rPr>
              <a:t>the </a:t>
            </a:r>
            <a:r>
              <a:rPr sz="1000" spc="-45" dirty="0">
                <a:solidFill>
                  <a:srgbClr val="FFFFFF"/>
                </a:solidFill>
                <a:latin typeface="Verdana"/>
                <a:cs typeface="Verdana"/>
              </a:rPr>
              <a:t>Minister</a:t>
            </a:r>
            <a:endParaRPr sz="1000" dirty="0">
              <a:latin typeface="Verdana"/>
              <a:cs typeface="Verdana"/>
            </a:endParaRPr>
          </a:p>
        </p:txBody>
      </p:sp>
      <p:sp>
        <p:nvSpPr>
          <p:cNvPr id="63" name="object 63"/>
          <p:cNvSpPr txBox="1"/>
          <p:nvPr/>
        </p:nvSpPr>
        <p:spPr>
          <a:xfrm>
            <a:off x="4145305" y="5016347"/>
            <a:ext cx="1049655" cy="177800"/>
          </a:xfrm>
          <a:prstGeom prst="rect">
            <a:avLst/>
          </a:prstGeom>
        </p:spPr>
        <p:txBody>
          <a:bodyPr vert="horz" wrap="square" lIns="0" tIns="12700" rIns="0" bIns="0" rtlCol="0">
            <a:spAutoFit/>
          </a:bodyPr>
          <a:lstStyle/>
          <a:p>
            <a:pPr marL="12700">
              <a:lnSpc>
                <a:spcPct val="100000"/>
              </a:lnSpc>
              <a:spcBef>
                <a:spcPts val="100"/>
              </a:spcBef>
            </a:pPr>
            <a:r>
              <a:rPr sz="1000" spc="5" dirty="0">
                <a:solidFill>
                  <a:srgbClr val="FFFFFF"/>
                </a:solidFill>
                <a:latin typeface="Verdana"/>
                <a:cs typeface="Verdana"/>
              </a:rPr>
              <a:t>of </a:t>
            </a:r>
            <a:r>
              <a:rPr sz="1000" spc="-25" dirty="0">
                <a:solidFill>
                  <a:srgbClr val="FFFFFF"/>
                </a:solidFill>
                <a:latin typeface="Verdana"/>
                <a:cs typeface="Verdana"/>
              </a:rPr>
              <a:t>Foreign</a:t>
            </a:r>
            <a:r>
              <a:rPr sz="1000" spc="-204" dirty="0">
                <a:solidFill>
                  <a:srgbClr val="FFFFFF"/>
                </a:solidFill>
                <a:latin typeface="Verdana"/>
                <a:cs typeface="Verdana"/>
              </a:rPr>
              <a:t> </a:t>
            </a:r>
            <a:r>
              <a:rPr sz="1000" spc="5" dirty="0">
                <a:solidFill>
                  <a:srgbClr val="FFFFFF"/>
                </a:solidFill>
                <a:latin typeface="Verdana"/>
                <a:cs typeface="Verdana"/>
              </a:rPr>
              <a:t>Office</a:t>
            </a:r>
            <a:endParaRPr sz="1000">
              <a:latin typeface="Verdana"/>
              <a:cs typeface="Verdana"/>
            </a:endParaRPr>
          </a:p>
        </p:txBody>
      </p:sp>
      <p:sp>
        <p:nvSpPr>
          <p:cNvPr id="64" name="object 64"/>
          <p:cNvSpPr txBox="1"/>
          <p:nvPr/>
        </p:nvSpPr>
        <p:spPr>
          <a:xfrm>
            <a:off x="4145305" y="5240756"/>
            <a:ext cx="2419350" cy="320601"/>
          </a:xfrm>
          <a:prstGeom prst="rect">
            <a:avLst/>
          </a:prstGeom>
        </p:spPr>
        <p:txBody>
          <a:bodyPr vert="horz" wrap="square" lIns="0" tIns="12700" rIns="0" bIns="0" rtlCol="0">
            <a:spAutoFit/>
          </a:bodyPr>
          <a:lstStyle/>
          <a:p>
            <a:pPr marL="12700">
              <a:lnSpc>
                <a:spcPct val="100000"/>
              </a:lnSpc>
              <a:spcBef>
                <a:spcPts val="100"/>
              </a:spcBef>
            </a:pPr>
            <a:r>
              <a:rPr lang="en-US" sz="1000" spc="-125" dirty="0">
                <a:solidFill>
                  <a:srgbClr val="FFFFFF"/>
                </a:solidFill>
                <a:latin typeface="Verdana"/>
                <a:cs typeface="Verdana"/>
              </a:rPr>
              <a:t>- </a:t>
            </a:r>
            <a:r>
              <a:rPr lang="en-US" sz="1000" spc="-20" dirty="0">
                <a:solidFill>
                  <a:srgbClr val="FFFFFF"/>
                </a:solidFill>
                <a:latin typeface="Verdana"/>
              </a:rPr>
              <a:t>Submit the document to the embassy or consulate</a:t>
            </a:r>
          </a:p>
        </p:txBody>
      </p:sp>
      <p:sp>
        <p:nvSpPr>
          <p:cNvPr id="66" name="object 66"/>
          <p:cNvSpPr txBox="1"/>
          <p:nvPr/>
        </p:nvSpPr>
        <p:spPr>
          <a:xfrm>
            <a:off x="4145305" y="5617565"/>
            <a:ext cx="1619885" cy="177800"/>
          </a:xfrm>
          <a:prstGeom prst="rect">
            <a:avLst/>
          </a:prstGeom>
        </p:spPr>
        <p:txBody>
          <a:bodyPr vert="horz" wrap="square" lIns="0" tIns="12700" rIns="0" bIns="0" rtlCol="0">
            <a:spAutoFit/>
          </a:bodyPr>
          <a:lstStyle/>
          <a:p>
            <a:pPr marL="12700">
              <a:lnSpc>
                <a:spcPct val="100000"/>
              </a:lnSpc>
              <a:spcBef>
                <a:spcPts val="100"/>
              </a:spcBef>
            </a:pPr>
            <a:r>
              <a:rPr sz="1000" spc="-125" dirty="0">
                <a:solidFill>
                  <a:srgbClr val="FFFFFF"/>
                </a:solidFill>
                <a:latin typeface="Verdana"/>
                <a:cs typeface="Verdana"/>
              </a:rPr>
              <a:t>- </a:t>
            </a:r>
            <a:r>
              <a:rPr sz="1000" spc="-20" dirty="0">
                <a:solidFill>
                  <a:srgbClr val="FFFFFF"/>
                </a:solidFill>
                <a:latin typeface="Verdana"/>
                <a:cs typeface="Verdana"/>
              </a:rPr>
              <a:t>Following </a:t>
            </a:r>
            <a:r>
              <a:rPr sz="1000" spc="15" dirty="0">
                <a:solidFill>
                  <a:srgbClr val="FFFFFF"/>
                </a:solidFill>
                <a:latin typeface="Verdana"/>
                <a:cs typeface="Verdana"/>
              </a:rPr>
              <a:t>up </a:t>
            </a:r>
            <a:r>
              <a:rPr sz="1000" spc="-10" dirty="0">
                <a:solidFill>
                  <a:srgbClr val="FFFFFF"/>
                </a:solidFill>
                <a:latin typeface="Verdana"/>
                <a:cs typeface="Verdana"/>
              </a:rPr>
              <a:t>the</a:t>
            </a:r>
            <a:r>
              <a:rPr sz="1000" spc="-245" dirty="0">
                <a:solidFill>
                  <a:srgbClr val="FFFFFF"/>
                </a:solidFill>
                <a:latin typeface="Verdana"/>
                <a:cs typeface="Verdana"/>
              </a:rPr>
              <a:t> </a:t>
            </a:r>
            <a:r>
              <a:rPr sz="1000" spc="-20" dirty="0">
                <a:solidFill>
                  <a:srgbClr val="FFFFFF"/>
                </a:solidFill>
                <a:latin typeface="Verdana"/>
                <a:cs typeface="Verdana"/>
              </a:rPr>
              <a:t>process</a:t>
            </a:r>
            <a:endParaRPr sz="1000" dirty="0">
              <a:latin typeface="Verdana"/>
              <a:cs typeface="Verdana"/>
            </a:endParaRPr>
          </a:p>
        </p:txBody>
      </p:sp>
      <p:sp>
        <p:nvSpPr>
          <p:cNvPr id="67" name="object 67"/>
          <p:cNvSpPr txBox="1"/>
          <p:nvPr/>
        </p:nvSpPr>
        <p:spPr>
          <a:xfrm>
            <a:off x="7115327" y="3651986"/>
            <a:ext cx="2308225" cy="2551981"/>
          </a:xfrm>
          <a:prstGeom prst="rect">
            <a:avLst/>
          </a:prstGeom>
        </p:spPr>
        <p:txBody>
          <a:bodyPr vert="horz" wrap="square" lIns="0" tIns="12700" rIns="0" bIns="0" rtlCol="0">
            <a:spAutoFit/>
          </a:bodyPr>
          <a:lstStyle/>
          <a:p>
            <a:pPr marL="12700">
              <a:lnSpc>
                <a:spcPct val="100000"/>
              </a:lnSpc>
              <a:spcBef>
                <a:spcPts val="100"/>
              </a:spcBef>
            </a:pPr>
            <a:r>
              <a:rPr sz="1000" b="1" spc="-100" dirty="0">
                <a:solidFill>
                  <a:srgbClr val="FFFFFF"/>
                </a:solidFill>
                <a:latin typeface="Verdana"/>
                <a:cs typeface="Verdana"/>
              </a:rPr>
              <a:t>Type of </a:t>
            </a:r>
            <a:r>
              <a:rPr sz="1000" b="1" spc="-85" dirty="0">
                <a:solidFill>
                  <a:srgbClr val="FFFFFF"/>
                </a:solidFill>
                <a:latin typeface="Verdana"/>
                <a:cs typeface="Verdana"/>
              </a:rPr>
              <a:t>documents </a:t>
            </a:r>
            <a:r>
              <a:rPr sz="1000" b="1" spc="-110" dirty="0">
                <a:solidFill>
                  <a:srgbClr val="FFFFFF"/>
                </a:solidFill>
                <a:latin typeface="Verdana"/>
                <a:cs typeface="Verdana"/>
              </a:rPr>
              <a:t>that </a:t>
            </a:r>
            <a:r>
              <a:rPr sz="1000" b="1" spc="-55" dirty="0">
                <a:solidFill>
                  <a:srgbClr val="FFFFFF"/>
                </a:solidFill>
                <a:latin typeface="Verdana"/>
                <a:cs typeface="Verdana"/>
              </a:rPr>
              <a:t>need </a:t>
            </a:r>
            <a:r>
              <a:rPr sz="1000" b="1" spc="-105" dirty="0">
                <a:solidFill>
                  <a:srgbClr val="FFFFFF"/>
                </a:solidFill>
                <a:latin typeface="Verdana"/>
                <a:cs typeface="Verdana"/>
              </a:rPr>
              <a:t>to</a:t>
            </a:r>
            <a:r>
              <a:rPr sz="1000" b="1" spc="30" dirty="0">
                <a:solidFill>
                  <a:srgbClr val="FFFFFF"/>
                </a:solidFill>
                <a:latin typeface="Verdana"/>
                <a:cs typeface="Verdana"/>
              </a:rPr>
              <a:t> </a:t>
            </a:r>
            <a:r>
              <a:rPr sz="1000" b="1" spc="-40" dirty="0">
                <a:solidFill>
                  <a:srgbClr val="FFFFFF"/>
                </a:solidFill>
                <a:latin typeface="Verdana"/>
                <a:cs typeface="Verdana"/>
              </a:rPr>
              <a:t>be</a:t>
            </a:r>
            <a:endParaRPr sz="1000" dirty="0">
              <a:latin typeface="Verdana"/>
              <a:cs typeface="Verdana"/>
            </a:endParaRPr>
          </a:p>
          <a:p>
            <a:pPr marL="12700">
              <a:lnSpc>
                <a:spcPct val="100000"/>
              </a:lnSpc>
            </a:pPr>
            <a:r>
              <a:rPr sz="1000" b="1" spc="-5" dirty="0">
                <a:solidFill>
                  <a:srgbClr val="FFFFFF"/>
                </a:solidFill>
                <a:latin typeface="TeXGyreAdventor"/>
                <a:cs typeface="TeXGyreAdventor"/>
              </a:rPr>
              <a:t>usually</a:t>
            </a:r>
            <a:r>
              <a:rPr sz="1000" b="1" spc="-10" dirty="0">
                <a:solidFill>
                  <a:srgbClr val="FFFFFF"/>
                </a:solidFill>
                <a:latin typeface="TeXGyreAdventor"/>
                <a:cs typeface="TeXGyreAdventor"/>
              </a:rPr>
              <a:t> </a:t>
            </a:r>
            <a:r>
              <a:rPr sz="1000" b="1" dirty="0">
                <a:solidFill>
                  <a:srgbClr val="FFFFFF"/>
                </a:solidFill>
                <a:latin typeface="TeXGyreAdventor"/>
                <a:cs typeface="TeXGyreAdventor"/>
              </a:rPr>
              <a:t>legalized:</a:t>
            </a:r>
            <a:endParaRPr sz="1000" dirty="0">
              <a:latin typeface="TeXGyreAdventor"/>
              <a:cs typeface="TeXGyreAdventor"/>
            </a:endParaRPr>
          </a:p>
          <a:p>
            <a:pPr marL="89535" indent="-77470">
              <a:lnSpc>
                <a:spcPct val="100000"/>
              </a:lnSpc>
              <a:spcBef>
                <a:spcPts val="565"/>
              </a:spcBef>
              <a:buChar char="-"/>
              <a:tabLst>
                <a:tab pos="90170" algn="l"/>
              </a:tabLst>
            </a:pPr>
            <a:r>
              <a:rPr sz="1000" spc="-40" dirty="0">
                <a:solidFill>
                  <a:srgbClr val="FFFFFF"/>
                </a:solidFill>
                <a:latin typeface="Verdana"/>
                <a:cs typeface="Verdana"/>
              </a:rPr>
              <a:t>Registar</a:t>
            </a:r>
            <a:r>
              <a:rPr sz="1000" spc="-80" dirty="0">
                <a:solidFill>
                  <a:srgbClr val="FFFFFF"/>
                </a:solidFill>
                <a:latin typeface="Verdana"/>
                <a:cs typeface="Verdana"/>
              </a:rPr>
              <a:t> </a:t>
            </a:r>
            <a:r>
              <a:rPr sz="1000" spc="-75" dirty="0">
                <a:solidFill>
                  <a:srgbClr val="FFFFFF"/>
                </a:solidFill>
                <a:latin typeface="Verdana"/>
                <a:cs typeface="Verdana"/>
              </a:rPr>
              <a:t>(Kbis)</a:t>
            </a:r>
            <a:endParaRPr sz="1000" dirty="0">
              <a:latin typeface="Verdana"/>
              <a:cs typeface="Verdana"/>
            </a:endParaRPr>
          </a:p>
          <a:p>
            <a:pPr marL="89535" indent="-77470">
              <a:lnSpc>
                <a:spcPct val="100000"/>
              </a:lnSpc>
              <a:spcBef>
                <a:spcPts val="565"/>
              </a:spcBef>
              <a:buChar char="-"/>
              <a:tabLst>
                <a:tab pos="90170" algn="l"/>
              </a:tabLst>
            </a:pPr>
            <a:r>
              <a:rPr sz="1000" spc="-15" dirty="0">
                <a:solidFill>
                  <a:srgbClr val="FFFFFF"/>
                </a:solidFill>
                <a:latin typeface="Verdana"/>
                <a:cs typeface="Verdana"/>
              </a:rPr>
              <a:t>Article </a:t>
            </a:r>
            <a:r>
              <a:rPr sz="1000" spc="5" dirty="0">
                <a:solidFill>
                  <a:srgbClr val="FFFFFF"/>
                </a:solidFill>
                <a:latin typeface="Verdana"/>
                <a:cs typeface="Verdana"/>
              </a:rPr>
              <a:t>of</a:t>
            </a:r>
            <a:r>
              <a:rPr sz="1000" spc="-140" dirty="0">
                <a:solidFill>
                  <a:srgbClr val="FFFFFF"/>
                </a:solidFill>
                <a:latin typeface="Verdana"/>
                <a:cs typeface="Verdana"/>
              </a:rPr>
              <a:t> </a:t>
            </a:r>
            <a:r>
              <a:rPr sz="1000" spc="-15" dirty="0">
                <a:solidFill>
                  <a:srgbClr val="FFFFFF"/>
                </a:solidFill>
                <a:latin typeface="Verdana"/>
                <a:cs typeface="Verdana"/>
              </a:rPr>
              <a:t>incorporation</a:t>
            </a:r>
            <a:endParaRPr sz="1000" dirty="0">
              <a:latin typeface="Verdana"/>
              <a:cs typeface="Verdana"/>
            </a:endParaRPr>
          </a:p>
          <a:p>
            <a:pPr marL="89535" indent="-77470">
              <a:lnSpc>
                <a:spcPct val="100000"/>
              </a:lnSpc>
              <a:spcBef>
                <a:spcPts val="570"/>
              </a:spcBef>
              <a:buChar char="-"/>
              <a:tabLst>
                <a:tab pos="90170" algn="l"/>
              </a:tabLst>
            </a:pPr>
            <a:r>
              <a:rPr sz="1000" spc="10" dirty="0">
                <a:solidFill>
                  <a:srgbClr val="FFFFFF"/>
                </a:solidFill>
                <a:latin typeface="Verdana"/>
                <a:cs typeface="Verdana"/>
              </a:rPr>
              <a:t>Corporate</a:t>
            </a:r>
            <a:r>
              <a:rPr sz="1000" spc="-80" dirty="0">
                <a:solidFill>
                  <a:srgbClr val="FFFFFF"/>
                </a:solidFill>
                <a:latin typeface="Verdana"/>
                <a:cs typeface="Verdana"/>
              </a:rPr>
              <a:t> </a:t>
            </a:r>
            <a:r>
              <a:rPr sz="1000" spc="-30" dirty="0">
                <a:solidFill>
                  <a:srgbClr val="FFFFFF"/>
                </a:solidFill>
                <a:latin typeface="Verdana"/>
                <a:cs typeface="Verdana"/>
              </a:rPr>
              <a:t>Minutes</a:t>
            </a:r>
            <a:endParaRPr sz="1000" dirty="0">
              <a:latin typeface="Verdana"/>
              <a:cs typeface="Verdana"/>
            </a:endParaRPr>
          </a:p>
          <a:p>
            <a:pPr marL="89535" indent="-77470">
              <a:lnSpc>
                <a:spcPct val="100000"/>
              </a:lnSpc>
              <a:spcBef>
                <a:spcPts val="565"/>
              </a:spcBef>
              <a:buChar char="-"/>
              <a:tabLst>
                <a:tab pos="90170" algn="l"/>
              </a:tabLst>
            </a:pPr>
            <a:r>
              <a:rPr sz="1000" spc="-10" dirty="0">
                <a:solidFill>
                  <a:srgbClr val="FFFFFF"/>
                </a:solidFill>
                <a:latin typeface="Verdana"/>
                <a:cs typeface="Verdana"/>
              </a:rPr>
              <a:t>Diploma</a:t>
            </a:r>
            <a:endParaRPr sz="1000" dirty="0">
              <a:latin typeface="Verdana"/>
              <a:cs typeface="Verdana"/>
            </a:endParaRPr>
          </a:p>
          <a:p>
            <a:pPr marL="89535" indent="-77470">
              <a:lnSpc>
                <a:spcPct val="100000"/>
              </a:lnSpc>
              <a:spcBef>
                <a:spcPts val="570"/>
              </a:spcBef>
              <a:buChar char="-"/>
              <a:tabLst>
                <a:tab pos="90170" algn="l"/>
              </a:tabLst>
            </a:pPr>
            <a:r>
              <a:rPr sz="1000" spc="-85" dirty="0">
                <a:solidFill>
                  <a:srgbClr val="FFFFFF"/>
                </a:solidFill>
                <a:latin typeface="Verdana"/>
                <a:cs typeface="Verdana"/>
              </a:rPr>
              <a:t>Birth</a:t>
            </a:r>
            <a:r>
              <a:rPr sz="1000" spc="-80" dirty="0">
                <a:solidFill>
                  <a:srgbClr val="FFFFFF"/>
                </a:solidFill>
                <a:latin typeface="Verdana"/>
                <a:cs typeface="Verdana"/>
              </a:rPr>
              <a:t> </a:t>
            </a:r>
            <a:r>
              <a:rPr sz="1000" spc="-5" dirty="0">
                <a:solidFill>
                  <a:srgbClr val="FFFFFF"/>
                </a:solidFill>
                <a:latin typeface="Verdana"/>
                <a:cs typeface="Verdana"/>
              </a:rPr>
              <a:t>Certificate</a:t>
            </a:r>
            <a:endParaRPr sz="1000" dirty="0">
              <a:latin typeface="Verdana"/>
              <a:cs typeface="Verdana"/>
            </a:endParaRPr>
          </a:p>
          <a:p>
            <a:pPr marL="89535" indent="-77470">
              <a:lnSpc>
                <a:spcPct val="100000"/>
              </a:lnSpc>
              <a:spcBef>
                <a:spcPts val="565"/>
              </a:spcBef>
              <a:buChar char="-"/>
              <a:tabLst>
                <a:tab pos="90170" algn="l"/>
              </a:tabLst>
            </a:pPr>
            <a:r>
              <a:rPr sz="1000" spc="10" dirty="0">
                <a:solidFill>
                  <a:srgbClr val="FFFFFF"/>
                </a:solidFill>
                <a:latin typeface="Verdana"/>
                <a:cs typeface="Verdana"/>
              </a:rPr>
              <a:t>Contract</a:t>
            </a:r>
            <a:endParaRPr sz="1000" dirty="0">
              <a:latin typeface="Verdana"/>
              <a:cs typeface="Verdana"/>
            </a:endParaRPr>
          </a:p>
          <a:p>
            <a:pPr marL="12700" marR="5080">
              <a:lnSpc>
                <a:spcPct val="100000"/>
              </a:lnSpc>
              <a:spcBef>
                <a:spcPts val="565"/>
              </a:spcBef>
            </a:pPr>
            <a:r>
              <a:rPr sz="1000" spc="10" dirty="0">
                <a:solidFill>
                  <a:srgbClr val="FFFFFF"/>
                </a:solidFill>
                <a:latin typeface="Verdana"/>
                <a:cs typeface="Verdana"/>
              </a:rPr>
              <a:t>We </a:t>
            </a:r>
            <a:r>
              <a:rPr sz="1000" spc="-25" dirty="0">
                <a:solidFill>
                  <a:srgbClr val="FFFFFF"/>
                </a:solidFill>
                <a:latin typeface="Verdana"/>
                <a:cs typeface="Verdana"/>
              </a:rPr>
              <a:t>also </a:t>
            </a:r>
            <a:r>
              <a:rPr sz="1000" spc="-50" dirty="0">
                <a:solidFill>
                  <a:srgbClr val="FFFFFF"/>
                </a:solidFill>
                <a:latin typeface="Verdana"/>
                <a:cs typeface="Verdana"/>
              </a:rPr>
              <a:t>submit </a:t>
            </a:r>
            <a:r>
              <a:rPr sz="1000" spc="-5" dirty="0">
                <a:solidFill>
                  <a:srgbClr val="FFFFFF"/>
                </a:solidFill>
                <a:latin typeface="Verdana"/>
                <a:cs typeface="Verdana"/>
              </a:rPr>
              <a:t>documents to </a:t>
            </a:r>
            <a:r>
              <a:rPr sz="1000" spc="-10" dirty="0">
                <a:solidFill>
                  <a:srgbClr val="FFFFFF"/>
                </a:solidFill>
                <a:latin typeface="Verdana"/>
                <a:cs typeface="Verdana"/>
              </a:rPr>
              <a:t>the  Court </a:t>
            </a:r>
            <a:r>
              <a:rPr sz="1000" spc="-40" dirty="0">
                <a:solidFill>
                  <a:srgbClr val="FFFFFF"/>
                </a:solidFill>
                <a:latin typeface="Verdana"/>
                <a:cs typeface="Verdana"/>
              </a:rPr>
              <a:t>(Apostille) </a:t>
            </a:r>
            <a:r>
              <a:rPr sz="1000" spc="35" dirty="0">
                <a:solidFill>
                  <a:srgbClr val="FFFFFF"/>
                </a:solidFill>
                <a:latin typeface="Verdana"/>
                <a:cs typeface="Verdana"/>
              </a:rPr>
              <a:t>and </a:t>
            </a:r>
            <a:r>
              <a:rPr sz="1000" spc="-10" dirty="0">
                <a:solidFill>
                  <a:srgbClr val="FFFFFF"/>
                </a:solidFill>
                <a:latin typeface="Verdana"/>
                <a:cs typeface="Verdana"/>
              </a:rPr>
              <a:t>the </a:t>
            </a:r>
            <a:r>
              <a:rPr sz="1000" spc="15" dirty="0">
                <a:solidFill>
                  <a:srgbClr val="FFFFFF"/>
                </a:solidFill>
                <a:latin typeface="Verdana"/>
                <a:cs typeface="Verdana"/>
              </a:rPr>
              <a:t>Chamber  </a:t>
            </a:r>
            <a:r>
              <a:rPr sz="1000" spc="5" dirty="0">
                <a:solidFill>
                  <a:srgbClr val="FFFFFF"/>
                </a:solidFill>
                <a:latin typeface="Verdana"/>
                <a:cs typeface="Verdana"/>
              </a:rPr>
              <a:t>of </a:t>
            </a:r>
            <a:r>
              <a:rPr sz="1000" spc="10" dirty="0">
                <a:solidFill>
                  <a:srgbClr val="FFFFFF"/>
                </a:solidFill>
                <a:latin typeface="Verdana"/>
                <a:cs typeface="Verdana"/>
              </a:rPr>
              <a:t>Commerce.We </a:t>
            </a:r>
            <a:r>
              <a:rPr sz="1000" spc="60" dirty="0">
                <a:solidFill>
                  <a:srgbClr val="FFFFFF"/>
                </a:solidFill>
                <a:latin typeface="Verdana"/>
                <a:cs typeface="Verdana"/>
              </a:rPr>
              <a:t>can </a:t>
            </a:r>
            <a:r>
              <a:rPr sz="1000" spc="-25" dirty="0">
                <a:solidFill>
                  <a:srgbClr val="FFFFFF"/>
                </a:solidFill>
                <a:latin typeface="Verdana"/>
                <a:cs typeface="Verdana"/>
              </a:rPr>
              <a:t>also </a:t>
            </a:r>
            <a:r>
              <a:rPr sz="1000" spc="-10" dirty="0">
                <a:solidFill>
                  <a:srgbClr val="FFFFFF"/>
                </a:solidFill>
                <a:latin typeface="Verdana"/>
                <a:cs typeface="Verdana"/>
              </a:rPr>
              <a:t>provide  </a:t>
            </a:r>
            <a:r>
              <a:rPr sz="1000" spc="-15" dirty="0">
                <a:solidFill>
                  <a:srgbClr val="FFFFFF"/>
                </a:solidFill>
                <a:latin typeface="Verdana"/>
                <a:cs typeface="Verdana"/>
              </a:rPr>
              <a:t>you</a:t>
            </a:r>
            <a:r>
              <a:rPr sz="1000" spc="-80" dirty="0">
                <a:solidFill>
                  <a:srgbClr val="FFFFFF"/>
                </a:solidFill>
                <a:latin typeface="Verdana"/>
                <a:cs typeface="Verdana"/>
              </a:rPr>
              <a:t> </a:t>
            </a:r>
            <a:r>
              <a:rPr sz="1000" spc="-45" dirty="0">
                <a:solidFill>
                  <a:srgbClr val="FFFFFF"/>
                </a:solidFill>
                <a:latin typeface="Verdana"/>
                <a:cs typeface="Verdana"/>
              </a:rPr>
              <a:t>with</a:t>
            </a:r>
            <a:r>
              <a:rPr sz="1000" spc="-80" dirty="0">
                <a:solidFill>
                  <a:srgbClr val="FFFFFF"/>
                </a:solidFill>
                <a:latin typeface="Verdana"/>
                <a:cs typeface="Verdana"/>
              </a:rPr>
              <a:t> </a:t>
            </a:r>
            <a:r>
              <a:rPr sz="1000" spc="80" dirty="0">
                <a:solidFill>
                  <a:srgbClr val="FFFFFF"/>
                </a:solidFill>
                <a:latin typeface="Verdana"/>
                <a:cs typeface="Verdana"/>
              </a:rPr>
              <a:t>a</a:t>
            </a:r>
            <a:r>
              <a:rPr sz="1000" spc="-80" dirty="0">
                <a:solidFill>
                  <a:srgbClr val="FFFFFF"/>
                </a:solidFill>
                <a:latin typeface="Verdana"/>
                <a:cs typeface="Verdana"/>
              </a:rPr>
              <a:t> </a:t>
            </a:r>
            <a:r>
              <a:rPr sz="1000" spc="10" dirty="0">
                <a:solidFill>
                  <a:srgbClr val="FFFFFF"/>
                </a:solidFill>
                <a:latin typeface="Verdana"/>
                <a:cs typeface="Verdana"/>
              </a:rPr>
              <a:t>quote</a:t>
            </a:r>
            <a:r>
              <a:rPr sz="1000" spc="-80" dirty="0">
                <a:solidFill>
                  <a:srgbClr val="FFFFFF"/>
                </a:solidFill>
                <a:latin typeface="Verdana"/>
                <a:cs typeface="Verdana"/>
              </a:rPr>
              <a:t> </a:t>
            </a:r>
            <a:r>
              <a:rPr sz="1000" spc="-40" dirty="0">
                <a:solidFill>
                  <a:srgbClr val="FFFFFF"/>
                </a:solidFill>
                <a:latin typeface="Verdana"/>
                <a:cs typeface="Verdana"/>
              </a:rPr>
              <a:t>for</a:t>
            </a:r>
            <a:r>
              <a:rPr sz="1000" spc="-80" dirty="0">
                <a:solidFill>
                  <a:srgbClr val="FFFFFF"/>
                </a:solidFill>
                <a:latin typeface="Verdana"/>
                <a:cs typeface="Verdana"/>
              </a:rPr>
              <a:t> </a:t>
            </a:r>
            <a:r>
              <a:rPr sz="1000" spc="-5" dirty="0">
                <a:solidFill>
                  <a:srgbClr val="FFFFFF"/>
                </a:solidFill>
                <a:latin typeface="Verdana"/>
                <a:cs typeface="Verdana"/>
              </a:rPr>
              <a:t>any</a:t>
            </a:r>
            <a:r>
              <a:rPr sz="1000" spc="-80" dirty="0">
                <a:solidFill>
                  <a:srgbClr val="FFFFFF"/>
                </a:solidFill>
                <a:latin typeface="Verdana"/>
                <a:cs typeface="Verdana"/>
              </a:rPr>
              <a:t> </a:t>
            </a:r>
            <a:r>
              <a:rPr sz="1000" spc="-35" dirty="0">
                <a:solidFill>
                  <a:srgbClr val="FFFFFF"/>
                </a:solidFill>
                <a:latin typeface="Verdana"/>
                <a:cs typeface="Verdana"/>
              </a:rPr>
              <a:t>translation  </a:t>
            </a:r>
            <a:r>
              <a:rPr sz="1000" spc="-5" dirty="0">
                <a:solidFill>
                  <a:srgbClr val="FFFFFF"/>
                </a:solidFill>
                <a:latin typeface="Verdana"/>
                <a:cs typeface="Verdana"/>
              </a:rPr>
              <a:t>documents </a:t>
            </a:r>
            <a:r>
              <a:rPr sz="1000" spc="-15" dirty="0">
                <a:solidFill>
                  <a:srgbClr val="FFFFFF"/>
                </a:solidFill>
                <a:latin typeface="Verdana"/>
                <a:cs typeface="Verdana"/>
              </a:rPr>
              <a:t>you </a:t>
            </a:r>
            <a:r>
              <a:rPr sz="1000" spc="-5" dirty="0">
                <a:solidFill>
                  <a:srgbClr val="FFFFFF"/>
                </a:solidFill>
                <a:latin typeface="Verdana"/>
                <a:cs typeface="Verdana"/>
              </a:rPr>
              <a:t>may</a:t>
            </a:r>
            <a:r>
              <a:rPr sz="1000" spc="-215" dirty="0">
                <a:solidFill>
                  <a:srgbClr val="FFFFFF"/>
                </a:solidFill>
                <a:latin typeface="Verdana"/>
                <a:cs typeface="Verdana"/>
              </a:rPr>
              <a:t> </a:t>
            </a:r>
            <a:r>
              <a:rPr sz="1000" spc="10" dirty="0">
                <a:solidFill>
                  <a:srgbClr val="FFFFFF"/>
                </a:solidFill>
                <a:latin typeface="Verdana"/>
                <a:cs typeface="Verdana"/>
              </a:rPr>
              <a:t>need.</a:t>
            </a:r>
            <a:endParaRPr sz="1000" dirty="0">
              <a:latin typeface="Verdana"/>
              <a:cs typeface="Verdana"/>
            </a:endParaRPr>
          </a:p>
        </p:txBody>
      </p:sp>
      <p:sp>
        <p:nvSpPr>
          <p:cNvPr id="70" name="object 70"/>
          <p:cNvSpPr txBox="1"/>
          <p:nvPr/>
        </p:nvSpPr>
        <p:spPr>
          <a:xfrm>
            <a:off x="889000" y="5700928"/>
            <a:ext cx="861060" cy="238760"/>
          </a:xfrm>
          <a:prstGeom prst="rect">
            <a:avLst/>
          </a:prstGeom>
        </p:spPr>
        <p:txBody>
          <a:bodyPr vert="horz" wrap="square" lIns="0" tIns="12700" rIns="0" bIns="0" rtlCol="0">
            <a:spAutoFit/>
          </a:bodyPr>
          <a:lstStyle/>
          <a:p>
            <a:pPr marL="12700">
              <a:lnSpc>
                <a:spcPct val="100000"/>
              </a:lnSpc>
              <a:spcBef>
                <a:spcPts val="100"/>
              </a:spcBef>
            </a:pPr>
            <a:r>
              <a:rPr sz="1400" b="1" spc="-135" dirty="0">
                <a:solidFill>
                  <a:srgbClr val="2684C6"/>
                </a:solidFill>
                <a:latin typeface="Verdana"/>
                <a:cs typeface="Verdana"/>
              </a:rPr>
              <a:t>countries.</a:t>
            </a:r>
            <a:endParaRPr sz="1400" dirty="0">
              <a:latin typeface="Verdana"/>
              <a:cs typeface="Verdana"/>
            </a:endParaRPr>
          </a:p>
        </p:txBody>
      </p:sp>
      <p:sp>
        <p:nvSpPr>
          <p:cNvPr id="71" name="object 71"/>
          <p:cNvSpPr txBox="1"/>
          <p:nvPr/>
        </p:nvSpPr>
        <p:spPr>
          <a:xfrm>
            <a:off x="417499" y="4924425"/>
            <a:ext cx="371475" cy="1092200"/>
          </a:xfrm>
          <a:prstGeom prst="rect">
            <a:avLst/>
          </a:prstGeom>
        </p:spPr>
        <p:txBody>
          <a:bodyPr vert="horz" wrap="square" lIns="0" tIns="12700" rIns="0" bIns="0" rtlCol="0">
            <a:spAutoFit/>
          </a:bodyPr>
          <a:lstStyle/>
          <a:p>
            <a:pPr marL="12700">
              <a:lnSpc>
                <a:spcPct val="100000"/>
              </a:lnSpc>
              <a:spcBef>
                <a:spcPts val="100"/>
              </a:spcBef>
            </a:pPr>
            <a:r>
              <a:rPr sz="7000" spc="-150" dirty="0">
                <a:solidFill>
                  <a:srgbClr val="2684C6"/>
                </a:solidFill>
                <a:latin typeface="Georgia"/>
                <a:cs typeface="Georgia"/>
              </a:rPr>
              <a:t>“</a:t>
            </a:r>
            <a:endParaRPr sz="7000" dirty="0">
              <a:latin typeface="Georgia"/>
              <a:cs typeface="Georgia"/>
            </a:endParaRPr>
          </a:p>
        </p:txBody>
      </p:sp>
      <p:grpSp>
        <p:nvGrpSpPr>
          <p:cNvPr id="72" name="object 11">
            <a:extLst>
              <a:ext uri="{FF2B5EF4-FFF2-40B4-BE49-F238E27FC236}">
                <a16:creationId xmlns:a16="http://schemas.microsoft.com/office/drawing/2014/main" id="{D3F0D621-326E-4057-ABE4-5B00D9339A3F}"/>
              </a:ext>
            </a:extLst>
          </p:cNvPr>
          <p:cNvGrpSpPr/>
          <p:nvPr/>
        </p:nvGrpSpPr>
        <p:grpSpPr>
          <a:xfrm>
            <a:off x="-80036" y="2313236"/>
            <a:ext cx="1197610" cy="1305560"/>
            <a:chOff x="2081682" y="1999907"/>
            <a:chExt cx="1197610" cy="1305560"/>
          </a:xfrm>
        </p:grpSpPr>
        <p:sp>
          <p:nvSpPr>
            <p:cNvPr id="73" name="object 12">
              <a:extLst>
                <a:ext uri="{FF2B5EF4-FFF2-40B4-BE49-F238E27FC236}">
                  <a16:creationId xmlns:a16="http://schemas.microsoft.com/office/drawing/2014/main" id="{AFB2771B-0CB6-4B6C-836F-ABC89B08287F}"/>
                </a:ext>
              </a:extLst>
            </p:cNvPr>
            <p:cNvSpPr/>
            <p:nvPr/>
          </p:nvSpPr>
          <p:spPr>
            <a:xfrm>
              <a:off x="2962681" y="2111984"/>
              <a:ext cx="33655" cy="170815"/>
            </a:xfrm>
            <a:custGeom>
              <a:avLst/>
              <a:gdLst/>
              <a:ahLst/>
              <a:cxnLst/>
              <a:rect l="l" t="t" r="r" b="b"/>
              <a:pathLst>
                <a:path w="33655" h="170814">
                  <a:moveTo>
                    <a:pt x="17640" y="165061"/>
                  </a:moveTo>
                  <a:lnTo>
                    <a:pt x="16217" y="156121"/>
                  </a:lnTo>
                  <a:lnTo>
                    <a:pt x="12014" y="153073"/>
                  </a:lnTo>
                  <a:lnTo>
                    <a:pt x="3048" y="154495"/>
                  </a:lnTo>
                  <a:lnTo>
                    <a:pt x="0" y="158699"/>
                  </a:lnTo>
                  <a:lnTo>
                    <a:pt x="1422" y="167627"/>
                  </a:lnTo>
                  <a:lnTo>
                    <a:pt x="5613" y="170713"/>
                  </a:lnTo>
                  <a:lnTo>
                    <a:pt x="14579" y="169291"/>
                  </a:lnTo>
                  <a:lnTo>
                    <a:pt x="17640" y="165061"/>
                  </a:lnTo>
                  <a:close/>
                </a:path>
                <a:path w="33655" h="170814">
                  <a:moveTo>
                    <a:pt x="33642" y="2146"/>
                  </a:moveTo>
                  <a:lnTo>
                    <a:pt x="33388" y="546"/>
                  </a:lnTo>
                  <a:lnTo>
                    <a:pt x="32639" y="0"/>
                  </a:lnTo>
                  <a:lnTo>
                    <a:pt x="31038" y="254"/>
                  </a:lnTo>
                  <a:lnTo>
                    <a:pt x="30480" y="1003"/>
                  </a:lnTo>
                  <a:lnTo>
                    <a:pt x="30734" y="2603"/>
                  </a:lnTo>
                  <a:lnTo>
                    <a:pt x="31496" y="3149"/>
                  </a:lnTo>
                  <a:lnTo>
                    <a:pt x="33096" y="2895"/>
                  </a:lnTo>
                  <a:lnTo>
                    <a:pt x="33642" y="2146"/>
                  </a:lnTo>
                  <a:close/>
                </a:path>
              </a:pathLst>
            </a:custGeom>
            <a:solidFill>
              <a:srgbClr val="FFFFFF">
                <a:alpha val="22999"/>
              </a:srgbClr>
            </a:solidFill>
          </p:spPr>
          <p:txBody>
            <a:bodyPr wrap="square" lIns="0" tIns="0" rIns="0" bIns="0" rtlCol="0"/>
            <a:lstStyle/>
            <a:p>
              <a:endParaRPr/>
            </a:p>
          </p:txBody>
        </p:sp>
        <p:sp>
          <p:nvSpPr>
            <p:cNvPr id="74" name="object 13">
              <a:extLst>
                <a:ext uri="{FF2B5EF4-FFF2-40B4-BE49-F238E27FC236}">
                  <a16:creationId xmlns:a16="http://schemas.microsoft.com/office/drawing/2014/main" id="{4856415C-CBBB-4FC2-85ED-0B2220770282}"/>
                </a:ext>
              </a:extLst>
            </p:cNvPr>
            <p:cNvSpPr/>
            <p:nvPr/>
          </p:nvSpPr>
          <p:spPr>
            <a:xfrm>
              <a:off x="2186698" y="1999907"/>
              <a:ext cx="1092009" cy="1270253"/>
            </a:xfrm>
            <a:prstGeom prst="rect">
              <a:avLst/>
            </a:prstGeom>
            <a:blipFill>
              <a:blip r:embed="rId8" cstate="print"/>
              <a:stretch>
                <a:fillRect/>
              </a:stretch>
            </a:blipFill>
          </p:spPr>
          <p:txBody>
            <a:bodyPr wrap="square" lIns="0" tIns="0" rIns="0" bIns="0" rtlCol="0"/>
            <a:lstStyle/>
            <a:p>
              <a:endParaRPr/>
            </a:p>
          </p:txBody>
        </p:sp>
        <p:sp>
          <p:nvSpPr>
            <p:cNvPr id="75" name="object 14">
              <a:extLst>
                <a:ext uri="{FF2B5EF4-FFF2-40B4-BE49-F238E27FC236}">
                  <a16:creationId xmlns:a16="http://schemas.microsoft.com/office/drawing/2014/main" id="{5019422D-2D9B-4A73-A20E-0BB4B393673C}"/>
                </a:ext>
              </a:extLst>
            </p:cNvPr>
            <p:cNvSpPr/>
            <p:nvPr/>
          </p:nvSpPr>
          <p:spPr>
            <a:xfrm>
              <a:off x="2081682" y="2087232"/>
              <a:ext cx="843280" cy="1217930"/>
            </a:xfrm>
            <a:custGeom>
              <a:avLst/>
              <a:gdLst/>
              <a:ahLst/>
              <a:cxnLst/>
              <a:rect l="l" t="t" r="r" b="b"/>
              <a:pathLst>
                <a:path w="843280" h="1217929">
                  <a:moveTo>
                    <a:pt x="1270" y="342341"/>
                  </a:moveTo>
                  <a:lnTo>
                    <a:pt x="1168" y="341680"/>
                  </a:lnTo>
                  <a:lnTo>
                    <a:pt x="876" y="341464"/>
                  </a:lnTo>
                  <a:lnTo>
                    <a:pt x="228" y="341566"/>
                  </a:lnTo>
                  <a:lnTo>
                    <a:pt x="0" y="341858"/>
                  </a:lnTo>
                  <a:lnTo>
                    <a:pt x="114" y="342531"/>
                  </a:lnTo>
                  <a:lnTo>
                    <a:pt x="406" y="342734"/>
                  </a:lnTo>
                  <a:lnTo>
                    <a:pt x="1066" y="342633"/>
                  </a:lnTo>
                  <a:lnTo>
                    <a:pt x="1270" y="342341"/>
                  </a:lnTo>
                  <a:close/>
                </a:path>
                <a:path w="843280" h="1217929">
                  <a:moveTo>
                    <a:pt x="37947" y="174510"/>
                  </a:moveTo>
                  <a:lnTo>
                    <a:pt x="37846" y="173888"/>
                  </a:lnTo>
                  <a:lnTo>
                    <a:pt x="37553" y="173672"/>
                  </a:lnTo>
                  <a:lnTo>
                    <a:pt x="36906" y="173774"/>
                  </a:lnTo>
                  <a:lnTo>
                    <a:pt x="36703" y="174066"/>
                  </a:lnTo>
                  <a:lnTo>
                    <a:pt x="36791" y="174688"/>
                  </a:lnTo>
                  <a:lnTo>
                    <a:pt x="37096" y="174942"/>
                  </a:lnTo>
                  <a:lnTo>
                    <a:pt x="37744" y="174840"/>
                  </a:lnTo>
                  <a:lnTo>
                    <a:pt x="37947" y="174510"/>
                  </a:lnTo>
                  <a:close/>
                </a:path>
                <a:path w="843280" h="1217929">
                  <a:moveTo>
                    <a:pt x="83870" y="5130"/>
                  </a:moveTo>
                  <a:lnTo>
                    <a:pt x="83261" y="1295"/>
                  </a:lnTo>
                  <a:lnTo>
                    <a:pt x="81445" y="0"/>
                  </a:lnTo>
                  <a:lnTo>
                    <a:pt x="77597" y="596"/>
                  </a:lnTo>
                  <a:lnTo>
                    <a:pt x="76288" y="2400"/>
                  </a:lnTo>
                  <a:lnTo>
                    <a:pt x="76898" y="6235"/>
                  </a:lnTo>
                  <a:lnTo>
                    <a:pt x="78701" y="7531"/>
                  </a:lnTo>
                  <a:lnTo>
                    <a:pt x="82537" y="6921"/>
                  </a:lnTo>
                  <a:lnTo>
                    <a:pt x="83870" y="5130"/>
                  </a:lnTo>
                  <a:close/>
                </a:path>
                <a:path w="843280" h="1217929">
                  <a:moveTo>
                    <a:pt x="95199" y="294220"/>
                  </a:moveTo>
                  <a:lnTo>
                    <a:pt x="95148" y="293890"/>
                  </a:lnTo>
                  <a:lnTo>
                    <a:pt x="94996" y="293789"/>
                  </a:lnTo>
                  <a:lnTo>
                    <a:pt x="94665" y="293827"/>
                  </a:lnTo>
                  <a:lnTo>
                    <a:pt x="94564" y="293979"/>
                  </a:lnTo>
                  <a:lnTo>
                    <a:pt x="94615" y="294309"/>
                  </a:lnTo>
                  <a:lnTo>
                    <a:pt x="94767" y="294411"/>
                  </a:lnTo>
                  <a:lnTo>
                    <a:pt x="95084" y="294360"/>
                  </a:lnTo>
                  <a:lnTo>
                    <a:pt x="95199" y="294220"/>
                  </a:lnTo>
                  <a:close/>
                </a:path>
                <a:path w="843280" h="1217929">
                  <a:moveTo>
                    <a:pt x="842810" y="1217206"/>
                  </a:moveTo>
                  <a:lnTo>
                    <a:pt x="842708" y="1216571"/>
                  </a:lnTo>
                  <a:lnTo>
                    <a:pt x="842416" y="1216355"/>
                  </a:lnTo>
                  <a:lnTo>
                    <a:pt x="841768" y="1216456"/>
                  </a:lnTo>
                  <a:lnTo>
                    <a:pt x="841552" y="1216748"/>
                  </a:lnTo>
                  <a:lnTo>
                    <a:pt x="841667" y="1217396"/>
                  </a:lnTo>
                  <a:lnTo>
                    <a:pt x="841946" y="1217612"/>
                  </a:lnTo>
                  <a:lnTo>
                    <a:pt x="842594" y="1217498"/>
                  </a:lnTo>
                  <a:lnTo>
                    <a:pt x="842810" y="1217206"/>
                  </a:lnTo>
                  <a:close/>
                </a:path>
              </a:pathLst>
            </a:custGeom>
            <a:solidFill>
              <a:srgbClr val="FFFFFF">
                <a:alpha val="22999"/>
              </a:srgbClr>
            </a:solidFill>
          </p:spPr>
          <p:txBody>
            <a:bodyPr wrap="square" lIns="0" tIns="0" rIns="0" bIns="0" rtlCol="0"/>
            <a:lstStyle/>
            <a:p>
              <a:endParaRPr/>
            </a:p>
          </p:txBody>
        </p:sp>
      </p:grpSp>
      <p:pic>
        <p:nvPicPr>
          <p:cNvPr id="76" name="Image 75">
            <a:extLst>
              <a:ext uri="{FF2B5EF4-FFF2-40B4-BE49-F238E27FC236}">
                <a16:creationId xmlns:a16="http://schemas.microsoft.com/office/drawing/2014/main" id="{8D81D431-3A1B-47D2-A599-86F818E446BD}"/>
              </a:ext>
            </a:extLst>
          </p:cNvPr>
          <p:cNvPicPr>
            <a:picLocks noChangeAspect="1"/>
          </p:cNvPicPr>
          <p:nvPr/>
        </p:nvPicPr>
        <p:blipFill>
          <a:blip r:embed="rId9"/>
          <a:stretch>
            <a:fillRect/>
          </a:stretch>
        </p:blipFill>
        <p:spPr>
          <a:xfrm flipH="1">
            <a:off x="1493894" y="5269420"/>
            <a:ext cx="845888" cy="1374567"/>
          </a:xfrm>
          <a:prstGeom prst="rect">
            <a:avLst/>
          </a:prstGeom>
        </p:spPr>
      </p:pic>
      <p:grpSp>
        <p:nvGrpSpPr>
          <p:cNvPr id="77" name="object 43">
            <a:extLst>
              <a:ext uri="{FF2B5EF4-FFF2-40B4-BE49-F238E27FC236}">
                <a16:creationId xmlns:a16="http://schemas.microsoft.com/office/drawing/2014/main" id="{400607EA-EE6F-42D5-A159-319EFC63FAD6}"/>
              </a:ext>
            </a:extLst>
          </p:cNvPr>
          <p:cNvGrpSpPr/>
          <p:nvPr/>
        </p:nvGrpSpPr>
        <p:grpSpPr>
          <a:xfrm>
            <a:off x="3743629" y="6919644"/>
            <a:ext cx="3564254" cy="201295"/>
            <a:chOff x="3564001" y="2367495"/>
            <a:chExt cx="3564254" cy="201295"/>
          </a:xfrm>
        </p:grpSpPr>
        <p:sp>
          <p:nvSpPr>
            <p:cNvPr id="78" name="object 44">
              <a:extLst>
                <a:ext uri="{FF2B5EF4-FFF2-40B4-BE49-F238E27FC236}">
                  <a16:creationId xmlns:a16="http://schemas.microsoft.com/office/drawing/2014/main" id="{F8E86D80-7BFB-4311-8923-136AF2027309}"/>
                </a:ext>
              </a:extLst>
            </p:cNvPr>
            <p:cNvSpPr/>
            <p:nvPr/>
          </p:nvSpPr>
          <p:spPr>
            <a:xfrm>
              <a:off x="3564001" y="2464930"/>
              <a:ext cx="3564254" cy="0"/>
            </a:xfrm>
            <a:custGeom>
              <a:avLst/>
              <a:gdLst/>
              <a:ahLst/>
              <a:cxnLst/>
              <a:rect l="l" t="t" r="r" b="b"/>
              <a:pathLst>
                <a:path w="3564254">
                  <a:moveTo>
                    <a:pt x="3564001" y="0"/>
                  </a:moveTo>
                  <a:lnTo>
                    <a:pt x="0" y="0"/>
                  </a:lnTo>
                </a:path>
              </a:pathLst>
            </a:custGeom>
            <a:ln w="6350">
              <a:solidFill>
                <a:srgbClr val="C0C0C0"/>
              </a:solidFill>
            </a:ln>
          </p:spPr>
          <p:txBody>
            <a:bodyPr wrap="square" lIns="0" tIns="0" rIns="0" bIns="0" rtlCol="0"/>
            <a:lstStyle/>
            <a:p>
              <a:endParaRPr/>
            </a:p>
          </p:txBody>
        </p:sp>
        <p:sp>
          <p:nvSpPr>
            <p:cNvPr id="79" name="object 45">
              <a:extLst>
                <a:ext uri="{FF2B5EF4-FFF2-40B4-BE49-F238E27FC236}">
                  <a16:creationId xmlns:a16="http://schemas.microsoft.com/office/drawing/2014/main" id="{0F448AC9-6BE4-48BC-82F9-4E2CBEF804C7}"/>
                </a:ext>
              </a:extLst>
            </p:cNvPr>
            <p:cNvSpPr/>
            <p:nvPr/>
          </p:nvSpPr>
          <p:spPr>
            <a:xfrm>
              <a:off x="5245392" y="2367495"/>
              <a:ext cx="201218" cy="201218"/>
            </a:xfrm>
            <a:prstGeom prst="rect">
              <a:avLst/>
            </a:prstGeom>
            <a:blipFill>
              <a:blip r:embed="rId3" cstate="print"/>
              <a:stretch>
                <a:fillRect/>
              </a:stretch>
            </a:blipFill>
          </p:spPr>
          <p:txBody>
            <a:bodyPr wrap="square" lIns="0" tIns="0" rIns="0" bIns="0" rtlCol="0"/>
            <a:lstStyle/>
            <a:p>
              <a:endParaRPr/>
            </a:p>
          </p:txBody>
        </p:sp>
        <p:sp>
          <p:nvSpPr>
            <p:cNvPr id="80" name="object 46">
              <a:extLst>
                <a:ext uri="{FF2B5EF4-FFF2-40B4-BE49-F238E27FC236}">
                  <a16:creationId xmlns:a16="http://schemas.microsoft.com/office/drawing/2014/main" id="{70E94858-89DB-4431-A03E-8E901CCF212A}"/>
                </a:ext>
              </a:extLst>
            </p:cNvPr>
            <p:cNvSpPr/>
            <p:nvPr/>
          </p:nvSpPr>
          <p:spPr>
            <a:xfrm>
              <a:off x="5248227" y="2433942"/>
              <a:ext cx="145415" cy="20320"/>
            </a:xfrm>
            <a:custGeom>
              <a:avLst/>
              <a:gdLst/>
              <a:ahLst/>
              <a:cxnLst/>
              <a:rect l="l" t="t" r="r" b="b"/>
              <a:pathLst>
                <a:path w="145414" h="20319">
                  <a:moveTo>
                    <a:pt x="145119" y="0"/>
                  </a:moveTo>
                  <a:lnTo>
                    <a:pt x="4063" y="0"/>
                  </a:lnTo>
                  <a:lnTo>
                    <a:pt x="0" y="20129"/>
                  </a:lnTo>
                  <a:lnTo>
                    <a:pt x="145119" y="20129"/>
                  </a:lnTo>
                  <a:lnTo>
                    <a:pt x="145119" y="0"/>
                  </a:lnTo>
                  <a:close/>
                </a:path>
              </a:pathLst>
            </a:custGeom>
            <a:solidFill>
              <a:srgbClr val="EFEEED"/>
            </a:solidFill>
          </p:spPr>
          <p:txBody>
            <a:bodyPr wrap="square" lIns="0" tIns="0" rIns="0" bIns="0" rtlCol="0"/>
            <a:lstStyle/>
            <a:p>
              <a:endParaRPr/>
            </a:p>
          </p:txBody>
        </p:sp>
        <p:sp>
          <p:nvSpPr>
            <p:cNvPr id="81" name="object 47">
              <a:extLst>
                <a:ext uri="{FF2B5EF4-FFF2-40B4-BE49-F238E27FC236}">
                  <a16:creationId xmlns:a16="http://schemas.microsoft.com/office/drawing/2014/main" id="{6BC52AC8-0853-4625-BD74-809882DD6F22}"/>
                </a:ext>
              </a:extLst>
            </p:cNvPr>
            <p:cNvSpPr/>
            <p:nvPr/>
          </p:nvSpPr>
          <p:spPr>
            <a:xfrm>
              <a:off x="5250459" y="2499753"/>
              <a:ext cx="191071" cy="19354"/>
            </a:xfrm>
            <a:prstGeom prst="rect">
              <a:avLst/>
            </a:prstGeom>
            <a:blipFill>
              <a:blip r:embed="rId4" cstate="print"/>
              <a:stretch>
                <a:fillRect/>
              </a:stretch>
            </a:blipFill>
          </p:spPr>
          <p:txBody>
            <a:bodyPr wrap="square" lIns="0" tIns="0" rIns="0" bIns="0" rtlCol="0"/>
            <a:lstStyle/>
            <a:p>
              <a:endParaRPr/>
            </a:p>
          </p:txBody>
        </p:sp>
        <p:sp>
          <p:nvSpPr>
            <p:cNvPr id="82" name="object 48">
              <a:extLst>
                <a:ext uri="{FF2B5EF4-FFF2-40B4-BE49-F238E27FC236}">
                  <a16:creationId xmlns:a16="http://schemas.microsoft.com/office/drawing/2014/main" id="{DD921355-1E3E-4195-8B38-C0E47DF1B81C}"/>
                </a:ext>
              </a:extLst>
            </p:cNvPr>
            <p:cNvSpPr/>
            <p:nvPr/>
          </p:nvSpPr>
          <p:spPr>
            <a:xfrm>
              <a:off x="5360835" y="2382685"/>
              <a:ext cx="54737" cy="136423"/>
            </a:xfrm>
            <a:prstGeom prst="rect">
              <a:avLst/>
            </a:prstGeom>
            <a:blipFill>
              <a:blip r:embed="rId5" cstate="print"/>
              <a:stretch>
                <a:fillRect/>
              </a:stretch>
            </a:blipFill>
          </p:spPr>
          <p:txBody>
            <a:bodyPr wrap="square" lIns="0" tIns="0" rIns="0" bIns="0" rtlCol="0"/>
            <a:lstStyle/>
            <a:p>
              <a:endParaRPr/>
            </a:p>
          </p:txBody>
        </p:sp>
      </p:grpSp>
      <p:sp>
        <p:nvSpPr>
          <p:cNvPr id="83" name="ZoneTexte 82">
            <a:extLst>
              <a:ext uri="{FF2B5EF4-FFF2-40B4-BE49-F238E27FC236}">
                <a16:creationId xmlns:a16="http://schemas.microsoft.com/office/drawing/2014/main" id="{84C1106F-75DF-41A8-A67D-79D68EEDDC61}"/>
              </a:ext>
            </a:extLst>
          </p:cNvPr>
          <p:cNvSpPr txBox="1"/>
          <p:nvPr/>
        </p:nvSpPr>
        <p:spPr>
          <a:xfrm>
            <a:off x="993749" y="2790825"/>
            <a:ext cx="2701923" cy="1569660"/>
          </a:xfrm>
          <a:prstGeom prst="rect">
            <a:avLst/>
          </a:prstGeom>
          <a:noFill/>
        </p:spPr>
        <p:txBody>
          <a:bodyPr wrap="square" rtlCol="0">
            <a:spAutoFit/>
          </a:bodyPr>
          <a:lstStyle/>
          <a:p>
            <a:pPr algn="just"/>
            <a:r>
              <a:rPr lang="en-US" sz="1200" b="1" dirty="0">
                <a:solidFill>
                  <a:srgbClr val="6D6E71"/>
                </a:solidFill>
                <a:latin typeface="TeXGyreAdventor"/>
              </a:rPr>
              <a:t>Legalization services aim to certify the validity of your public or private documents to foreign countries.</a:t>
            </a:r>
          </a:p>
          <a:p>
            <a:pPr algn="just"/>
            <a:r>
              <a:rPr lang="en-US" sz="1200" dirty="0">
                <a:solidFill>
                  <a:srgbClr val="6D6E71"/>
                </a:solidFill>
                <a:latin typeface="TeXGyreAdventor"/>
              </a:rPr>
              <a:t>In the global economy, foreign authorities usually require French documents to be legalized before you can use them for business purposes.</a:t>
            </a:r>
          </a:p>
          <a:p>
            <a:pPr algn="just"/>
            <a:endParaRPr lang="fr-FR" sz="1200" dirty="0">
              <a:solidFill>
                <a:srgbClr val="6D6E71"/>
              </a:solidFill>
              <a:latin typeface="TeXGyreAdventor"/>
            </a:endParaRPr>
          </a:p>
        </p:txBody>
      </p:sp>
      <p:sp>
        <p:nvSpPr>
          <p:cNvPr id="65" name="Rectangle 64">
            <a:extLst>
              <a:ext uri="{FF2B5EF4-FFF2-40B4-BE49-F238E27FC236}">
                <a16:creationId xmlns:a16="http://schemas.microsoft.com/office/drawing/2014/main" id="{9836F3A6-4A8E-47ED-9A52-2D92E65F48EF}"/>
              </a:ext>
            </a:extLst>
          </p:cNvPr>
          <p:cNvSpPr/>
          <p:nvPr/>
        </p:nvSpPr>
        <p:spPr>
          <a:xfrm>
            <a:off x="2213597" y="4670230"/>
            <a:ext cx="1086104" cy="10131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8" name="object 68"/>
          <p:cNvSpPr txBox="1"/>
          <p:nvPr/>
        </p:nvSpPr>
        <p:spPr>
          <a:xfrm>
            <a:off x="937476" y="5253609"/>
            <a:ext cx="2856230" cy="238760"/>
          </a:xfrm>
          <a:prstGeom prst="rect">
            <a:avLst/>
          </a:prstGeom>
        </p:spPr>
        <p:txBody>
          <a:bodyPr vert="horz" wrap="square" lIns="0" tIns="12700" rIns="0" bIns="0" rtlCol="0">
            <a:spAutoFit/>
          </a:bodyPr>
          <a:lstStyle/>
          <a:p>
            <a:pPr marL="12700">
              <a:lnSpc>
                <a:spcPct val="100000"/>
              </a:lnSpc>
              <a:spcBef>
                <a:spcPts val="100"/>
              </a:spcBef>
            </a:pPr>
            <a:r>
              <a:rPr sz="1400" b="1" spc="-180" dirty="0">
                <a:solidFill>
                  <a:srgbClr val="2684C6"/>
                </a:solidFill>
                <a:latin typeface="Verdana"/>
                <a:cs typeface="Verdana"/>
              </a:rPr>
              <a:t>We </a:t>
            </a:r>
            <a:r>
              <a:rPr sz="1400" b="1" spc="-95" dirty="0">
                <a:solidFill>
                  <a:srgbClr val="2684C6"/>
                </a:solidFill>
                <a:latin typeface="Verdana"/>
                <a:cs typeface="Verdana"/>
              </a:rPr>
              <a:t>legalize </a:t>
            </a:r>
            <a:r>
              <a:rPr sz="1400" b="1" spc="-114" dirty="0">
                <a:solidFill>
                  <a:srgbClr val="2684C6"/>
                </a:solidFill>
                <a:latin typeface="Verdana"/>
                <a:cs typeface="Verdana"/>
              </a:rPr>
              <a:t>you </a:t>
            </a:r>
            <a:r>
              <a:rPr sz="1400" b="1" spc="-85" dirty="0">
                <a:solidFill>
                  <a:srgbClr val="2684C6"/>
                </a:solidFill>
                <a:latin typeface="Verdana"/>
                <a:cs typeface="Verdana"/>
              </a:rPr>
              <a:t>public </a:t>
            </a:r>
            <a:r>
              <a:rPr sz="1400" b="1" spc="-160" dirty="0">
                <a:solidFill>
                  <a:srgbClr val="2684C6"/>
                </a:solidFill>
                <a:latin typeface="Verdana"/>
                <a:cs typeface="Verdana"/>
              </a:rPr>
              <a:t>or</a:t>
            </a:r>
            <a:r>
              <a:rPr sz="1400" b="1" spc="-30" dirty="0">
                <a:solidFill>
                  <a:srgbClr val="2684C6"/>
                </a:solidFill>
                <a:latin typeface="Verdana"/>
                <a:cs typeface="Verdana"/>
              </a:rPr>
              <a:t> </a:t>
            </a:r>
            <a:r>
              <a:rPr sz="1400" b="1" spc="-125" dirty="0">
                <a:solidFill>
                  <a:srgbClr val="2684C6"/>
                </a:solidFill>
                <a:latin typeface="Verdana"/>
                <a:cs typeface="Verdana"/>
              </a:rPr>
              <a:t>private</a:t>
            </a:r>
            <a:endParaRPr sz="1400" dirty="0">
              <a:latin typeface="Verdana"/>
              <a:cs typeface="Verdana"/>
            </a:endParaRPr>
          </a:p>
        </p:txBody>
      </p:sp>
      <p:sp>
        <p:nvSpPr>
          <p:cNvPr id="69" name="object 69"/>
          <p:cNvSpPr txBox="1"/>
          <p:nvPr/>
        </p:nvSpPr>
        <p:spPr>
          <a:xfrm>
            <a:off x="889000" y="5497703"/>
            <a:ext cx="1839595" cy="238760"/>
          </a:xfrm>
          <a:prstGeom prst="rect">
            <a:avLst/>
          </a:prstGeom>
        </p:spPr>
        <p:txBody>
          <a:bodyPr vert="horz" wrap="square" lIns="0" tIns="12700" rIns="0" bIns="0" rtlCol="0">
            <a:spAutoFit/>
          </a:bodyPr>
          <a:lstStyle/>
          <a:p>
            <a:pPr marL="12700">
              <a:lnSpc>
                <a:spcPct val="100000"/>
              </a:lnSpc>
              <a:spcBef>
                <a:spcPts val="100"/>
              </a:spcBef>
            </a:pPr>
            <a:r>
              <a:rPr sz="1400" b="1" spc="-105" dirty="0">
                <a:solidFill>
                  <a:srgbClr val="2684C6"/>
                </a:solidFill>
                <a:latin typeface="Verdana"/>
                <a:cs typeface="Verdana"/>
              </a:rPr>
              <a:t>document </a:t>
            </a:r>
            <a:r>
              <a:rPr sz="1400" b="1" spc="-175" dirty="0">
                <a:solidFill>
                  <a:srgbClr val="2684C6"/>
                </a:solidFill>
                <a:latin typeface="Verdana"/>
                <a:cs typeface="Verdana"/>
              </a:rPr>
              <a:t>for</a:t>
            </a:r>
            <a:r>
              <a:rPr sz="1400" b="1" spc="-120" dirty="0">
                <a:solidFill>
                  <a:srgbClr val="2684C6"/>
                </a:solidFill>
                <a:latin typeface="Verdana"/>
                <a:cs typeface="Verdana"/>
              </a:rPr>
              <a:t> </a:t>
            </a:r>
            <a:r>
              <a:rPr sz="1400" b="1" spc="-130" dirty="0">
                <a:solidFill>
                  <a:srgbClr val="2684C6"/>
                </a:solidFill>
                <a:latin typeface="Verdana"/>
                <a:cs typeface="Verdana"/>
              </a:rPr>
              <a:t>foreign</a:t>
            </a:r>
            <a:endParaRPr sz="1400" dirty="0">
              <a:latin typeface="Verdana"/>
              <a:cs typeface="Verdan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0692130" cy="1099185"/>
            <a:chOff x="0" y="0"/>
            <a:chExt cx="10692130" cy="1099185"/>
          </a:xfrm>
        </p:grpSpPr>
        <p:sp>
          <p:nvSpPr>
            <p:cNvPr id="3" name="object 3"/>
            <p:cNvSpPr/>
            <p:nvPr/>
          </p:nvSpPr>
          <p:spPr>
            <a:xfrm>
              <a:off x="2603284" y="0"/>
              <a:ext cx="3822065" cy="1020444"/>
            </a:xfrm>
            <a:custGeom>
              <a:avLst/>
              <a:gdLst/>
              <a:ahLst/>
              <a:cxnLst/>
              <a:rect l="l" t="t" r="r" b="b"/>
              <a:pathLst>
                <a:path w="3822065" h="1020444">
                  <a:moveTo>
                    <a:pt x="635" y="414401"/>
                  </a:moveTo>
                  <a:lnTo>
                    <a:pt x="584" y="414096"/>
                  </a:lnTo>
                  <a:lnTo>
                    <a:pt x="419" y="413994"/>
                  </a:lnTo>
                  <a:lnTo>
                    <a:pt x="88" y="414045"/>
                  </a:lnTo>
                  <a:lnTo>
                    <a:pt x="0" y="414185"/>
                  </a:lnTo>
                  <a:lnTo>
                    <a:pt x="50" y="414502"/>
                  </a:lnTo>
                  <a:lnTo>
                    <a:pt x="177" y="414604"/>
                  </a:lnTo>
                  <a:lnTo>
                    <a:pt x="508" y="414553"/>
                  </a:lnTo>
                  <a:lnTo>
                    <a:pt x="635" y="414401"/>
                  </a:lnTo>
                  <a:close/>
                </a:path>
                <a:path w="3822065" h="1020444">
                  <a:moveTo>
                    <a:pt x="5384" y="1019086"/>
                  </a:moveTo>
                  <a:lnTo>
                    <a:pt x="5080" y="1017155"/>
                  </a:lnTo>
                  <a:lnTo>
                    <a:pt x="4178" y="1016520"/>
                  </a:lnTo>
                  <a:lnTo>
                    <a:pt x="2247" y="1016812"/>
                  </a:lnTo>
                  <a:lnTo>
                    <a:pt x="1600" y="1017714"/>
                  </a:lnTo>
                  <a:lnTo>
                    <a:pt x="1905" y="1019632"/>
                  </a:lnTo>
                  <a:lnTo>
                    <a:pt x="2794" y="1020279"/>
                  </a:lnTo>
                  <a:lnTo>
                    <a:pt x="4724" y="1019975"/>
                  </a:lnTo>
                  <a:lnTo>
                    <a:pt x="5384" y="1019086"/>
                  </a:lnTo>
                  <a:close/>
                </a:path>
                <a:path w="3822065" h="1020444">
                  <a:moveTo>
                    <a:pt x="12788" y="886129"/>
                  </a:moveTo>
                  <a:lnTo>
                    <a:pt x="12636" y="885164"/>
                  </a:lnTo>
                  <a:lnTo>
                    <a:pt x="12192" y="884834"/>
                  </a:lnTo>
                  <a:lnTo>
                    <a:pt x="11214" y="884986"/>
                  </a:lnTo>
                  <a:lnTo>
                    <a:pt x="10896" y="885431"/>
                  </a:lnTo>
                  <a:lnTo>
                    <a:pt x="11049" y="886396"/>
                  </a:lnTo>
                  <a:lnTo>
                    <a:pt x="11493" y="886714"/>
                  </a:lnTo>
                  <a:lnTo>
                    <a:pt x="12458" y="886561"/>
                  </a:lnTo>
                  <a:lnTo>
                    <a:pt x="12788" y="886129"/>
                  </a:lnTo>
                  <a:close/>
                </a:path>
                <a:path w="3822065" h="1020444">
                  <a:moveTo>
                    <a:pt x="29108" y="754138"/>
                  </a:moveTo>
                  <a:lnTo>
                    <a:pt x="29006" y="753491"/>
                  </a:lnTo>
                  <a:lnTo>
                    <a:pt x="28714" y="753287"/>
                  </a:lnTo>
                  <a:lnTo>
                    <a:pt x="28054" y="753376"/>
                  </a:lnTo>
                  <a:lnTo>
                    <a:pt x="27851" y="753681"/>
                  </a:lnTo>
                  <a:lnTo>
                    <a:pt x="27952" y="754329"/>
                  </a:lnTo>
                  <a:lnTo>
                    <a:pt x="28244" y="754557"/>
                  </a:lnTo>
                  <a:lnTo>
                    <a:pt x="28905" y="754456"/>
                  </a:lnTo>
                  <a:lnTo>
                    <a:pt x="29108" y="754138"/>
                  </a:lnTo>
                  <a:close/>
                </a:path>
                <a:path w="3822065" h="1020444">
                  <a:moveTo>
                    <a:pt x="44526" y="288963"/>
                  </a:moveTo>
                  <a:lnTo>
                    <a:pt x="44475" y="288632"/>
                  </a:lnTo>
                  <a:lnTo>
                    <a:pt x="44323" y="288531"/>
                  </a:lnTo>
                  <a:lnTo>
                    <a:pt x="43980" y="288582"/>
                  </a:lnTo>
                  <a:lnTo>
                    <a:pt x="43891" y="288721"/>
                  </a:lnTo>
                  <a:lnTo>
                    <a:pt x="43942" y="289064"/>
                  </a:lnTo>
                  <a:lnTo>
                    <a:pt x="44069" y="289166"/>
                  </a:lnTo>
                  <a:lnTo>
                    <a:pt x="44411" y="289115"/>
                  </a:lnTo>
                  <a:lnTo>
                    <a:pt x="44526" y="288963"/>
                  </a:lnTo>
                  <a:close/>
                </a:path>
                <a:path w="3822065" h="1020444">
                  <a:moveTo>
                    <a:pt x="54965" y="623938"/>
                  </a:moveTo>
                  <a:lnTo>
                    <a:pt x="54711" y="622363"/>
                  </a:lnTo>
                  <a:lnTo>
                    <a:pt x="53962" y="621804"/>
                  </a:lnTo>
                  <a:lnTo>
                    <a:pt x="52362" y="622058"/>
                  </a:lnTo>
                  <a:lnTo>
                    <a:pt x="51816" y="622820"/>
                  </a:lnTo>
                  <a:lnTo>
                    <a:pt x="52070" y="624408"/>
                  </a:lnTo>
                  <a:lnTo>
                    <a:pt x="52819" y="624954"/>
                  </a:lnTo>
                  <a:lnTo>
                    <a:pt x="54419" y="624700"/>
                  </a:lnTo>
                  <a:lnTo>
                    <a:pt x="54965" y="623938"/>
                  </a:lnTo>
                  <a:close/>
                </a:path>
                <a:path w="3822065" h="1020444">
                  <a:moveTo>
                    <a:pt x="86753" y="494766"/>
                  </a:moveTo>
                  <a:lnTo>
                    <a:pt x="86702" y="494474"/>
                  </a:lnTo>
                  <a:lnTo>
                    <a:pt x="86563" y="494372"/>
                  </a:lnTo>
                  <a:lnTo>
                    <a:pt x="86245" y="494423"/>
                  </a:lnTo>
                  <a:lnTo>
                    <a:pt x="86144" y="494703"/>
                  </a:lnTo>
                  <a:lnTo>
                    <a:pt x="86169" y="494855"/>
                  </a:lnTo>
                  <a:lnTo>
                    <a:pt x="86334" y="494982"/>
                  </a:lnTo>
                  <a:lnTo>
                    <a:pt x="86652" y="494931"/>
                  </a:lnTo>
                  <a:lnTo>
                    <a:pt x="86753" y="494766"/>
                  </a:lnTo>
                  <a:close/>
                </a:path>
                <a:path w="3822065" h="1020444">
                  <a:moveTo>
                    <a:pt x="111861" y="968578"/>
                  </a:moveTo>
                  <a:lnTo>
                    <a:pt x="111836" y="968438"/>
                  </a:lnTo>
                  <a:lnTo>
                    <a:pt x="111696" y="968311"/>
                  </a:lnTo>
                  <a:lnTo>
                    <a:pt x="111518" y="968324"/>
                  </a:lnTo>
                  <a:lnTo>
                    <a:pt x="111366" y="968349"/>
                  </a:lnTo>
                  <a:lnTo>
                    <a:pt x="111252" y="968527"/>
                  </a:lnTo>
                  <a:lnTo>
                    <a:pt x="111302" y="968844"/>
                  </a:lnTo>
                  <a:lnTo>
                    <a:pt x="111455" y="968946"/>
                  </a:lnTo>
                  <a:lnTo>
                    <a:pt x="111798" y="968895"/>
                  </a:lnTo>
                  <a:lnTo>
                    <a:pt x="111861" y="968578"/>
                  </a:lnTo>
                  <a:close/>
                </a:path>
                <a:path w="3822065" h="1020444">
                  <a:moveTo>
                    <a:pt x="127825" y="368388"/>
                  </a:moveTo>
                  <a:lnTo>
                    <a:pt x="127774" y="368058"/>
                  </a:lnTo>
                  <a:lnTo>
                    <a:pt x="127622" y="367957"/>
                  </a:lnTo>
                  <a:lnTo>
                    <a:pt x="127292" y="368007"/>
                  </a:lnTo>
                  <a:lnTo>
                    <a:pt x="127203" y="368147"/>
                  </a:lnTo>
                  <a:lnTo>
                    <a:pt x="127254" y="368490"/>
                  </a:lnTo>
                  <a:lnTo>
                    <a:pt x="127381" y="368592"/>
                  </a:lnTo>
                  <a:lnTo>
                    <a:pt x="127711" y="368541"/>
                  </a:lnTo>
                  <a:lnTo>
                    <a:pt x="127825" y="368388"/>
                  </a:lnTo>
                  <a:close/>
                </a:path>
                <a:path w="3822065" h="1020444">
                  <a:moveTo>
                    <a:pt x="3361232" y="90195"/>
                  </a:moveTo>
                  <a:lnTo>
                    <a:pt x="3359556" y="79629"/>
                  </a:lnTo>
                  <a:lnTo>
                    <a:pt x="3354590" y="76009"/>
                  </a:lnTo>
                  <a:lnTo>
                    <a:pt x="3344037" y="77685"/>
                  </a:lnTo>
                  <a:lnTo>
                    <a:pt x="3340430" y="82664"/>
                  </a:lnTo>
                  <a:lnTo>
                    <a:pt x="3342106" y="93218"/>
                  </a:lnTo>
                  <a:lnTo>
                    <a:pt x="3347059" y="96799"/>
                  </a:lnTo>
                  <a:lnTo>
                    <a:pt x="3357613" y="95123"/>
                  </a:lnTo>
                  <a:lnTo>
                    <a:pt x="3361232" y="90195"/>
                  </a:lnTo>
                  <a:close/>
                </a:path>
                <a:path w="3822065" h="1020444">
                  <a:moveTo>
                    <a:pt x="3439185" y="196392"/>
                  </a:moveTo>
                  <a:lnTo>
                    <a:pt x="3437712" y="187121"/>
                  </a:lnTo>
                  <a:lnTo>
                    <a:pt x="3433356" y="183959"/>
                  </a:lnTo>
                  <a:lnTo>
                    <a:pt x="3424085" y="185420"/>
                  </a:lnTo>
                  <a:lnTo>
                    <a:pt x="3420897" y="189776"/>
                  </a:lnTo>
                  <a:lnTo>
                    <a:pt x="3422370" y="199047"/>
                  </a:lnTo>
                  <a:lnTo>
                    <a:pt x="3426739" y="202234"/>
                  </a:lnTo>
                  <a:lnTo>
                    <a:pt x="3436010" y="200761"/>
                  </a:lnTo>
                  <a:lnTo>
                    <a:pt x="3439185" y="196392"/>
                  </a:lnTo>
                  <a:close/>
                </a:path>
                <a:path w="3822065" h="1020444">
                  <a:moveTo>
                    <a:pt x="3497973" y="94107"/>
                  </a:moveTo>
                  <a:lnTo>
                    <a:pt x="3496195" y="82931"/>
                  </a:lnTo>
                  <a:lnTo>
                    <a:pt x="3490925" y="79095"/>
                  </a:lnTo>
                  <a:lnTo>
                    <a:pt x="3479749" y="80860"/>
                  </a:lnTo>
                  <a:lnTo>
                    <a:pt x="3475926" y="86144"/>
                  </a:lnTo>
                  <a:lnTo>
                    <a:pt x="3477704" y="97320"/>
                  </a:lnTo>
                  <a:lnTo>
                    <a:pt x="3482962" y="101155"/>
                  </a:lnTo>
                  <a:lnTo>
                    <a:pt x="3494138" y="99390"/>
                  </a:lnTo>
                  <a:lnTo>
                    <a:pt x="3497973" y="94107"/>
                  </a:lnTo>
                  <a:close/>
                </a:path>
                <a:path w="3822065" h="1020444">
                  <a:moveTo>
                    <a:pt x="3512350" y="310464"/>
                  </a:moveTo>
                  <a:lnTo>
                    <a:pt x="3510369" y="298005"/>
                  </a:lnTo>
                  <a:lnTo>
                    <a:pt x="3504501" y="293738"/>
                  </a:lnTo>
                  <a:lnTo>
                    <a:pt x="3492030" y="295719"/>
                  </a:lnTo>
                  <a:lnTo>
                    <a:pt x="3487775" y="301586"/>
                  </a:lnTo>
                  <a:lnTo>
                    <a:pt x="3489756" y="314045"/>
                  </a:lnTo>
                  <a:lnTo>
                    <a:pt x="3495611" y="318312"/>
                  </a:lnTo>
                  <a:lnTo>
                    <a:pt x="3508083" y="316344"/>
                  </a:lnTo>
                  <a:lnTo>
                    <a:pt x="3512350" y="310464"/>
                  </a:lnTo>
                  <a:close/>
                </a:path>
                <a:path w="3822065" h="1020444">
                  <a:moveTo>
                    <a:pt x="3572052" y="428650"/>
                  </a:moveTo>
                  <a:lnTo>
                    <a:pt x="3570173" y="416788"/>
                  </a:lnTo>
                  <a:lnTo>
                    <a:pt x="3564610" y="412750"/>
                  </a:lnTo>
                  <a:lnTo>
                    <a:pt x="3552774" y="414629"/>
                  </a:lnTo>
                  <a:lnTo>
                    <a:pt x="3548723" y="420192"/>
                  </a:lnTo>
                  <a:lnTo>
                    <a:pt x="3550602" y="432041"/>
                  </a:lnTo>
                  <a:lnTo>
                    <a:pt x="3556177" y="436067"/>
                  </a:lnTo>
                  <a:lnTo>
                    <a:pt x="3568001" y="434187"/>
                  </a:lnTo>
                  <a:lnTo>
                    <a:pt x="3572052" y="428650"/>
                  </a:lnTo>
                  <a:close/>
                </a:path>
                <a:path w="3822065" h="1020444">
                  <a:moveTo>
                    <a:pt x="3573068" y="205066"/>
                  </a:moveTo>
                  <a:lnTo>
                    <a:pt x="3571087" y="192582"/>
                  </a:lnTo>
                  <a:lnTo>
                    <a:pt x="3565233" y="188341"/>
                  </a:lnTo>
                  <a:lnTo>
                    <a:pt x="3552761" y="190322"/>
                  </a:lnTo>
                  <a:lnTo>
                    <a:pt x="3548494" y="196164"/>
                  </a:lnTo>
                  <a:lnTo>
                    <a:pt x="3550475" y="208648"/>
                  </a:lnTo>
                  <a:lnTo>
                    <a:pt x="3556330" y="212915"/>
                  </a:lnTo>
                  <a:lnTo>
                    <a:pt x="3568814" y="210947"/>
                  </a:lnTo>
                  <a:lnTo>
                    <a:pt x="3573068" y="205066"/>
                  </a:lnTo>
                  <a:close/>
                </a:path>
                <a:path w="3822065" h="1020444">
                  <a:moveTo>
                    <a:pt x="3623830" y="552221"/>
                  </a:moveTo>
                  <a:lnTo>
                    <a:pt x="3621697" y="538759"/>
                  </a:lnTo>
                  <a:lnTo>
                    <a:pt x="3615372" y="534200"/>
                  </a:lnTo>
                  <a:lnTo>
                    <a:pt x="3601948" y="536333"/>
                  </a:lnTo>
                  <a:lnTo>
                    <a:pt x="3597351" y="542620"/>
                  </a:lnTo>
                  <a:lnTo>
                    <a:pt x="3599484" y="556082"/>
                  </a:lnTo>
                  <a:lnTo>
                    <a:pt x="3605796" y="560666"/>
                  </a:lnTo>
                  <a:lnTo>
                    <a:pt x="3619233" y="558546"/>
                  </a:lnTo>
                  <a:lnTo>
                    <a:pt x="3623830" y="552221"/>
                  </a:lnTo>
                  <a:close/>
                </a:path>
                <a:path w="3822065" h="1020444">
                  <a:moveTo>
                    <a:pt x="3631742" y="100622"/>
                  </a:moveTo>
                  <a:lnTo>
                    <a:pt x="3629812" y="88455"/>
                  </a:lnTo>
                  <a:lnTo>
                    <a:pt x="3624122" y="84302"/>
                  </a:lnTo>
                  <a:lnTo>
                    <a:pt x="3611969" y="86233"/>
                  </a:lnTo>
                  <a:lnTo>
                    <a:pt x="3607816" y="91935"/>
                  </a:lnTo>
                  <a:lnTo>
                    <a:pt x="3609746" y="104101"/>
                  </a:lnTo>
                  <a:lnTo>
                    <a:pt x="3615461" y="108254"/>
                  </a:lnTo>
                  <a:lnTo>
                    <a:pt x="3627602" y="106337"/>
                  </a:lnTo>
                  <a:lnTo>
                    <a:pt x="3631742" y="100622"/>
                  </a:lnTo>
                  <a:close/>
                </a:path>
                <a:path w="3822065" h="1020444">
                  <a:moveTo>
                    <a:pt x="3638321" y="321119"/>
                  </a:moveTo>
                  <a:lnTo>
                    <a:pt x="3636289" y="308305"/>
                  </a:lnTo>
                  <a:lnTo>
                    <a:pt x="3630282" y="303961"/>
                  </a:lnTo>
                  <a:lnTo>
                    <a:pt x="3617493" y="305993"/>
                  </a:lnTo>
                  <a:lnTo>
                    <a:pt x="3613124" y="311975"/>
                  </a:lnTo>
                  <a:lnTo>
                    <a:pt x="3615156" y="324789"/>
                  </a:lnTo>
                  <a:lnTo>
                    <a:pt x="3621163" y="329158"/>
                  </a:lnTo>
                  <a:lnTo>
                    <a:pt x="3633952" y="327126"/>
                  </a:lnTo>
                  <a:lnTo>
                    <a:pt x="3638321" y="321119"/>
                  </a:lnTo>
                  <a:close/>
                </a:path>
                <a:path w="3822065" h="1020444">
                  <a:moveTo>
                    <a:pt x="3664813" y="679488"/>
                  </a:moveTo>
                  <a:lnTo>
                    <a:pt x="3662476" y="664768"/>
                  </a:lnTo>
                  <a:lnTo>
                    <a:pt x="3655580" y="659739"/>
                  </a:lnTo>
                  <a:lnTo>
                    <a:pt x="3640874" y="662063"/>
                  </a:lnTo>
                  <a:lnTo>
                    <a:pt x="3635845" y="668985"/>
                  </a:lnTo>
                  <a:lnTo>
                    <a:pt x="3638181" y="683704"/>
                  </a:lnTo>
                  <a:lnTo>
                    <a:pt x="3645090" y="688721"/>
                  </a:lnTo>
                  <a:lnTo>
                    <a:pt x="3659809" y="686396"/>
                  </a:lnTo>
                  <a:lnTo>
                    <a:pt x="3664813" y="679488"/>
                  </a:lnTo>
                  <a:close/>
                </a:path>
                <a:path w="3822065" h="1020444">
                  <a:moveTo>
                    <a:pt x="3692893" y="0"/>
                  </a:moveTo>
                  <a:lnTo>
                    <a:pt x="3663073" y="0"/>
                  </a:lnTo>
                  <a:lnTo>
                    <a:pt x="3663645" y="3568"/>
                  </a:lnTo>
                  <a:lnTo>
                    <a:pt x="3671468" y="9245"/>
                  </a:lnTo>
                  <a:lnTo>
                    <a:pt x="3688080" y="6604"/>
                  </a:lnTo>
                  <a:lnTo>
                    <a:pt x="3692893" y="0"/>
                  </a:lnTo>
                  <a:close/>
                </a:path>
                <a:path w="3822065" h="1020444">
                  <a:moveTo>
                    <a:pt x="3694125" y="809282"/>
                  </a:moveTo>
                  <a:lnTo>
                    <a:pt x="3691737" y="794232"/>
                  </a:lnTo>
                  <a:lnTo>
                    <a:pt x="3684689" y="789101"/>
                  </a:lnTo>
                  <a:lnTo>
                    <a:pt x="3669639" y="791476"/>
                  </a:lnTo>
                  <a:lnTo>
                    <a:pt x="3664521" y="798550"/>
                  </a:lnTo>
                  <a:lnTo>
                    <a:pt x="3666896" y="813600"/>
                  </a:lnTo>
                  <a:lnTo>
                    <a:pt x="3673945" y="818718"/>
                  </a:lnTo>
                  <a:lnTo>
                    <a:pt x="3689007" y="816343"/>
                  </a:lnTo>
                  <a:lnTo>
                    <a:pt x="3694125" y="809282"/>
                  </a:lnTo>
                  <a:close/>
                </a:path>
                <a:path w="3822065" h="1020444">
                  <a:moveTo>
                    <a:pt x="3694265" y="441921"/>
                  </a:moveTo>
                  <a:lnTo>
                    <a:pt x="3692182" y="428790"/>
                  </a:lnTo>
                  <a:lnTo>
                    <a:pt x="3686022" y="424332"/>
                  </a:lnTo>
                  <a:lnTo>
                    <a:pt x="3672916" y="426402"/>
                  </a:lnTo>
                  <a:lnTo>
                    <a:pt x="3668433" y="432549"/>
                  </a:lnTo>
                  <a:lnTo>
                    <a:pt x="3670516" y="445681"/>
                  </a:lnTo>
                  <a:lnTo>
                    <a:pt x="3676675" y="450164"/>
                  </a:lnTo>
                  <a:lnTo>
                    <a:pt x="3689781" y="448081"/>
                  </a:lnTo>
                  <a:lnTo>
                    <a:pt x="3694265" y="441921"/>
                  </a:lnTo>
                  <a:close/>
                </a:path>
                <a:path w="3822065" h="1020444">
                  <a:moveTo>
                    <a:pt x="3743718" y="567842"/>
                  </a:moveTo>
                  <a:lnTo>
                    <a:pt x="3741077" y="551192"/>
                  </a:lnTo>
                  <a:lnTo>
                    <a:pt x="3733279" y="545528"/>
                  </a:lnTo>
                  <a:lnTo>
                    <a:pt x="3716629" y="548170"/>
                  </a:lnTo>
                  <a:lnTo>
                    <a:pt x="3710952" y="555967"/>
                  </a:lnTo>
                  <a:lnTo>
                    <a:pt x="3713581" y="572617"/>
                  </a:lnTo>
                  <a:lnTo>
                    <a:pt x="3721392" y="578269"/>
                  </a:lnTo>
                  <a:lnTo>
                    <a:pt x="3738041" y="575640"/>
                  </a:lnTo>
                  <a:lnTo>
                    <a:pt x="3743718" y="567842"/>
                  </a:lnTo>
                  <a:close/>
                </a:path>
                <a:path w="3822065" h="1020444">
                  <a:moveTo>
                    <a:pt x="3764457" y="333883"/>
                  </a:moveTo>
                  <a:lnTo>
                    <a:pt x="3761968" y="318185"/>
                  </a:lnTo>
                  <a:lnTo>
                    <a:pt x="3754590" y="312851"/>
                  </a:lnTo>
                  <a:lnTo>
                    <a:pt x="3738930" y="315341"/>
                  </a:lnTo>
                  <a:lnTo>
                    <a:pt x="3733584" y="322681"/>
                  </a:lnTo>
                  <a:lnTo>
                    <a:pt x="3736073" y="338378"/>
                  </a:lnTo>
                  <a:lnTo>
                    <a:pt x="3743426" y="343725"/>
                  </a:lnTo>
                  <a:lnTo>
                    <a:pt x="3759085" y="341236"/>
                  </a:lnTo>
                  <a:lnTo>
                    <a:pt x="3764457" y="333883"/>
                  </a:lnTo>
                  <a:close/>
                </a:path>
                <a:path w="3822065" h="1020444">
                  <a:moveTo>
                    <a:pt x="3780091" y="695833"/>
                  </a:moveTo>
                  <a:lnTo>
                    <a:pt x="3777399" y="678865"/>
                  </a:lnTo>
                  <a:lnTo>
                    <a:pt x="3769449" y="673100"/>
                  </a:lnTo>
                  <a:lnTo>
                    <a:pt x="3752494" y="675792"/>
                  </a:lnTo>
                  <a:lnTo>
                    <a:pt x="3746703" y="683729"/>
                  </a:lnTo>
                  <a:lnTo>
                    <a:pt x="3749395" y="700697"/>
                  </a:lnTo>
                  <a:lnTo>
                    <a:pt x="3757358" y="706475"/>
                  </a:lnTo>
                  <a:lnTo>
                    <a:pt x="3774313" y="703795"/>
                  </a:lnTo>
                  <a:lnTo>
                    <a:pt x="3780091" y="695833"/>
                  </a:lnTo>
                  <a:close/>
                </a:path>
                <a:path w="3822065" h="1020444">
                  <a:moveTo>
                    <a:pt x="3806964" y="826503"/>
                  </a:moveTo>
                  <a:lnTo>
                    <a:pt x="3804132" y="808609"/>
                  </a:lnTo>
                  <a:lnTo>
                    <a:pt x="3795699" y="802487"/>
                  </a:lnTo>
                  <a:lnTo>
                    <a:pt x="3777792" y="805319"/>
                  </a:lnTo>
                  <a:lnTo>
                    <a:pt x="3771671" y="813752"/>
                  </a:lnTo>
                  <a:lnTo>
                    <a:pt x="3774503" y="831646"/>
                  </a:lnTo>
                  <a:lnTo>
                    <a:pt x="3782936" y="837768"/>
                  </a:lnTo>
                  <a:lnTo>
                    <a:pt x="3800843" y="834936"/>
                  </a:lnTo>
                  <a:lnTo>
                    <a:pt x="3806964" y="826503"/>
                  </a:lnTo>
                  <a:close/>
                </a:path>
                <a:path w="3822065" h="1020444">
                  <a:moveTo>
                    <a:pt x="3822039" y="949375"/>
                  </a:moveTo>
                  <a:lnTo>
                    <a:pt x="3819639" y="942936"/>
                  </a:lnTo>
                  <a:lnTo>
                    <a:pt x="3815105" y="938085"/>
                  </a:lnTo>
                  <a:lnTo>
                    <a:pt x="3809098" y="935278"/>
                  </a:lnTo>
                  <a:lnTo>
                    <a:pt x="3802240" y="934986"/>
                  </a:lnTo>
                  <a:lnTo>
                    <a:pt x="3795788" y="937399"/>
                  </a:lnTo>
                  <a:lnTo>
                    <a:pt x="3790924" y="941920"/>
                  </a:lnTo>
                  <a:lnTo>
                    <a:pt x="3788118" y="947928"/>
                  </a:lnTo>
                  <a:lnTo>
                    <a:pt x="3787838" y="954786"/>
                  </a:lnTo>
                  <a:lnTo>
                    <a:pt x="3790226" y="961224"/>
                  </a:lnTo>
                  <a:lnTo>
                    <a:pt x="3794760" y="966076"/>
                  </a:lnTo>
                  <a:lnTo>
                    <a:pt x="3800779" y="968883"/>
                  </a:lnTo>
                  <a:lnTo>
                    <a:pt x="3807663" y="969162"/>
                  </a:lnTo>
                  <a:lnTo>
                    <a:pt x="3814089" y="966774"/>
                  </a:lnTo>
                  <a:lnTo>
                    <a:pt x="3818940" y="962253"/>
                  </a:lnTo>
                  <a:lnTo>
                    <a:pt x="3821747" y="956246"/>
                  </a:lnTo>
                  <a:lnTo>
                    <a:pt x="3822039" y="949375"/>
                  </a:lnTo>
                  <a:close/>
                </a:path>
              </a:pathLst>
            </a:custGeom>
            <a:solidFill>
              <a:srgbClr val="FFFFFF">
                <a:alpha val="22999"/>
              </a:srgbClr>
            </a:solidFill>
          </p:spPr>
          <p:txBody>
            <a:bodyPr wrap="square" lIns="0" tIns="0" rIns="0" bIns="0" rtlCol="0"/>
            <a:lstStyle/>
            <a:p>
              <a:endParaRPr/>
            </a:p>
          </p:txBody>
        </p:sp>
        <p:sp>
          <p:nvSpPr>
            <p:cNvPr id="4" name="object 4"/>
            <p:cNvSpPr/>
            <p:nvPr/>
          </p:nvSpPr>
          <p:spPr>
            <a:xfrm>
              <a:off x="6275603" y="0"/>
              <a:ext cx="1105776" cy="1098562"/>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1867382" y="8241"/>
              <a:ext cx="5919470" cy="1057275"/>
            </a:xfrm>
            <a:custGeom>
              <a:avLst/>
              <a:gdLst/>
              <a:ahLst/>
              <a:cxnLst/>
              <a:rect l="l" t="t" r="r" b="b"/>
              <a:pathLst>
                <a:path w="5919470" h="1057275">
                  <a:moveTo>
                    <a:pt x="635" y="960424"/>
                  </a:moveTo>
                  <a:lnTo>
                    <a:pt x="584" y="960120"/>
                  </a:lnTo>
                  <a:lnTo>
                    <a:pt x="419" y="959993"/>
                  </a:lnTo>
                  <a:lnTo>
                    <a:pt x="101" y="960043"/>
                  </a:lnTo>
                  <a:lnTo>
                    <a:pt x="0" y="960208"/>
                  </a:lnTo>
                  <a:lnTo>
                    <a:pt x="50" y="960526"/>
                  </a:lnTo>
                  <a:lnTo>
                    <a:pt x="190" y="960628"/>
                  </a:lnTo>
                  <a:lnTo>
                    <a:pt x="368" y="960589"/>
                  </a:lnTo>
                  <a:lnTo>
                    <a:pt x="508" y="960577"/>
                  </a:lnTo>
                  <a:lnTo>
                    <a:pt x="635" y="960424"/>
                  </a:lnTo>
                  <a:close/>
                </a:path>
                <a:path w="5919470" h="1057275">
                  <a:moveTo>
                    <a:pt x="9779" y="828052"/>
                  </a:moveTo>
                  <a:lnTo>
                    <a:pt x="9626" y="827087"/>
                  </a:lnTo>
                  <a:lnTo>
                    <a:pt x="9169" y="826731"/>
                  </a:lnTo>
                  <a:lnTo>
                    <a:pt x="8216" y="826884"/>
                  </a:lnTo>
                  <a:lnTo>
                    <a:pt x="7899" y="827354"/>
                  </a:lnTo>
                  <a:lnTo>
                    <a:pt x="8051" y="828319"/>
                  </a:lnTo>
                  <a:lnTo>
                    <a:pt x="8496" y="828624"/>
                  </a:lnTo>
                  <a:lnTo>
                    <a:pt x="9448" y="828484"/>
                  </a:lnTo>
                  <a:lnTo>
                    <a:pt x="9779" y="828052"/>
                  </a:lnTo>
                  <a:close/>
                </a:path>
                <a:path w="5919470" h="1057275">
                  <a:moveTo>
                    <a:pt x="23761" y="695566"/>
                  </a:moveTo>
                  <a:lnTo>
                    <a:pt x="23736" y="695401"/>
                  </a:lnTo>
                  <a:lnTo>
                    <a:pt x="23596" y="695299"/>
                  </a:lnTo>
                  <a:lnTo>
                    <a:pt x="23279" y="695350"/>
                  </a:lnTo>
                  <a:lnTo>
                    <a:pt x="23164" y="695490"/>
                  </a:lnTo>
                  <a:lnTo>
                    <a:pt x="23215" y="695833"/>
                  </a:lnTo>
                  <a:lnTo>
                    <a:pt x="23368" y="695934"/>
                  </a:lnTo>
                  <a:lnTo>
                    <a:pt x="23698" y="695871"/>
                  </a:lnTo>
                  <a:lnTo>
                    <a:pt x="23761" y="695566"/>
                  </a:lnTo>
                  <a:close/>
                </a:path>
                <a:path w="5919470" h="1057275">
                  <a:moveTo>
                    <a:pt x="44589" y="564426"/>
                  </a:moveTo>
                  <a:lnTo>
                    <a:pt x="44538" y="564134"/>
                  </a:lnTo>
                  <a:lnTo>
                    <a:pt x="44373" y="564019"/>
                  </a:lnTo>
                  <a:lnTo>
                    <a:pt x="44069" y="564070"/>
                  </a:lnTo>
                  <a:lnTo>
                    <a:pt x="43992" y="564375"/>
                  </a:lnTo>
                  <a:lnTo>
                    <a:pt x="44018" y="564527"/>
                  </a:lnTo>
                  <a:lnTo>
                    <a:pt x="44157" y="564654"/>
                  </a:lnTo>
                  <a:lnTo>
                    <a:pt x="44475" y="564603"/>
                  </a:lnTo>
                  <a:lnTo>
                    <a:pt x="44589" y="564426"/>
                  </a:lnTo>
                  <a:close/>
                </a:path>
                <a:path w="5919470" h="1057275">
                  <a:moveTo>
                    <a:pt x="114096" y="912482"/>
                  </a:moveTo>
                  <a:lnTo>
                    <a:pt x="113233" y="907046"/>
                  </a:lnTo>
                  <a:lnTo>
                    <a:pt x="110680" y="905192"/>
                  </a:lnTo>
                  <a:lnTo>
                    <a:pt x="105257" y="906056"/>
                  </a:lnTo>
                  <a:lnTo>
                    <a:pt x="103390" y="908596"/>
                  </a:lnTo>
                  <a:lnTo>
                    <a:pt x="104254" y="914044"/>
                  </a:lnTo>
                  <a:lnTo>
                    <a:pt x="106807" y="915911"/>
                  </a:lnTo>
                  <a:lnTo>
                    <a:pt x="112242" y="915047"/>
                  </a:lnTo>
                  <a:lnTo>
                    <a:pt x="114096" y="912482"/>
                  </a:lnTo>
                  <a:close/>
                </a:path>
                <a:path w="5919470" h="1057275">
                  <a:moveTo>
                    <a:pt x="127215" y="780732"/>
                  </a:moveTo>
                  <a:lnTo>
                    <a:pt x="126047" y="773391"/>
                  </a:lnTo>
                  <a:lnTo>
                    <a:pt x="122605" y="770851"/>
                  </a:lnTo>
                  <a:lnTo>
                    <a:pt x="115227" y="772020"/>
                  </a:lnTo>
                  <a:lnTo>
                    <a:pt x="112725" y="775500"/>
                  </a:lnTo>
                  <a:lnTo>
                    <a:pt x="113893" y="782853"/>
                  </a:lnTo>
                  <a:lnTo>
                    <a:pt x="117348" y="785355"/>
                  </a:lnTo>
                  <a:lnTo>
                    <a:pt x="124714" y="784199"/>
                  </a:lnTo>
                  <a:lnTo>
                    <a:pt x="127215" y="780732"/>
                  </a:lnTo>
                  <a:close/>
                </a:path>
                <a:path w="5919470" h="1057275">
                  <a:moveTo>
                    <a:pt x="142925" y="648309"/>
                  </a:moveTo>
                  <a:lnTo>
                    <a:pt x="142062" y="642886"/>
                  </a:lnTo>
                  <a:lnTo>
                    <a:pt x="139534" y="641019"/>
                  </a:lnTo>
                  <a:lnTo>
                    <a:pt x="134086" y="641883"/>
                  </a:lnTo>
                  <a:lnTo>
                    <a:pt x="132219" y="644448"/>
                  </a:lnTo>
                  <a:lnTo>
                    <a:pt x="133083" y="649871"/>
                  </a:lnTo>
                  <a:lnTo>
                    <a:pt x="135648" y="651738"/>
                  </a:lnTo>
                  <a:lnTo>
                    <a:pt x="141097" y="650875"/>
                  </a:lnTo>
                  <a:lnTo>
                    <a:pt x="142925" y="648309"/>
                  </a:lnTo>
                  <a:close/>
                </a:path>
                <a:path w="5919470" h="1057275">
                  <a:moveTo>
                    <a:pt x="165963" y="517258"/>
                  </a:moveTo>
                  <a:lnTo>
                    <a:pt x="165252" y="512800"/>
                  </a:lnTo>
                  <a:lnTo>
                    <a:pt x="163131" y="511251"/>
                  </a:lnTo>
                  <a:lnTo>
                    <a:pt x="158648" y="511962"/>
                  </a:lnTo>
                  <a:lnTo>
                    <a:pt x="157137" y="514083"/>
                  </a:lnTo>
                  <a:lnTo>
                    <a:pt x="157848" y="518541"/>
                  </a:lnTo>
                  <a:lnTo>
                    <a:pt x="159931" y="520052"/>
                  </a:lnTo>
                  <a:lnTo>
                    <a:pt x="164414" y="519353"/>
                  </a:lnTo>
                  <a:lnTo>
                    <a:pt x="165963" y="517258"/>
                  </a:lnTo>
                  <a:close/>
                </a:path>
                <a:path w="5919470" h="1057275">
                  <a:moveTo>
                    <a:pt x="194627" y="387273"/>
                  </a:moveTo>
                  <a:lnTo>
                    <a:pt x="194170" y="384390"/>
                  </a:lnTo>
                  <a:lnTo>
                    <a:pt x="192811" y="383413"/>
                  </a:lnTo>
                  <a:lnTo>
                    <a:pt x="189928" y="383857"/>
                  </a:lnTo>
                  <a:lnTo>
                    <a:pt x="188937" y="385216"/>
                  </a:lnTo>
                  <a:lnTo>
                    <a:pt x="189395" y="388099"/>
                  </a:lnTo>
                  <a:lnTo>
                    <a:pt x="190766" y="389077"/>
                  </a:lnTo>
                  <a:lnTo>
                    <a:pt x="193636" y="388620"/>
                  </a:lnTo>
                  <a:lnTo>
                    <a:pt x="194627" y="387273"/>
                  </a:lnTo>
                  <a:close/>
                </a:path>
                <a:path w="5919470" h="1057275">
                  <a:moveTo>
                    <a:pt x="222135" y="997661"/>
                  </a:moveTo>
                  <a:lnTo>
                    <a:pt x="220306" y="986129"/>
                  </a:lnTo>
                  <a:lnTo>
                    <a:pt x="214896" y="982205"/>
                  </a:lnTo>
                  <a:lnTo>
                    <a:pt x="203390" y="984021"/>
                  </a:lnTo>
                  <a:lnTo>
                    <a:pt x="199440" y="989444"/>
                  </a:lnTo>
                  <a:lnTo>
                    <a:pt x="201269" y="1000963"/>
                  </a:lnTo>
                  <a:lnTo>
                    <a:pt x="206692" y="1004887"/>
                  </a:lnTo>
                  <a:lnTo>
                    <a:pt x="218198" y="1003071"/>
                  </a:lnTo>
                  <a:lnTo>
                    <a:pt x="222135" y="997661"/>
                  </a:lnTo>
                  <a:close/>
                </a:path>
                <a:path w="5919470" h="1057275">
                  <a:moveTo>
                    <a:pt x="228066" y="864387"/>
                  </a:moveTo>
                  <a:lnTo>
                    <a:pt x="226491" y="854456"/>
                  </a:lnTo>
                  <a:lnTo>
                    <a:pt x="221856" y="851090"/>
                  </a:lnTo>
                  <a:lnTo>
                    <a:pt x="211924" y="852652"/>
                  </a:lnTo>
                  <a:lnTo>
                    <a:pt x="208534" y="857300"/>
                  </a:lnTo>
                  <a:lnTo>
                    <a:pt x="210108" y="867232"/>
                  </a:lnTo>
                  <a:lnTo>
                    <a:pt x="214769" y="870623"/>
                  </a:lnTo>
                  <a:lnTo>
                    <a:pt x="224701" y="869061"/>
                  </a:lnTo>
                  <a:lnTo>
                    <a:pt x="228066" y="864387"/>
                  </a:lnTo>
                  <a:close/>
                </a:path>
                <a:path w="5919470" h="1057275">
                  <a:moveTo>
                    <a:pt x="230454" y="259245"/>
                  </a:moveTo>
                  <a:lnTo>
                    <a:pt x="230098" y="257009"/>
                  </a:lnTo>
                  <a:lnTo>
                    <a:pt x="229044" y="256235"/>
                  </a:lnTo>
                  <a:lnTo>
                    <a:pt x="226796" y="256590"/>
                  </a:lnTo>
                  <a:lnTo>
                    <a:pt x="226034" y="257657"/>
                  </a:lnTo>
                  <a:lnTo>
                    <a:pt x="226390" y="259892"/>
                  </a:lnTo>
                  <a:lnTo>
                    <a:pt x="227444" y="260642"/>
                  </a:lnTo>
                  <a:lnTo>
                    <a:pt x="229679" y="260286"/>
                  </a:lnTo>
                  <a:lnTo>
                    <a:pt x="230454" y="259245"/>
                  </a:lnTo>
                  <a:close/>
                </a:path>
                <a:path w="5919470" h="1057275">
                  <a:moveTo>
                    <a:pt x="240677" y="731697"/>
                  </a:moveTo>
                  <a:lnTo>
                    <a:pt x="239356" y="723341"/>
                  </a:lnTo>
                  <a:lnTo>
                    <a:pt x="235445" y="720509"/>
                  </a:lnTo>
                  <a:lnTo>
                    <a:pt x="227126" y="721829"/>
                  </a:lnTo>
                  <a:lnTo>
                    <a:pt x="224294" y="725716"/>
                  </a:lnTo>
                  <a:lnTo>
                    <a:pt x="225615" y="734072"/>
                  </a:lnTo>
                  <a:lnTo>
                    <a:pt x="229501" y="736879"/>
                  </a:lnTo>
                  <a:lnTo>
                    <a:pt x="237832" y="735558"/>
                  </a:lnTo>
                  <a:lnTo>
                    <a:pt x="240677" y="731697"/>
                  </a:lnTo>
                  <a:close/>
                </a:path>
                <a:path w="5919470" h="1057275">
                  <a:moveTo>
                    <a:pt x="259562" y="599732"/>
                  </a:moveTo>
                  <a:lnTo>
                    <a:pt x="258546" y="593331"/>
                  </a:lnTo>
                  <a:lnTo>
                    <a:pt x="255562" y="591146"/>
                  </a:lnTo>
                  <a:lnTo>
                    <a:pt x="249161" y="592150"/>
                  </a:lnTo>
                  <a:lnTo>
                    <a:pt x="246976" y="595160"/>
                  </a:lnTo>
                  <a:lnTo>
                    <a:pt x="247992" y="601560"/>
                  </a:lnTo>
                  <a:lnTo>
                    <a:pt x="251002" y="603745"/>
                  </a:lnTo>
                  <a:lnTo>
                    <a:pt x="257403" y="602729"/>
                  </a:lnTo>
                  <a:lnTo>
                    <a:pt x="259562" y="599732"/>
                  </a:lnTo>
                  <a:close/>
                </a:path>
                <a:path w="5919470" h="1057275">
                  <a:moveTo>
                    <a:pt x="272427" y="133134"/>
                  </a:moveTo>
                  <a:lnTo>
                    <a:pt x="272173" y="131533"/>
                  </a:lnTo>
                  <a:lnTo>
                    <a:pt x="271424" y="130987"/>
                  </a:lnTo>
                  <a:lnTo>
                    <a:pt x="269811" y="131241"/>
                  </a:lnTo>
                  <a:lnTo>
                    <a:pt x="269265" y="131991"/>
                  </a:lnTo>
                  <a:lnTo>
                    <a:pt x="269519" y="133604"/>
                  </a:lnTo>
                  <a:lnTo>
                    <a:pt x="270268" y="134124"/>
                  </a:lnTo>
                  <a:lnTo>
                    <a:pt x="271881" y="133870"/>
                  </a:lnTo>
                  <a:lnTo>
                    <a:pt x="272427" y="133134"/>
                  </a:lnTo>
                  <a:close/>
                </a:path>
                <a:path w="5919470" h="1057275">
                  <a:moveTo>
                    <a:pt x="285673" y="469201"/>
                  </a:moveTo>
                  <a:lnTo>
                    <a:pt x="284861" y="464096"/>
                  </a:lnTo>
                  <a:lnTo>
                    <a:pt x="282460" y="462356"/>
                  </a:lnTo>
                  <a:lnTo>
                    <a:pt x="277342" y="463156"/>
                  </a:lnTo>
                  <a:lnTo>
                    <a:pt x="275590" y="465556"/>
                  </a:lnTo>
                  <a:lnTo>
                    <a:pt x="276402" y="470662"/>
                  </a:lnTo>
                  <a:lnTo>
                    <a:pt x="278803" y="472427"/>
                  </a:lnTo>
                  <a:lnTo>
                    <a:pt x="283921" y="471627"/>
                  </a:lnTo>
                  <a:lnTo>
                    <a:pt x="285673" y="469201"/>
                  </a:lnTo>
                  <a:close/>
                </a:path>
                <a:path w="5919470" h="1057275">
                  <a:moveTo>
                    <a:pt x="317957" y="340118"/>
                  </a:moveTo>
                  <a:lnTo>
                    <a:pt x="317398" y="336613"/>
                  </a:lnTo>
                  <a:lnTo>
                    <a:pt x="315747" y="335419"/>
                  </a:lnTo>
                  <a:lnTo>
                    <a:pt x="312229" y="335978"/>
                  </a:lnTo>
                  <a:lnTo>
                    <a:pt x="311010" y="337616"/>
                  </a:lnTo>
                  <a:lnTo>
                    <a:pt x="311569" y="341134"/>
                  </a:lnTo>
                  <a:lnTo>
                    <a:pt x="313232" y="342341"/>
                  </a:lnTo>
                  <a:lnTo>
                    <a:pt x="316750" y="341782"/>
                  </a:lnTo>
                  <a:lnTo>
                    <a:pt x="317957" y="340118"/>
                  </a:lnTo>
                  <a:close/>
                </a:path>
                <a:path w="5919470" h="1057275">
                  <a:moveTo>
                    <a:pt x="320103" y="9105"/>
                  </a:moveTo>
                  <a:lnTo>
                    <a:pt x="320001" y="8483"/>
                  </a:lnTo>
                  <a:lnTo>
                    <a:pt x="319697" y="8255"/>
                  </a:lnTo>
                  <a:lnTo>
                    <a:pt x="319062" y="8343"/>
                  </a:lnTo>
                  <a:lnTo>
                    <a:pt x="318833" y="8661"/>
                  </a:lnTo>
                  <a:lnTo>
                    <a:pt x="318935" y="9296"/>
                  </a:lnTo>
                  <a:lnTo>
                    <a:pt x="319239" y="9499"/>
                  </a:lnTo>
                  <a:lnTo>
                    <a:pt x="319887" y="9398"/>
                  </a:lnTo>
                  <a:lnTo>
                    <a:pt x="320103" y="9105"/>
                  </a:lnTo>
                  <a:close/>
                </a:path>
                <a:path w="5919470" h="1057275">
                  <a:moveTo>
                    <a:pt x="330708" y="948105"/>
                  </a:moveTo>
                  <a:lnTo>
                    <a:pt x="328777" y="935926"/>
                  </a:lnTo>
                  <a:lnTo>
                    <a:pt x="323088" y="931786"/>
                  </a:lnTo>
                  <a:lnTo>
                    <a:pt x="310908" y="933716"/>
                  </a:lnTo>
                  <a:lnTo>
                    <a:pt x="306781" y="939419"/>
                  </a:lnTo>
                  <a:lnTo>
                    <a:pt x="308711" y="951585"/>
                  </a:lnTo>
                  <a:lnTo>
                    <a:pt x="314388" y="955738"/>
                  </a:lnTo>
                  <a:lnTo>
                    <a:pt x="326567" y="953808"/>
                  </a:lnTo>
                  <a:lnTo>
                    <a:pt x="330708" y="948105"/>
                  </a:lnTo>
                  <a:close/>
                </a:path>
                <a:path w="5919470" h="1057275">
                  <a:moveTo>
                    <a:pt x="350596" y="807872"/>
                  </a:moveTo>
                  <a:lnTo>
                    <a:pt x="347586" y="799795"/>
                  </a:lnTo>
                  <a:lnTo>
                    <a:pt x="341909" y="793711"/>
                  </a:lnTo>
                  <a:lnTo>
                    <a:pt x="334365" y="790206"/>
                  </a:lnTo>
                  <a:lnTo>
                    <a:pt x="325755" y="789838"/>
                  </a:lnTo>
                  <a:lnTo>
                    <a:pt x="317677" y="792848"/>
                  </a:lnTo>
                  <a:lnTo>
                    <a:pt x="311594" y="798512"/>
                  </a:lnTo>
                  <a:lnTo>
                    <a:pt x="308076" y="806056"/>
                  </a:lnTo>
                  <a:lnTo>
                    <a:pt x="307721" y="814666"/>
                  </a:lnTo>
                  <a:lnTo>
                    <a:pt x="310718" y="822731"/>
                  </a:lnTo>
                  <a:lnTo>
                    <a:pt x="316395" y="828814"/>
                  </a:lnTo>
                  <a:lnTo>
                    <a:pt x="323938" y="832332"/>
                  </a:lnTo>
                  <a:lnTo>
                    <a:pt x="332549" y="832688"/>
                  </a:lnTo>
                  <a:lnTo>
                    <a:pt x="340614" y="829691"/>
                  </a:lnTo>
                  <a:lnTo>
                    <a:pt x="346697" y="824014"/>
                  </a:lnTo>
                  <a:lnTo>
                    <a:pt x="350215" y="816483"/>
                  </a:lnTo>
                  <a:lnTo>
                    <a:pt x="350596" y="807872"/>
                  </a:lnTo>
                  <a:close/>
                </a:path>
                <a:path w="5919470" h="1057275">
                  <a:moveTo>
                    <a:pt x="356336" y="212788"/>
                  </a:moveTo>
                  <a:lnTo>
                    <a:pt x="356082" y="211213"/>
                  </a:lnTo>
                  <a:lnTo>
                    <a:pt x="355333" y="210654"/>
                  </a:lnTo>
                  <a:lnTo>
                    <a:pt x="353733" y="210908"/>
                  </a:lnTo>
                  <a:lnTo>
                    <a:pt x="353187" y="211670"/>
                  </a:lnTo>
                  <a:lnTo>
                    <a:pt x="353441" y="213258"/>
                  </a:lnTo>
                  <a:lnTo>
                    <a:pt x="354190" y="213804"/>
                  </a:lnTo>
                  <a:lnTo>
                    <a:pt x="355790" y="213550"/>
                  </a:lnTo>
                  <a:lnTo>
                    <a:pt x="356336" y="212788"/>
                  </a:lnTo>
                  <a:close/>
                </a:path>
                <a:path w="5919470" h="1057275">
                  <a:moveTo>
                    <a:pt x="364159" y="685901"/>
                  </a:moveTo>
                  <a:lnTo>
                    <a:pt x="361327" y="667981"/>
                  </a:lnTo>
                  <a:lnTo>
                    <a:pt x="352907" y="661873"/>
                  </a:lnTo>
                  <a:lnTo>
                    <a:pt x="334987" y="664705"/>
                  </a:lnTo>
                  <a:lnTo>
                    <a:pt x="328879" y="673125"/>
                  </a:lnTo>
                  <a:lnTo>
                    <a:pt x="331711" y="691032"/>
                  </a:lnTo>
                  <a:lnTo>
                    <a:pt x="340118" y="697141"/>
                  </a:lnTo>
                  <a:lnTo>
                    <a:pt x="358051" y="694309"/>
                  </a:lnTo>
                  <a:lnTo>
                    <a:pt x="364159" y="685901"/>
                  </a:lnTo>
                  <a:close/>
                </a:path>
                <a:path w="5919470" h="1057275">
                  <a:moveTo>
                    <a:pt x="377990" y="551472"/>
                  </a:moveTo>
                  <a:lnTo>
                    <a:pt x="376821" y="544080"/>
                  </a:lnTo>
                  <a:lnTo>
                    <a:pt x="373354" y="541604"/>
                  </a:lnTo>
                  <a:lnTo>
                    <a:pt x="365988" y="542759"/>
                  </a:lnTo>
                  <a:lnTo>
                    <a:pt x="363486" y="546201"/>
                  </a:lnTo>
                  <a:lnTo>
                    <a:pt x="364655" y="553593"/>
                  </a:lnTo>
                  <a:lnTo>
                    <a:pt x="368096" y="556082"/>
                  </a:lnTo>
                  <a:lnTo>
                    <a:pt x="375462" y="554913"/>
                  </a:lnTo>
                  <a:lnTo>
                    <a:pt x="377990" y="551472"/>
                  </a:lnTo>
                  <a:close/>
                </a:path>
                <a:path w="5919470" h="1057275">
                  <a:moveTo>
                    <a:pt x="402602" y="88214"/>
                  </a:moveTo>
                  <a:lnTo>
                    <a:pt x="402399" y="86944"/>
                  </a:lnTo>
                  <a:lnTo>
                    <a:pt x="401815" y="86499"/>
                  </a:lnTo>
                  <a:lnTo>
                    <a:pt x="400545" y="86702"/>
                  </a:lnTo>
                  <a:lnTo>
                    <a:pt x="400075" y="87312"/>
                  </a:lnTo>
                  <a:lnTo>
                    <a:pt x="400278" y="88582"/>
                  </a:lnTo>
                  <a:lnTo>
                    <a:pt x="400900" y="89001"/>
                  </a:lnTo>
                  <a:lnTo>
                    <a:pt x="402170" y="88798"/>
                  </a:lnTo>
                  <a:lnTo>
                    <a:pt x="402602" y="88214"/>
                  </a:lnTo>
                  <a:close/>
                </a:path>
                <a:path w="5919470" h="1057275">
                  <a:moveTo>
                    <a:pt x="412153" y="423367"/>
                  </a:moveTo>
                  <a:lnTo>
                    <a:pt x="410476" y="412800"/>
                  </a:lnTo>
                  <a:lnTo>
                    <a:pt x="405523" y="409194"/>
                  </a:lnTo>
                  <a:lnTo>
                    <a:pt x="394982" y="410870"/>
                  </a:lnTo>
                  <a:lnTo>
                    <a:pt x="391363" y="415823"/>
                  </a:lnTo>
                  <a:lnTo>
                    <a:pt x="393039" y="426389"/>
                  </a:lnTo>
                  <a:lnTo>
                    <a:pt x="398005" y="429996"/>
                  </a:lnTo>
                  <a:lnTo>
                    <a:pt x="408559" y="428320"/>
                  </a:lnTo>
                  <a:lnTo>
                    <a:pt x="412153" y="423367"/>
                  </a:lnTo>
                  <a:close/>
                </a:path>
                <a:path w="5919470" h="1057275">
                  <a:moveTo>
                    <a:pt x="442023" y="293077"/>
                  </a:moveTo>
                  <a:lnTo>
                    <a:pt x="441617" y="290525"/>
                  </a:lnTo>
                  <a:lnTo>
                    <a:pt x="440410" y="289648"/>
                  </a:lnTo>
                  <a:lnTo>
                    <a:pt x="437845" y="290055"/>
                  </a:lnTo>
                  <a:lnTo>
                    <a:pt x="436981" y="291261"/>
                  </a:lnTo>
                  <a:lnTo>
                    <a:pt x="437388" y="293801"/>
                  </a:lnTo>
                  <a:lnTo>
                    <a:pt x="438581" y="294690"/>
                  </a:lnTo>
                  <a:lnTo>
                    <a:pt x="441147" y="294284"/>
                  </a:lnTo>
                  <a:lnTo>
                    <a:pt x="442023" y="293077"/>
                  </a:lnTo>
                  <a:close/>
                </a:path>
                <a:path w="5919470" h="1057275">
                  <a:moveTo>
                    <a:pt x="451345" y="890308"/>
                  </a:moveTo>
                  <a:lnTo>
                    <a:pt x="448043" y="881468"/>
                  </a:lnTo>
                  <a:lnTo>
                    <a:pt x="441845" y="874801"/>
                  </a:lnTo>
                  <a:lnTo>
                    <a:pt x="433590" y="870966"/>
                  </a:lnTo>
                  <a:lnTo>
                    <a:pt x="424167" y="870559"/>
                  </a:lnTo>
                  <a:lnTo>
                    <a:pt x="415328" y="873861"/>
                  </a:lnTo>
                  <a:lnTo>
                    <a:pt x="408660" y="880059"/>
                  </a:lnTo>
                  <a:lnTo>
                    <a:pt x="404825" y="888314"/>
                  </a:lnTo>
                  <a:lnTo>
                    <a:pt x="404431" y="897737"/>
                  </a:lnTo>
                  <a:lnTo>
                    <a:pt x="407708" y="906576"/>
                  </a:lnTo>
                  <a:lnTo>
                    <a:pt x="413918" y="913244"/>
                  </a:lnTo>
                  <a:lnTo>
                    <a:pt x="422173" y="917092"/>
                  </a:lnTo>
                  <a:lnTo>
                    <a:pt x="431596" y="917486"/>
                  </a:lnTo>
                  <a:lnTo>
                    <a:pt x="440436" y="914196"/>
                  </a:lnTo>
                  <a:lnTo>
                    <a:pt x="447103" y="907986"/>
                  </a:lnTo>
                  <a:lnTo>
                    <a:pt x="450938" y="899731"/>
                  </a:lnTo>
                  <a:lnTo>
                    <a:pt x="451345" y="890308"/>
                  </a:lnTo>
                  <a:close/>
                </a:path>
                <a:path w="5919470" h="1057275">
                  <a:moveTo>
                    <a:pt x="451662" y="1021994"/>
                  </a:moveTo>
                  <a:lnTo>
                    <a:pt x="447433" y="1010640"/>
                  </a:lnTo>
                  <a:lnTo>
                    <a:pt x="439458" y="1002093"/>
                  </a:lnTo>
                  <a:lnTo>
                    <a:pt x="428853" y="997153"/>
                  </a:lnTo>
                  <a:lnTo>
                    <a:pt x="416763" y="996645"/>
                  </a:lnTo>
                  <a:lnTo>
                    <a:pt x="405409" y="1000861"/>
                  </a:lnTo>
                  <a:lnTo>
                    <a:pt x="396862" y="1008837"/>
                  </a:lnTo>
                  <a:lnTo>
                    <a:pt x="391922" y="1019441"/>
                  </a:lnTo>
                  <a:lnTo>
                    <a:pt x="391414" y="1031532"/>
                  </a:lnTo>
                  <a:lnTo>
                    <a:pt x="395630" y="1042885"/>
                  </a:lnTo>
                  <a:lnTo>
                    <a:pt x="403606" y="1051458"/>
                  </a:lnTo>
                  <a:lnTo>
                    <a:pt x="414210" y="1056398"/>
                  </a:lnTo>
                  <a:lnTo>
                    <a:pt x="426313" y="1056919"/>
                  </a:lnTo>
                  <a:lnTo>
                    <a:pt x="437654" y="1052690"/>
                  </a:lnTo>
                  <a:lnTo>
                    <a:pt x="446214" y="1044714"/>
                  </a:lnTo>
                  <a:lnTo>
                    <a:pt x="451154" y="1034097"/>
                  </a:lnTo>
                  <a:lnTo>
                    <a:pt x="451662" y="1021994"/>
                  </a:lnTo>
                  <a:close/>
                </a:path>
                <a:path w="5919470" h="1057275">
                  <a:moveTo>
                    <a:pt x="463778" y="758278"/>
                  </a:moveTo>
                  <a:lnTo>
                    <a:pt x="460641" y="749884"/>
                  </a:lnTo>
                  <a:lnTo>
                    <a:pt x="454748" y="743546"/>
                  </a:lnTo>
                  <a:lnTo>
                    <a:pt x="446900" y="739889"/>
                  </a:lnTo>
                  <a:lnTo>
                    <a:pt x="437959" y="739508"/>
                  </a:lnTo>
                  <a:lnTo>
                    <a:pt x="429539" y="742645"/>
                  </a:lnTo>
                  <a:lnTo>
                    <a:pt x="423214" y="748538"/>
                  </a:lnTo>
                  <a:lnTo>
                    <a:pt x="419557" y="756386"/>
                  </a:lnTo>
                  <a:lnTo>
                    <a:pt x="419176" y="765340"/>
                  </a:lnTo>
                  <a:lnTo>
                    <a:pt x="422300" y="773747"/>
                  </a:lnTo>
                  <a:lnTo>
                    <a:pt x="428205" y="780072"/>
                  </a:lnTo>
                  <a:lnTo>
                    <a:pt x="436054" y="783729"/>
                  </a:lnTo>
                  <a:lnTo>
                    <a:pt x="445020" y="784098"/>
                  </a:lnTo>
                  <a:lnTo>
                    <a:pt x="453415" y="780973"/>
                  </a:lnTo>
                  <a:lnTo>
                    <a:pt x="459740" y="775081"/>
                  </a:lnTo>
                  <a:lnTo>
                    <a:pt x="463397" y="767245"/>
                  </a:lnTo>
                  <a:lnTo>
                    <a:pt x="463778" y="758278"/>
                  </a:lnTo>
                  <a:close/>
                </a:path>
                <a:path w="5919470" h="1057275">
                  <a:moveTo>
                    <a:pt x="480225" y="627722"/>
                  </a:moveTo>
                  <a:lnTo>
                    <a:pt x="477697" y="620953"/>
                  </a:lnTo>
                  <a:lnTo>
                    <a:pt x="472960" y="615848"/>
                  </a:lnTo>
                  <a:lnTo>
                    <a:pt x="466636" y="612902"/>
                  </a:lnTo>
                  <a:lnTo>
                    <a:pt x="459422" y="612597"/>
                  </a:lnTo>
                  <a:lnTo>
                    <a:pt x="452653" y="615124"/>
                  </a:lnTo>
                  <a:lnTo>
                    <a:pt x="447560" y="619874"/>
                  </a:lnTo>
                  <a:lnTo>
                    <a:pt x="444601" y="626198"/>
                  </a:lnTo>
                  <a:lnTo>
                    <a:pt x="444309" y="633412"/>
                  </a:lnTo>
                  <a:lnTo>
                    <a:pt x="446824" y="640181"/>
                  </a:lnTo>
                  <a:lnTo>
                    <a:pt x="451586" y="645274"/>
                  </a:lnTo>
                  <a:lnTo>
                    <a:pt x="457898" y="648220"/>
                  </a:lnTo>
                  <a:lnTo>
                    <a:pt x="465112" y="648512"/>
                  </a:lnTo>
                  <a:lnTo>
                    <a:pt x="471881" y="645998"/>
                  </a:lnTo>
                  <a:lnTo>
                    <a:pt x="476986" y="641248"/>
                  </a:lnTo>
                  <a:lnTo>
                    <a:pt x="479920" y="634936"/>
                  </a:lnTo>
                  <a:lnTo>
                    <a:pt x="480225" y="627722"/>
                  </a:lnTo>
                  <a:close/>
                </a:path>
                <a:path w="5919470" h="1057275">
                  <a:moveTo>
                    <a:pt x="491109" y="169545"/>
                  </a:moveTo>
                  <a:lnTo>
                    <a:pt x="489940" y="162166"/>
                  </a:lnTo>
                  <a:lnTo>
                    <a:pt x="486498" y="159664"/>
                  </a:lnTo>
                  <a:lnTo>
                    <a:pt x="479132" y="160820"/>
                  </a:lnTo>
                  <a:lnTo>
                    <a:pt x="476618" y="164287"/>
                  </a:lnTo>
                  <a:lnTo>
                    <a:pt x="477786" y="171653"/>
                  </a:lnTo>
                  <a:lnTo>
                    <a:pt x="481241" y="174142"/>
                  </a:lnTo>
                  <a:lnTo>
                    <a:pt x="488607" y="172974"/>
                  </a:lnTo>
                  <a:lnTo>
                    <a:pt x="491109" y="169545"/>
                  </a:lnTo>
                  <a:close/>
                </a:path>
                <a:path w="5919470" h="1057275">
                  <a:moveTo>
                    <a:pt x="507530" y="506907"/>
                  </a:moveTo>
                  <a:lnTo>
                    <a:pt x="504736" y="489305"/>
                  </a:lnTo>
                  <a:lnTo>
                    <a:pt x="496481" y="483273"/>
                  </a:lnTo>
                  <a:lnTo>
                    <a:pt x="478878" y="486054"/>
                  </a:lnTo>
                  <a:lnTo>
                    <a:pt x="472871" y="494360"/>
                  </a:lnTo>
                  <a:lnTo>
                    <a:pt x="475665" y="511949"/>
                  </a:lnTo>
                  <a:lnTo>
                    <a:pt x="483933" y="517956"/>
                  </a:lnTo>
                  <a:lnTo>
                    <a:pt x="501523" y="515175"/>
                  </a:lnTo>
                  <a:lnTo>
                    <a:pt x="507530" y="506907"/>
                  </a:lnTo>
                  <a:close/>
                </a:path>
                <a:path w="5919470" h="1057275">
                  <a:moveTo>
                    <a:pt x="539356" y="844740"/>
                  </a:moveTo>
                  <a:lnTo>
                    <a:pt x="539203" y="843775"/>
                  </a:lnTo>
                  <a:lnTo>
                    <a:pt x="538759" y="843457"/>
                  </a:lnTo>
                  <a:lnTo>
                    <a:pt x="537794" y="843610"/>
                  </a:lnTo>
                  <a:lnTo>
                    <a:pt x="537464" y="844054"/>
                  </a:lnTo>
                  <a:lnTo>
                    <a:pt x="537616" y="845019"/>
                  </a:lnTo>
                  <a:lnTo>
                    <a:pt x="538073" y="845362"/>
                  </a:lnTo>
                  <a:lnTo>
                    <a:pt x="539038" y="845210"/>
                  </a:lnTo>
                  <a:lnTo>
                    <a:pt x="539356" y="844740"/>
                  </a:lnTo>
                  <a:close/>
                </a:path>
                <a:path w="5919470" h="1057275">
                  <a:moveTo>
                    <a:pt x="541261" y="378231"/>
                  </a:moveTo>
                  <a:lnTo>
                    <a:pt x="538670" y="361911"/>
                  </a:lnTo>
                  <a:lnTo>
                    <a:pt x="531012" y="356349"/>
                  </a:lnTo>
                  <a:lnTo>
                    <a:pt x="514692" y="358940"/>
                  </a:lnTo>
                  <a:lnTo>
                    <a:pt x="509117" y="366585"/>
                  </a:lnTo>
                  <a:lnTo>
                    <a:pt x="511708" y="382905"/>
                  </a:lnTo>
                  <a:lnTo>
                    <a:pt x="519366" y="388480"/>
                  </a:lnTo>
                  <a:lnTo>
                    <a:pt x="535698" y="385889"/>
                  </a:lnTo>
                  <a:lnTo>
                    <a:pt x="541261" y="378231"/>
                  </a:lnTo>
                  <a:close/>
                </a:path>
                <a:path w="5919470" h="1057275">
                  <a:moveTo>
                    <a:pt x="542925" y="47066"/>
                  </a:moveTo>
                  <a:lnTo>
                    <a:pt x="541604" y="38760"/>
                  </a:lnTo>
                  <a:lnTo>
                    <a:pt x="537679" y="35915"/>
                  </a:lnTo>
                  <a:lnTo>
                    <a:pt x="529374" y="37236"/>
                  </a:lnTo>
                  <a:lnTo>
                    <a:pt x="526542" y="41148"/>
                  </a:lnTo>
                  <a:lnTo>
                    <a:pt x="527862" y="49453"/>
                  </a:lnTo>
                  <a:lnTo>
                    <a:pt x="531761" y="52311"/>
                  </a:lnTo>
                  <a:lnTo>
                    <a:pt x="540067" y="50990"/>
                  </a:lnTo>
                  <a:lnTo>
                    <a:pt x="542925" y="47066"/>
                  </a:lnTo>
                  <a:close/>
                </a:path>
                <a:path w="5919470" h="1057275">
                  <a:moveTo>
                    <a:pt x="545325" y="982878"/>
                  </a:moveTo>
                  <a:lnTo>
                    <a:pt x="542683" y="966266"/>
                  </a:lnTo>
                  <a:lnTo>
                    <a:pt x="534873" y="960577"/>
                  </a:lnTo>
                  <a:lnTo>
                    <a:pt x="518248" y="963206"/>
                  </a:lnTo>
                  <a:lnTo>
                    <a:pt x="512559" y="971042"/>
                  </a:lnTo>
                  <a:lnTo>
                    <a:pt x="515188" y="987653"/>
                  </a:lnTo>
                  <a:lnTo>
                    <a:pt x="523011" y="993343"/>
                  </a:lnTo>
                  <a:lnTo>
                    <a:pt x="539648" y="990714"/>
                  </a:lnTo>
                  <a:lnTo>
                    <a:pt x="545325" y="982878"/>
                  </a:lnTo>
                  <a:close/>
                </a:path>
                <a:path w="5919470" h="1057275">
                  <a:moveTo>
                    <a:pt x="556691" y="713066"/>
                  </a:moveTo>
                  <a:lnTo>
                    <a:pt x="556488" y="711771"/>
                  </a:lnTo>
                  <a:lnTo>
                    <a:pt x="555891" y="711339"/>
                  </a:lnTo>
                  <a:lnTo>
                    <a:pt x="554634" y="711530"/>
                  </a:lnTo>
                  <a:lnTo>
                    <a:pt x="554189" y="712139"/>
                  </a:lnTo>
                  <a:lnTo>
                    <a:pt x="554393" y="713435"/>
                  </a:lnTo>
                  <a:lnTo>
                    <a:pt x="555002" y="713867"/>
                  </a:lnTo>
                  <a:lnTo>
                    <a:pt x="556260" y="713676"/>
                  </a:lnTo>
                  <a:lnTo>
                    <a:pt x="556691" y="713066"/>
                  </a:lnTo>
                  <a:close/>
                </a:path>
                <a:path w="5919470" h="1057275">
                  <a:moveTo>
                    <a:pt x="570255" y="247434"/>
                  </a:moveTo>
                  <a:lnTo>
                    <a:pt x="569747" y="244259"/>
                  </a:lnTo>
                  <a:lnTo>
                    <a:pt x="568261" y="243154"/>
                  </a:lnTo>
                  <a:lnTo>
                    <a:pt x="565061" y="243649"/>
                  </a:lnTo>
                  <a:lnTo>
                    <a:pt x="563981" y="245173"/>
                  </a:lnTo>
                  <a:lnTo>
                    <a:pt x="564476" y="248348"/>
                  </a:lnTo>
                  <a:lnTo>
                    <a:pt x="565988" y="249453"/>
                  </a:lnTo>
                  <a:lnTo>
                    <a:pt x="569175" y="248958"/>
                  </a:lnTo>
                  <a:lnTo>
                    <a:pt x="570255" y="247434"/>
                  </a:lnTo>
                  <a:close/>
                </a:path>
                <a:path w="5919470" h="1057275">
                  <a:moveTo>
                    <a:pt x="591642" y="586206"/>
                  </a:moveTo>
                  <a:lnTo>
                    <a:pt x="589762" y="574370"/>
                  </a:lnTo>
                  <a:lnTo>
                    <a:pt x="584200" y="570331"/>
                  </a:lnTo>
                  <a:lnTo>
                    <a:pt x="572363" y="572211"/>
                  </a:lnTo>
                  <a:lnTo>
                    <a:pt x="568312" y="577773"/>
                  </a:lnTo>
                  <a:lnTo>
                    <a:pt x="570191" y="589610"/>
                  </a:lnTo>
                  <a:lnTo>
                    <a:pt x="575754" y="593648"/>
                  </a:lnTo>
                  <a:lnTo>
                    <a:pt x="587590" y="591769"/>
                  </a:lnTo>
                  <a:lnTo>
                    <a:pt x="591642" y="586206"/>
                  </a:lnTo>
                  <a:close/>
                </a:path>
                <a:path w="5919470" h="1057275">
                  <a:moveTo>
                    <a:pt x="612228" y="452945"/>
                  </a:moveTo>
                  <a:lnTo>
                    <a:pt x="612203" y="452793"/>
                  </a:lnTo>
                  <a:lnTo>
                    <a:pt x="612051" y="452691"/>
                  </a:lnTo>
                  <a:lnTo>
                    <a:pt x="611720" y="452742"/>
                  </a:lnTo>
                  <a:lnTo>
                    <a:pt x="611619" y="452894"/>
                  </a:lnTo>
                  <a:lnTo>
                    <a:pt x="611670" y="453186"/>
                  </a:lnTo>
                  <a:lnTo>
                    <a:pt x="611809" y="453313"/>
                  </a:lnTo>
                  <a:lnTo>
                    <a:pt x="611974" y="453288"/>
                  </a:lnTo>
                  <a:lnTo>
                    <a:pt x="612140" y="453250"/>
                  </a:lnTo>
                  <a:lnTo>
                    <a:pt x="612228" y="452945"/>
                  </a:lnTo>
                  <a:close/>
                </a:path>
                <a:path w="5919470" h="1057275">
                  <a:moveTo>
                    <a:pt x="622160" y="124942"/>
                  </a:moveTo>
                  <a:lnTo>
                    <a:pt x="621144" y="118554"/>
                  </a:lnTo>
                  <a:lnTo>
                    <a:pt x="618159" y="116382"/>
                  </a:lnTo>
                  <a:lnTo>
                    <a:pt x="611746" y="117398"/>
                  </a:lnTo>
                  <a:lnTo>
                    <a:pt x="609587" y="120383"/>
                  </a:lnTo>
                  <a:lnTo>
                    <a:pt x="610603" y="126784"/>
                  </a:lnTo>
                  <a:lnTo>
                    <a:pt x="613587" y="128981"/>
                  </a:lnTo>
                  <a:lnTo>
                    <a:pt x="620001" y="127965"/>
                  </a:lnTo>
                  <a:lnTo>
                    <a:pt x="622160" y="124942"/>
                  </a:lnTo>
                  <a:close/>
                </a:path>
                <a:path w="5919470" h="1057275">
                  <a:moveTo>
                    <a:pt x="638543" y="927544"/>
                  </a:moveTo>
                  <a:lnTo>
                    <a:pt x="638390" y="926592"/>
                  </a:lnTo>
                  <a:lnTo>
                    <a:pt x="637946" y="926261"/>
                  </a:lnTo>
                  <a:lnTo>
                    <a:pt x="636981" y="926414"/>
                  </a:lnTo>
                  <a:lnTo>
                    <a:pt x="636663" y="926858"/>
                  </a:lnTo>
                  <a:lnTo>
                    <a:pt x="636816" y="927823"/>
                  </a:lnTo>
                  <a:lnTo>
                    <a:pt x="637247" y="928141"/>
                  </a:lnTo>
                  <a:lnTo>
                    <a:pt x="638225" y="927989"/>
                  </a:lnTo>
                  <a:lnTo>
                    <a:pt x="638543" y="927544"/>
                  </a:lnTo>
                  <a:close/>
                </a:path>
                <a:path w="5919470" h="1057275">
                  <a:moveTo>
                    <a:pt x="651446" y="795286"/>
                  </a:moveTo>
                  <a:lnTo>
                    <a:pt x="651294" y="794321"/>
                  </a:lnTo>
                  <a:lnTo>
                    <a:pt x="650849" y="793991"/>
                  </a:lnTo>
                  <a:lnTo>
                    <a:pt x="649897" y="794131"/>
                  </a:lnTo>
                  <a:lnTo>
                    <a:pt x="649566" y="794588"/>
                  </a:lnTo>
                  <a:lnTo>
                    <a:pt x="649719" y="795553"/>
                  </a:lnTo>
                  <a:lnTo>
                    <a:pt x="650163" y="795870"/>
                  </a:lnTo>
                  <a:lnTo>
                    <a:pt x="651116" y="795718"/>
                  </a:lnTo>
                  <a:lnTo>
                    <a:pt x="651446" y="795286"/>
                  </a:lnTo>
                  <a:close/>
                </a:path>
                <a:path w="5919470" h="1057275">
                  <a:moveTo>
                    <a:pt x="654329" y="327152"/>
                  </a:moveTo>
                  <a:lnTo>
                    <a:pt x="653821" y="323977"/>
                  </a:lnTo>
                  <a:lnTo>
                    <a:pt x="652335" y="322859"/>
                  </a:lnTo>
                  <a:lnTo>
                    <a:pt x="649122" y="323367"/>
                  </a:lnTo>
                  <a:lnTo>
                    <a:pt x="648042" y="324891"/>
                  </a:lnTo>
                  <a:lnTo>
                    <a:pt x="648538" y="328066"/>
                  </a:lnTo>
                  <a:lnTo>
                    <a:pt x="650049" y="329171"/>
                  </a:lnTo>
                  <a:lnTo>
                    <a:pt x="653249" y="328663"/>
                  </a:lnTo>
                  <a:lnTo>
                    <a:pt x="654329" y="327152"/>
                  </a:lnTo>
                  <a:close/>
                </a:path>
                <a:path w="5919470" h="1057275">
                  <a:moveTo>
                    <a:pt x="671906" y="663905"/>
                  </a:moveTo>
                  <a:lnTo>
                    <a:pt x="671804" y="663282"/>
                  </a:lnTo>
                  <a:lnTo>
                    <a:pt x="671512" y="663041"/>
                  </a:lnTo>
                  <a:lnTo>
                    <a:pt x="670890" y="663130"/>
                  </a:lnTo>
                  <a:lnTo>
                    <a:pt x="670661" y="663473"/>
                  </a:lnTo>
                  <a:lnTo>
                    <a:pt x="670763" y="664095"/>
                  </a:lnTo>
                  <a:lnTo>
                    <a:pt x="671068" y="664298"/>
                  </a:lnTo>
                  <a:lnTo>
                    <a:pt x="671703" y="664197"/>
                  </a:lnTo>
                  <a:lnTo>
                    <a:pt x="671906" y="663905"/>
                  </a:lnTo>
                  <a:close/>
                </a:path>
                <a:path w="5919470" h="1057275">
                  <a:moveTo>
                    <a:pt x="673201" y="2552"/>
                  </a:moveTo>
                  <a:lnTo>
                    <a:pt x="672896" y="635"/>
                  </a:lnTo>
                  <a:lnTo>
                    <a:pt x="672007" y="0"/>
                  </a:lnTo>
                  <a:lnTo>
                    <a:pt x="670077" y="304"/>
                  </a:lnTo>
                  <a:lnTo>
                    <a:pt x="669404" y="1181"/>
                  </a:lnTo>
                  <a:lnTo>
                    <a:pt x="669709" y="3111"/>
                  </a:lnTo>
                  <a:lnTo>
                    <a:pt x="670623" y="3771"/>
                  </a:lnTo>
                  <a:lnTo>
                    <a:pt x="672553" y="3467"/>
                  </a:lnTo>
                  <a:lnTo>
                    <a:pt x="673201" y="2552"/>
                  </a:lnTo>
                  <a:close/>
                </a:path>
                <a:path w="5919470" h="1057275">
                  <a:moveTo>
                    <a:pt x="697941" y="201612"/>
                  </a:moveTo>
                  <a:lnTo>
                    <a:pt x="697890" y="201295"/>
                  </a:lnTo>
                  <a:lnTo>
                    <a:pt x="697738" y="201193"/>
                  </a:lnTo>
                  <a:lnTo>
                    <a:pt x="697420" y="201244"/>
                  </a:lnTo>
                  <a:lnTo>
                    <a:pt x="697306" y="201396"/>
                  </a:lnTo>
                  <a:lnTo>
                    <a:pt x="697357" y="201714"/>
                  </a:lnTo>
                  <a:lnTo>
                    <a:pt x="697509" y="201815"/>
                  </a:lnTo>
                  <a:lnTo>
                    <a:pt x="697826" y="201764"/>
                  </a:lnTo>
                  <a:lnTo>
                    <a:pt x="697941" y="201612"/>
                  </a:lnTo>
                  <a:close/>
                </a:path>
                <a:path w="5919470" h="1057275">
                  <a:moveTo>
                    <a:pt x="700532" y="534111"/>
                  </a:moveTo>
                  <a:lnTo>
                    <a:pt x="700430" y="533488"/>
                  </a:lnTo>
                  <a:lnTo>
                    <a:pt x="700125" y="533285"/>
                  </a:lnTo>
                  <a:lnTo>
                    <a:pt x="699490" y="533374"/>
                  </a:lnTo>
                  <a:lnTo>
                    <a:pt x="699274" y="533666"/>
                  </a:lnTo>
                  <a:lnTo>
                    <a:pt x="699363" y="534301"/>
                  </a:lnTo>
                  <a:lnTo>
                    <a:pt x="699668" y="534504"/>
                  </a:lnTo>
                  <a:lnTo>
                    <a:pt x="700303" y="534403"/>
                  </a:lnTo>
                  <a:lnTo>
                    <a:pt x="700532" y="534111"/>
                  </a:lnTo>
                  <a:close/>
                </a:path>
                <a:path w="5919470" h="1057275">
                  <a:moveTo>
                    <a:pt x="751408" y="79959"/>
                  </a:moveTo>
                  <a:lnTo>
                    <a:pt x="751357" y="79641"/>
                  </a:lnTo>
                  <a:lnTo>
                    <a:pt x="751217" y="79514"/>
                  </a:lnTo>
                  <a:lnTo>
                    <a:pt x="750900" y="79565"/>
                  </a:lnTo>
                  <a:lnTo>
                    <a:pt x="750785" y="79730"/>
                  </a:lnTo>
                  <a:lnTo>
                    <a:pt x="750836" y="80048"/>
                  </a:lnTo>
                  <a:lnTo>
                    <a:pt x="750989" y="80149"/>
                  </a:lnTo>
                  <a:lnTo>
                    <a:pt x="751306" y="80098"/>
                  </a:lnTo>
                  <a:lnTo>
                    <a:pt x="751408" y="79959"/>
                  </a:lnTo>
                  <a:close/>
                </a:path>
                <a:path w="5919470" h="1057275">
                  <a:moveTo>
                    <a:pt x="5543245" y="88519"/>
                  </a:moveTo>
                  <a:lnTo>
                    <a:pt x="5541365" y="76682"/>
                  </a:lnTo>
                  <a:lnTo>
                    <a:pt x="5535815" y="72631"/>
                  </a:lnTo>
                  <a:lnTo>
                    <a:pt x="5523979" y="74510"/>
                  </a:lnTo>
                  <a:lnTo>
                    <a:pt x="5519928" y="80073"/>
                  </a:lnTo>
                  <a:lnTo>
                    <a:pt x="5521807" y="91909"/>
                  </a:lnTo>
                  <a:lnTo>
                    <a:pt x="5527383" y="95923"/>
                  </a:lnTo>
                  <a:lnTo>
                    <a:pt x="5539206" y="94056"/>
                  </a:lnTo>
                  <a:lnTo>
                    <a:pt x="5543245" y="88519"/>
                  </a:lnTo>
                  <a:close/>
                </a:path>
                <a:path w="5919470" h="1057275">
                  <a:moveTo>
                    <a:pt x="5545798" y="455930"/>
                  </a:moveTo>
                  <a:lnTo>
                    <a:pt x="5543512" y="441528"/>
                  </a:lnTo>
                  <a:lnTo>
                    <a:pt x="5536743" y="436626"/>
                  </a:lnTo>
                  <a:lnTo>
                    <a:pt x="5522353" y="438912"/>
                  </a:lnTo>
                  <a:lnTo>
                    <a:pt x="5517439" y="445655"/>
                  </a:lnTo>
                  <a:lnTo>
                    <a:pt x="5519712" y="460057"/>
                  </a:lnTo>
                  <a:lnTo>
                    <a:pt x="5526481" y="464959"/>
                  </a:lnTo>
                  <a:lnTo>
                    <a:pt x="5540870" y="462673"/>
                  </a:lnTo>
                  <a:lnTo>
                    <a:pt x="5545798" y="455930"/>
                  </a:lnTo>
                  <a:close/>
                </a:path>
                <a:path w="5919470" h="1057275">
                  <a:moveTo>
                    <a:pt x="5573852" y="586384"/>
                  </a:moveTo>
                  <a:lnTo>
                    <a:pt x="5571414" y="571042"/>
                  </a:lnTo>
                  <a:lnTo>
                    <a:pt x="5564213" y="565810"/>
                  </a:lnTo>
                  <a:lnTo>
                    <a:pt x="5548846" y="568236"/>
                  </a:lnTo>
                  <a:lnTo>
                    <a:pt x="5543601" y="575449"/>
                  </a:lnTo>
                  <a:lnTo>
                    <a:pt x="5546026" y="590791"/>
                  </a:lnTo>
                  <a:lnTo>
                    <a:pt x="5553253" y="596049"/>
                  </a:lnTo>
                  <a:lnTo>
                    <a:pt x="5568620" y="593610"/>
                  </a:lnTo>
                  <a:lnTo>
                    <a:pt x="5573852" y="586384"/>
                  </a:lnTo>
                  <a:close/>
                </a:path>
                <a:path w="5919470" h="1057275">
                  <a:moveTo>
                    <a:pt x="5583352" y="213029"/>
                  </a:moveTo>
                  <a:lnTo>
                    <a:pt x="5581980" y="204393"/>
                  </a:lnTo>
                  <a:lnTo>
                    <a:pt x="5577929" y="201460"/>
                  </a:lnTo>
                  <a:lnTo>
                    <a:pt x="5569293" y="202831"/>
                  </a:lnTo>
                  <a:lnTo>
                    <a:pt x="5566334" y="206870"/>
                  </a:lnTo>
                  <a:lnTo>
                    <a:pt x="5567705" y="215506"/>
                  </a:lnTo>
                  <a:lnTo>
                    <a:pt x="5571769" y="218440"/>
                  </a:lnTo>
                  <a:lnTo>
                    <a:pt x="5580405" y="217068"/>
                  </a:lnTo>
                  <a:lnTo>
                    <a:pt x="5583352" y="213029"/>
                  </a:lnTo>
                  <a:close/>
                </a:path>
                <a:path w="5919470" h="1057275">
                  <a:moveTo>
                    <a:pt x="5594642" y="717664"/>
                  </a:moveTo>
                  <a:lnTo>
                    <a:pt x="5592203" y="702297"/>
                  </a:lnTo>
                  <a:lnTo>
                    <a:pt x="5585003" y="697064"/>
                  </a:lnTo>
                  <a:lnTo>
                    <a:pt x="5569636" y="699490"/>
                  </a:lnTo>
                  <a:lnTo>
                    <a:pt x="5564390" y="706704"/>
                  </a:lnTo>
                  <a:lnTo>
                    <a:pt x="5566829" y="722071"/>
                  </a:lnTo>
                  <a:lnTo>
                    <a:pt x="5574042" y="727303"/>
                  </a:lnTo>
                  <a:lnTo>
                    <a:pt x="5589409" y="724865"/>
                  </a:lnTo>
                  <a:lnTo>
                    <a:pt x="5594642" y="717664"/>
                  </a:lnTo>
                  <a:close/>
                </a:path>
                <a:path w="5919470" h="1057275">
                  <a:moveTo>
                    <a:pt x="5608434" y="849553"/>
                  </a:moveTo>
                  <a:lnTo>
                    <a:pt x="5606097" y="834834"/>
                  </a:lnTo>
                  <a:lnTo>
                    <a:pt x="5599188" y="829792"/>
                  </a:lnTo>
                  <a:lnTo>
                    <a:pt x="5584469" y="832129"/>
                  </a:lnTo>
                  <a:lnTo>
                    <a:pt x="5579440" y="839063"/>
                  </a:lnTo>
                  <a:lnTo>
                    <a:pt x="5581764" y="853782"/>
                  </a:lnTo>
                  <a:lnTo>
                    <a:pt x="5588686" y="858774"/>
                  </a:lnTo>
                  <a:lnTo>
                    <a:pt x="5603418" y="856449"/>
                  </a:lnTo>
                  <a:lnTo>
                    <a:pt x="5608434" y="849553"/>
                  </a:lnTo>
                  <a:close/>
                </a:path>
                <a:path w="5919470" h="1057275">
                  <a:moveTo>
                    <a:pt x="5615825" y="981989"/>
                  </a:moveTo>
                  <a:lnTo>
                    <a:pt x="5613590" y="967892"/>
                  </a:lnTo>
                  <a:lnTo>
                    <a:pt x="5606986" y="963104"/>
                  </a:lnTo>
                  <a:lnTo>
                    <a:pt x="5592915" y="965327"/>
                  </a:lnTo>
                  <a:lnTo>
                    <a:pt x="5588101" y="971931"/>
                  </a:lnTo>
                  <a:lnTo>
                    <a:pt x="5590337" y="986028"/>
                  </a:lnTo>
                  <a:lnTo>
                    <a:pt x="5596953" y="990803"/>
                  </a:lnTo>
                  <a:lnTo>
                    <a:pt x="5611025" y="988568"/>
                  </a:lnTo>
                  <a:lnTo>
                    <a:pt x="5615825" y="981989"/>
                  </a:lnTo>
                  <a:close/>
                </a:path>
                <a:path w="5919470" h="1057275">
                  <a:moveTo>
                    <a:pt x="5621693" y="340906"/>
                  </a:moveTo>
                  <a:lnTo>
                    <a:pt x="5620169" y="331304"/>
                  </a:lnTo>
                  <a:lnTo>
                    <a:pt x="5615648" y="328041"/>
                  </a:lnTo>
                  <a:lnTo>
                    <a:pt x="5606072" y="329552"/>
                  </a:lnTo>
                  <a:lnTo>
                    <a:pt x="5602783" y="334060"/>
                  </a:lnTo>
                  <a:lnTo>
                    <a:pt x="5604294" y="343662"/>
                  </a:lnTo>
                  <a:lnTo>
                    <a:pt x="5608815" y="346951"/>
                  </a:lnTo>
                  <a:lnTo>
                    <a:pt x="5618404" y="345427"/>
                  </a:lnTo>
                  <a:lnTo>
                    <a:pt x="5621693" y="340906"/>
                  </a:lnTo>
                  <a:close/>
                </a:path>
                <a:path w="5919470" h="1057275">
                  <a:moveTo>
                    <a:pt x="5653710" y="470281"/>
                  </a:moveTo>
                  <a:lnTo>
                    <a:pt x="5652084" y="460057"/>
                  </a:lnTo>
                  <a:lnTo>
                    <a:pt x="5647271" y="456539"/>
                  </a:lnTo>
                  <a:lnTo>
                    <a:pt x="5637034" y="458152"/>
                  </a:lnTo>
                  <a:lnTo>
                    <a:pt x="5633555" y="462991"/>
                  </a:lnTo>
                  <a:lnTo>
                    <a:pt x="5635180" y="473214"/>
                  </a:lnTo>
                  <a:lnTo>
                    <a:pt x="5639968" y="476694"/>
                  </a:lnTo>
                  <a:lnTo>
                    <a:pt x="5650217" y="475068"/>
                  </a:lnTo>
                  <a:lnTo>
                    <a:pt x="5653710" y="470281"/>
                  </a:lnTo>
                  <a:close/>
                </a:path>
                <a:path w="5919470" h="1057275">
                  <a:moveTo>
                    <a:pt x="5656999" y="101333"/>
                  </a:moveTo>
                  <a:lnTo>
                    <a:pt x="5655729" y="93332"/>
                  </a:lnTo>
                  <a:lnTo>
                    <a:pt x="5651970" y="90589"/>
                  </a:lnTo>
                  <a:lnTo>
                    <a:pt x="5643981" y="91859"/>
                  </a:lnTo>
                  <a:lnTo>
                    <a:pt x="5641251" y="95631"/>
                  </a:lnTo>
                  <a:lnTo>
                    <a:pt x="5642508" y="103632"/>
                  </a:lnTo>
                  <a:lnTo>
                    <a:pt x="5646280" y="106362"/>
                  </a:lnTo>
                  <a:lnTo>
                    <a:pt x="5654268" y="105105"/>
                  </a:lnTo>
                  <a:lnTo>
                    <a:pt x="5656999" y="101333"/>
                  </a:lnTo>
                  <a:close/>
                </a:path>
                <a:path w="5919470" h="1057275">
                  <a:moveTo>
                    <a:pt x="5679084" y="600735"/>
                  </a:moveTo>
                  <a:lnTo>
                    <a:pt x="5677459" y="590486"/>
                  </a:lnTo>
                  <a:lnTo>
                    <a:pt x="5672633" y="586968"/>
                  </a:lnTo>
                  <a:lnTo>
                    <a:pt x="5662396" y="588594"/>
                  </a:lnTo>
                  <a:lnTo>
                    <a:pt x="5658917" y="593420"/>
                  </a:lnTo>
                  <a:lnTo>
                    <a:pt x="5660542" y="603669"/>
                  </a:lnTo>
                  <a:lnTo>
                    <a:pt x="5665330" y="607174"/>
                  </a:lnTo>
                  <a:lnTo>
                    <a:pt x="5675566" y="605548"/>
                  </a:lnTo>
                  <a:lnTo>
                    <a:pt x="5679084" y="600735"/>
                  </a:lnTo>
                  <a:close/>
                </a:path>
                <a:path w="5919470" h="1057275">
                  <a:moveTo>
                    <a:pt x="5695531" y="226822"/>
                  </a:moveTo>
                  <a:lnTo>
                    <a:pt x="5694667" y="221386"/>
                  </a:lnTo>
                  <a:lnTo>
                    <a:pt x="5692140" y="219532"/>
                  </a:lnTo>
                  <a:lnTo>
                    <a:pt x="5686679" y="220395"/>
                  </a:lnTo>
                  <a:lnTo>
                    <a:pt x="5684837" y="222935"/>
                  </a:lnTo>
                  <a:lnTo>
                    <a:pt x="5685701" y="228384"/>
                  </a:lnTo>
                  <a:lnTo>
                    <a:pt x="5688241" y="230251"/>
                  </a:lnTo>
                  <a:lnTo>
                    <a:pt x="5693702" y="229387"/>
                  </a:lnTo>
                  <a:lnTo>
                    <a:pt x="5695531" y="226822"/>
                  </a:lnTo>
                  <a:close/>
                </a:path>
                <a:path w="5919470" h="1057275">
                  <a:moveTo>
                    <a:pt x="5698350" y="732218"/>
                  </a:moveTo>
                  <a:lnTo>
                    <a:pt x="5696724" y="721995"/>
                  </a:lnTo>
                  <a:lnTo>
                    <a:pt x="5691911" y="718515"/>
                  </a:lnTo>
                  <a:lnTo>
                    <a:pt x="5681662" y="720140"/>
                  </a:lnTo>
                  <a:lnTo>
                    <a:pt x="5678157" y="724941"/>
                  </a:lnTo>
                  <a:lnTo>
                    <a:pt x="5679783" y="735164"/>
                  </a:lnTo>
                  <a:lnTo>
                    <a:pt x="5684596" y="738670"/>
                  </a:lnTo>
                  <a:lnTo>
                    <a:pt x="5694858" y="737044"/>
                  </a:lnTo>
                  <a:lnTo>
                    <a:pt x="5698350" y="732218"/>
                  </a:lnTo>
                  <a:close/>
                </a:path>
                <a:path w="5919470" h="1057275">
                  <a:moveTo>
                    <a:pt x="5711152" y="864374"/>
                  </a:moveTo>
                  <a:lnTo>
                    <a:pt x="5709577" y="854456"/>
                  </a:lnTo>
                  <a:lnTo>
                    <a:pt x="5704903" y="851065"/>
                  </a:lnTo>
                  <a:lnTo>
                    <a:pt x="5694997" y="852627"/>
                  </a:lnTo>
                  <a:lnTo>
                    <a:pt x="5691606" y="857300"/>
                  </a:lnTo>
                  <a:lnTo>
                    <a:pt x="5693168" y="867219"/>
                  </a:lnTo>
                  <a:lnTo>
                    <a:pt x="5697842" y="870610"/>
                  </a:lnTo>
                  <a:lnTo>
                    <a:pt x="5707761" y="869035"/>
                  </a:lnTo>
                  <a:lnTo>
                    <a:pt x="5711152" y="864374"/>
                  </a:lnTo>
                  <a:close/>
                </a:path>
                <a:path w="5919470" h="1057275">
                  <a:moveTo>
                    <a:pt x="5717159" y="996759"/>
                  </a:moveTo>
                  <a:lnTo>
                    <a:pt x="5715736" y="987780"/>
                  </a:lnTo>
                  <a:lnTo>
                    <a:pt x="5711533" y="984745"/>
                  </a:lnTo>
                  <a:lnTo>
                    <a:pt x="5702566" y="986167"/>
                  </a:lnTo>
                  <a:lnTo>
                    <a:pt x="5699518" y="990346"/>
                  </a:lnTo>
                  <a:lnTo>
                    <a:pt x="5700941" y="999324"/>
                  </a:lnTo>
                  <a:lnTo>
                    <a:pt x="5705132" y="1002372"/>
                  </a:lnTo>
                  <a:lnTo>
                    <a:pt x="5714098" y="1000963"/>
                  </a:lnTo>
                  <a:lnTo>
                    <a:pt x="5717159" y="996759"/>
                  </a:lnTo>
                  <a:close/>
                </a:path>
                <a:path w="5919470" h="1057275">
                  <a:moveTo>
                    <a:pt x="5731535" y="355155"/>
                  </a:moveTo>
                  <a:lnTo>
                    <a:pt x="5730570" y="349059"/>
                  </a:lnTo>
                  <a:lnTo>
                    <a:pt x="5727712" y="346989"/>
                  </a:lnTo>
                  <a:lnTo>
                    <a:pt x="5721629" y="347954"/>
                  </a:lnTo>
                  <a:lnTo>
                    <a:pt x="5719559" y="350812"/>
                  </a:lnTo>
                  <a:lnTo>
                    <a:pt x="5720524" y="356908"/>
                  </a:lnTo>
                  <a:lnTo>
                    <a:pt x="5723382" y="358978"/>
                  </a:lnTo>
                  <a:lnTo>
                    <a:pt x="5729465" y="358013"/>
                  </a:lnTo>
                  <a:lnTo>
                    <a:pt x="5731535" y="355155"/>
                  </a:lnTo>
                  <a:close/>
                </a:path>
                <a:path w="5919470" h="1057275">
                  <a:moveTo>
                    <a:pt x="5761431" y="484835"/>
                  </a:moveTo>
                  <a:lnTo>
                    <a:pt x="5760415" y="478434"/>
                  </a:lnTo>
                  <a:lnTo>
                    <a:pt x="5757418" y="476250"/>
                  </a:lnTo>
                  <a:lnTo>
                    <a:pt x="5751004" y="477266"/>
                  </a:lnTo>
                  <a:lnTo>
                    <a:pt x="5748833" y="480275"/>
                  </a:lnTo>
                  <a:lnTo>
                    <a:pt x="5749849" y="486676"/>
                  </a:lnTo>
                  <a:lnTo>
                    <a:pt x="5752846" y="488848"/>
                  </a:lnTo>
                  <a:lnTo>
                    <a:pt x="5759247" y="487832"/>
                  </a:lnTo>
                  <a:lnTo>
                    <a:pt x="5761431" y="484835"/>
                  </a:lnTo>
                  <a:close/>
                </a:path>
                <a:path w="5919470" h="1057275">
                  <a:moveTo>
                    <a:pt x="5785155" y="615607"/>
                  </a:moveTo>
                  <a:lnTo>
                    <a:pt x="5784139" y="609206"/>
                  </a:lnTo>
                  <a:lnTo>
                    <a:pt x="5781141" y="607021"/>
                  </a:lnTo>
                  <a:lnTo>
                    <a:pt x="5774728" y="608037"/>
                  </a:lnTo>
                  <a:lnTo>
                    <a:pt x="5772556" y="611047"/>
                  </a:lnTo>
                  <a:lnTo>
                    <a:pt x="5773572" y="617448"/>
                  </a:lnTo>
                  <a:lnTo>
                    <a:pt x="5776569" y="619645"/>
                  </a:lnTo>
                  <a:lnTo>
                    <a:pt x="5782983" y="618629"/>
                  </a:lnTo>
                  <a:lnTo>
                    <a:pt x="5785155" y="615607"/>
                  </a:lnTo>
                  <a:close/>
                </a:path>
                <a:path w="5919470" h="1057275">
                  <a:moveTo>
                    <a:pt x="5802998" y="747306"/>
                  </a:moveTo>
                  <a:lnTo>
                    <a:pt x="5801982" y="740918"/>
                  </a:lnTo>
                  <a:lnTo>
                    <a:pt x="5798972" y="738733"/>
                  </a:lnTo>
                  <a:lnTo>
                    <a:pt x="5792584" y="739736"/>
                  </a:lnTo>
                  <a:lnTo>
                    <a:pt x="5790400" y="742759"/>
                  </a:lnTo>
                  <a:lnTo>
                    <a:pt x="5791416" y="749147"/>
                  </a:lnTo>
                  <a:lnTo>
                    <a:pt x="5794413" y="751319"/>
                  </a:lnTo>
                  <a:lnTo>
                    <a:pt x="5800801" y="750316"/>
                  </a:lnTo>
                  <a:lnTo>
                    <a:pt x="5802998" y="747306"/>
                  </a:lnTo>
                  <a:close/>
                </a:path>
                <a:path w="5919470" h="1057275">
                  <a:moveTo>
                    <a:pt x="5814580" y="879551"/>
                  </a:moveTo>
                  <a:lnTo>
                    <a:pt x="5813628" y="873493"/>
                  </a:lnTo>
                  <a:lnTo>
                    <a:pt x="5810770" y="871423"/>
                  </a:lnTo>
                  <a:lnTo>
                    <a:pt x="5804687" y="872388"/>
                  </a:lnTo>
                  <a:lnTo>
                    <a:pt x="5802617" y="875245"/>
                  </a:lnTo>
                  <a:lnTo>
                    <a:pt x="5803570" y="881303"/>
                  </a:lnTo>
                  <a:lnTo>
                    <a:pt x="5806427" y="883373"/>
                  </a:lnTo>
                  <a:lnTo>
                    <a:pt x="5812510" y="882396"/>
                  </a:lnTo>
                  <a:lnTo>
                    <a:pt x="5814580" y="879551"/>
                  </a:lnTo>
                  <a:close/>
                </a:path>
                <a:path w="5919470" h="1057275">
                  <a:moveTo>
                    <a:pt x="5820245" y="1012240"/>
                  </a:moveTo>
                  <a:lnTo>
                    <a:pt x="5819330" y="1006475"/>
                  </a:lnTo>
                  <a:lnTo>
                    <a:pt x="5816625" y="1004506"/>
                  </a:lnTo>
                  <a:lnTo>
                    <a:pt x="5810859" y="1005420"/>
                  </a:lnTo>
                  <a:lnTo>
                    <a:pt x="5808891" y="1008126"/>
                  </a:lnTo>
                  <a:lnTo>
                    <a:pt x="5809805" y="1013891"/>
                  </a:lnTo>
                  <a:lnTo>
                    <a:pt x="5812510" y="1015860"/>
                  </a:lnTo>
                  <a:lnTo>
                    <a:pt x="5818276" y="1014945"/>
                  </a:lnTo>
                  <a:lnTo>
                    <a:pt x="5820245" y="1012240"/>
                  </a:lnTo>
                  <a:close/>
                </a:path>
                <a:path w="5919470" h="1057275">
                  <a:moveTo>
                    <a:pt x="5919419" y="895350"/>
                  </a:moveTo>
                  <a:lnTo>
                    <a:pt x="5918809" y="891514"/>
                  </a:lnTo>
                  <a:lnTo>
                    <a:pt x="5917006" y="890219"/>
                  </a:lnTo>
                  <a:lnTo>
                    <a:pt x="5913158" y="890816"/>
                  </a:lnTo>
                  <a:lnTo>
                    <a:pt x="5911850" y="892606"/>
                  </a:lnTo>
                  <a:lnTo>
                    <a:pt x="5912459" y="896442"/>
                  </a:lnTo>
                  <a:lnTo>
                    <a:pt x="5914263" y="897750"/>
                  </a:lnTo>
                  <a:lnTo>
                    <a:pt x="5918098" y="897140"/>
                  </a:lnTo>
                  <a:lnTo>
                    <a:pt x="5919419" y="895350"/>
                  </a:lnTo>
                  <a:close/>
                </a:path>
              </a:pathLst>
            </a:custGeom>
            <a:solidFill>
              <a:srgbClr val="FFFFFF">
                <a:alpha val="22999"/>
              </a:srgbClr>
            </a:solidFill>
          </p:spPr>
          <p:txBody>
            <a:bodyPr wrap="square" lIns="0" tIns="0" rIns="0" bIns="0" rtlCol="0"/>
            <a:lstStyle/>
            <a:p>
              <a:endParaRPr/>
            </a:p>
          </p:txBody>
        </p:sp>
        <p:sp>
          <p:nvSpPr>
            <p:cNvPr id="6" name="object 6"/>
            <p:cNvSpPr/>
            <p:nvPr/>
          </p:nvSpPr>
          <p:spPr>
            <a:xfrm>
              <a:off x="7729740" y="34924"/>
              <a:ext cx="1616075" cy="979805"/>
            </a:xfrm>
            <a:custGeom>
              <a:avLst/>
              <a:gdLst/>
              <a:ahLst/>
              <a:cxnLst/>
              <a:rect l="l" t="t" r="r" b="b"/>
              <a:pathLst>
                <a:path w="1616075" h="979805">
                  <a:moveTo>
                    <a:pt x="7556" y="473278"/>
                  </a:moveTo>
                  <a:lnTo>
                    <a:pt x="6946" y="469442"/>
                  </a:lnTo>
                  <a:lnTo>
                    <a:pt x="5118" y="468122"/>
                  </a:lnTo>
                  <a:lnTo>
                    <a:pt x="1308" y="468731"/>
                  </a:lnTo>
                  <a:lnTo>
                    <a:pt x="0" y="470547"/>
                  </a:lnTo>
                  <a:lnTo>
                    <a:pt x="609" y="474383"/>
                  </a:lnTo>
                  <a:lnTo>
                    <a:pt x="2413" y="475678"/>
                  </a:lnTo>
                  <a:lnTo>
                    <a:pt x="6223" y="475068"/>
                  </a:lnTo>
                  <a:lnTo>
                    <a:pt x="7556" y="473278"/>
                  </a:lnTo>
                  <a:close/>
                </a:path>
                <a:path w="1616075" h="979805">
                  <a:moveTo>
                    <a:pt x="29768" y="604304"/>
                  </a:moveTo>
                  <a:lnTo>
                    <a:pt x="29159" y="600481"/>
                  </a:lnTo>
                  <a:lnTo>
                    <a:pt x="27343" y="599160"/>
                  </a:lnTo>
                  <a:lnTo>
                    <a:pt x="23507" y="599757"/>
                  </a:lnTo>
                  <a:lnTo>
                    <a:pt x="22199" y="601573"/>
                  </a:lnTo>
                  <a:lnTo>
                    <a:pt x="22809" y="605409"/>
                  </a:lnTo>
                  <a:lnTo>
                    <a:pt x="24599" y="606717"/>
                  </a:lnTo>
                  <a:lnTo>
                    <a:pt x="28448" y="606107"/>
                  </a:lnTo>
                  <a:lnTo>
                    <a:pt x="29768" y="604304"/>
                  </a:lnTo>
                  <a:close/>
                </a:path>
                <a:path w="1616075" h="979805">
                  <a:moveTo>
                    <a:pt x="46278" y="736206"/>
                  </a:moveTo>
                  <a:lnTo>
                    <a:pt x="45669" y="732358"/>
                  </a:lnTo>
                  <a:lnTo>
                    <a:pt x="43853" y="731050"/>
                  </a:lnTo>
                  <a:lnTo>
                    <a:pt x="40005" y="731647"/>
                  </a:lnTo>
                  <a:lnTo>
                    <a:pt x="38722" y="733463"/>
                  </a:lnTo>
                  <a:lnTo>
                    <a:pt x="39331" y="737298"/>
                  </a:lnTo>
                  <a:lnTo>
                    <a:pt x="41109" y="738581"/>
                  </a:lnTo>
                  <a:lnTo>
                    <a:pt x="44945" y="737971"/>
                  </a:lnTo>
                  <a:lnTo>
                    <a:pt x="46278" y="736206"/>
                  </a:lnTo>
                  <a:close/>
                </a:path>
                <a:path w="1616075" h="979805">
                  <a:moveTo>
                    <a:pt x="57061" y="868667"/>
                  </a:moveTo>
                  <a:lnTo>
                    <a:pt x="56451" y="864831"/>
                  </a:lnTo>
                  <a:lnTo>
                    <a:pt x="54648" y="863536"/>
                  </a:lnTo>
                  <a:lnTo>
                    <a:pt x="50800" y="864133"/>
                  </a:lnTo>
                  <a:lnTo>
                    <a:pt x="49491" y="865924"/>
                  </a:lnTo>
                  <a:lnTo>
                    <a:pt x="50101" y="869759"/>
                  </a:lnTo>
                  <a:lnTo>
                    <a:pt x="51904" y="871067"/>
                  </a:lnTo>
                  <a:lnTo>
                    <a:pt x="55740" y="870458"/>
                  </a:lnTo>
                  <a:lnTo>
                    <a:pt x="57061" y="868667"/>
                  </a:lnTo>
                  <a:close/>
                </a:path>
                <a:path w="1616075" h="979805">
                  <a:moveTo>
                    <a:pt x="93383" y="648449"/>
                  </a:moveTo>
                  <a:lnTo>
                    <a:pt x="93294" y="648284"/>
                  </a:lnTo>
                  <a:lnTo>
                    <a:pt x="93002" y="648195"/>
                  </a:lnTo>
                  <a:lnTo>
                    <a:pt x="92824" y="648271"/>
                  </a:lnTo>
                  <a:lnTo>
                    <a:pt x="92773" y="648436"/>
                  </a:lnTo>
                  <a:lnTo>
                    <a:pt x="92710" y="648589"/>
                  </a:lnTo>
                  <a:lnTo>
                    <a:pt x="92811" y="648754"/>
                  </a:lnTo>
                  <a:lnTo>
                    <a:pt x="93103" y="648855"/>
                  </a:lnTo>
                  <a:lnTo>
                    <a:pt x="93281" y="648779"/>
                  </a:lnTo>
                  <a:lnTo>
                    <a:pt x="93383" y="648449"/>
                  </a:lnTo>
                  <a:close/>
                </a:path>
                <a:path w="1616075" h="979805">
                  <a:moveTo>
                    <a:pt x="221716" y="682853"/>
                  </a:moveTo>
                  <a:lnTo>
                    <a:pt x="221640" y="682701"/>
                  </a:lnTo>
                  <a:lnTo>
                    <a:pt x="221322" y="682599"/>
                  </a:lnTo>
                  <a:lnTo>
                    <a:pt x="221170" y="682675"/>
                  </a:lnTo>
                  <a:lnTo>
                    <a:pt x="221081" y="682980"/>
                  </a:lnTo>
                  <a:lnTo>
                    <a:pt x="221145" y="683158"/>
                  </a:lnTo>
                  <a:lnTo>
                    <a:pt x="221449" y="683260"/>
                  </a:lnTo>
                  <a:lnTo>
                    <a:pt x="221615" y="683158"/>
                  </a:lnTo>
                  <a:lnTo>
                    <a:pt x="221716" y="682853"/>
                  </a:lnTo>
                  <a:close/>
                </a:path>
                <a:path w="1616075" h="979805">
                  <a:moveTo>
                    <a:pt x="251612" y="805764"/>
                  </a:moveTo>
                  <a:lnTo>
                    <a:pt x="251523" y="805599"/>
                  </a:lnTo>
                  <a:lnTo>
                    <a:pt x="251231" y="805510"/>
                  </a:lnTo>
                  <a:lnTo>
                    <a:pt x="251066" y="805586"/>
                  </a:lnTo>
                  <a:lnTo>
                    <a:pt x="250964" y="805916"/>
                  </a:lnTo>
                  <a:lnTo>
                    <a:pt x="251053" y="806069"/>
                  </a:lnTo>
                  <a:lnTo>
                    <a:pt x="251345" y="806170"/>
                  </a:lnTo>
                  <a:lnTo>
                    <a:pt x="251510" y="806094"/>
                  </a:lnTo>
                  <a:lnTo>
                    <a:pt x="251612" y="805764"/>
                  </a:lnTo>
                  <a:close/>
                </a:path>
                <a:path w="1616075" h="979805">
                  <a:moveTo>
                    <a:pt x="287083" y="481647"/>
                  </a:moveTo>
                  <a:lnTo>
                    <a:pt x="287007" y="481495"/>
                  </a:lnTo>
                  <a:lnTo>
                    <a:pt x="286715" y="481393"/>
                  </a:lnTo>
                  <a:lnTo>
                    <a:pt x="286537" y="481482"/>
                  </a:lnTo>
                  <a:lnTo>
                    <a:pt x="286435" y="481799"/>
                  </a:lnTo>
                  <a:lnTo>
                    <a:pt x="286524" y="481965"/>
                  </a:lnTo>
                  <a:lnTo>
                    <a:pt x="286816" y="482053"/>
                  </a:lnTo>
                  <a:lnTo>
                    <a:pt x="286981" y="481977"/>
                  </a:lnTo>
                  <a:lnTo>
                    <a:pt x="287083" y="481647"/>
                  </a:lnTo>
                  <a:close/>
                </a:path>
                <a:path w="1616075" h="979805">
                  <a:moveTo>
                    <a:pt x="317080" y="604316"/>
                  </a:moveTo>
                  <a:lnTo>
                    <a:pt x="316992" y="604151"/>
                  </a:lnTo>
                  <a:lnTo>
                    <a:pt x="316687" y="604050"/>
                  </a:lnTo>
                  <a:lnTo>
                    <a:pt x="316547" y="604139"/>
                  </a:lnTo>
                  <a:lnTo>
                    <a:pt x="316445" y="604443"/>
                  </a:lnTo>
                  <a:lnTo>
                    <a:pt x="316509" y="604621"/>
                  </a:lnTo>
                  <a:lnTo>
                    <a:pt x="316814" y="604723"/>
                  </a:lnTo>
                  <a:lnTo>
                    <a:pt x="316992" y="604621"/>
                  </a:lnTo>
                  <a:lnTo>
                    <a:pt x="317080" y="604316"/>
                  </a:lnTo>
                  <a:close/>
                </a:path>
                <a:path w="1616075" h="979805">
                  <a:moveTo>
                    <a:pt x="345744" y="730440"/>
                  </a:moveTo>
                  <a:lnTo>
                    <a:pt x="345668" y="730288"/>
                  </a:lnTo>
                  <a:lnTo>
                    <a:pt x="345503" y="730224"/>
                  </a:lnTo>
                  <a:lnTo>
                    <a:pt x="345363" y="730186"/>
                  </a:lnTo>
                  <a:lnTo>
                    <a:pt x="345186" y="730262"/>
                  </a:lnTo>
                  <a:lnTo>
                    <a:pt x="345084" y="730592"/>
                  </a:lnTo>
                  <a:lnTo>
                    <a:pt x="345173" y="730745"/>
                  </a:lnTo>
                  <a:lnTo>
                    <a:pt x="345490" y="730846"/>
                  </a:lnTo>
                  <a:lnTo>
                    <a:pt x="345643" y="730770"/>
                  </a:lnTo>
                  <a:lnTo>
                    <a:pt x="345744" y="730440"/>
                  </a:lnTo>
                  <a:close/>
                </a:path>
                <a:path w="1616075" h="979805">
                  <a:moveTo>
                    <a:pt x="372452" y="860945"/>
                  </a:moveTo>
                  <a:lnTo>
                    <a:pt x="372389" y="860780"/>
                  </a:lnTo>
                  <a:lnTo>
                    <a:pt x="372059" y="860679"/>
                  </a:lnTo>
                  <a:lnTo>
                    <a:pt x="371894" y="860755"/>
                  </a:lnTo>
                  <a:lnTo>
                    <a:pt x="371792" y="861072"/>
                  </a:lnTo>
                  <a:lnTo>
                    <a:pt x="371881" y="861237"/>
                  </a:lnTo>
                  <a:lnTo>
                    <a:pt x="372046" y="861288"/>
                  </a:lnTo>
                  <a:lnTo>
                    <a:pt x="372198" y="861352"/>
                  </a:lnTo>
                  <a:lnTo>
                    <a:pt x="372351" y="861263"/>
                  </a:lnTo>
                  <a:lnTo>
                    <a:pt x="372452" y="860945"/>
                  </a:lnTo>
                  <a:close/>
                </a:path>
                <a:path w="1616075" h="979805">
                  <a:moveTo>
                    <a:pt x="411480" y="528332"/>
                  </a:moveTo>
                  <a:lnTo>
                    <a:pt x="411403" y="528180"/>
                  </a:lnTo>
                  <a:lnTo>
                    <a:pt x="411111" y="528078"/>
                  </a:lnTo>
                  <a:lnTo>
                    <a:pt x="410921" y="528154"/>
                  </a:lnTo>
                  <a:lnTo>
                    <a:pt x="410819" y="528485"/>
                  </a:lnTo>
                  <a:lnTo>
                    <a:pt x="410921" y="528650"/>
                  </a:lnTo>
                  <a:lnTo>
                    <a:pt x="411226" y="528739"/>
                  </a:lnTo>
                  <a:lnTo>
                    <a:pt x="411378" y="528662"/>
                  </a:lnTo>
                  <a:lnTo>
                    <a:pt x="411480" y="528332"/>
                  </a:lnTo>
                  <a:close/>
                </a:path>
                <a:path w="1616075" h="979805">
                  <a:moveTo>
                    <a:pt x="438886" y="657377"/>
                  </a:moveTo>
                  <a:lnTo>
                    <a:pt x="438810" y="657225"/>
                  </a:lnTo>
                  <a:lnTo>
                    <a:pt x="438492" y="657123"/>
                  </a:lnTo>
                  <a:lnTo>
                    <a:pt x="438315" y="657199"/>
                  </a:lnTo>
                  <a:lnTo>
                    <a:pt x="438277" y="657364"/>
                  </a:lnTo>
                  <a:lnTo>
                    <a:pt x="438213" y="657517"/>
                  </a:lnTo>
                  <a:lnTo>
                    <a:pt x="438315" y="657682"/>
                  </a:lnTo>
                  <a:lnTo>
                    <a:pt x="438632" y="657783"/>
                  </a:lnTo>
                  <a:lnTo>
                    <a:pt x="438785" y="657707"/>
                  </a:lnTo>
                  <a:lnTo>
                    <a:pt x="438886" y="657377"/>
                  </a:lnTo>
                  <a:close/>
                </a:path>
                <a:path w="1616075" h="979805">
                  <a:moveTo>
                    <a:pt x="464121" y="790765"/>
                  </a:moveTo>
                  <a:lnTo>
                    <a:pt x="464032" y="790600"/>
                  </a:lnTo>
                  <a:lnTo>
                    <a:pt x="463715" y="790511"/>
                  </a:lnTo>
                  <a:lnTo>
                    <a:pt x="463562" y="790587"/>
                  </a:lnTo>
                  <a:lnTo>
                    <a:pt x="463524" y="790752"/>
                  </a:lnTo>
                  <a:lnTo>
                    <a:pt x="463461" y="790917"/>
                  </a:lnTo>
                  <a:lnTo>
                    <a:pt x="463537" y="791070"/>
                  </a:lnTo>
                  <a:lnTo>
                    <a:pt x="463842" y="791171"/>
                  </a:lnTo>
                  <a:lnTo>
                    <a:pt x="464019" y="791095"/>
                  </a:lnTo>
                  <a:lnTo>
                    <a:pt x="464121" y="790765"/>
                  </a:lnTo>
                  <a:close/>
                </a:path>
                <a:path w="1616075" h="979805">
                  <a:moveTo>
                    <a:pt x="486537" y="929487"/>
                  </a:moveTo>
                  <a:lnTo>
                    <a:pt x="486371" y="929170"/>
                  </a:lnTo>
                  <a:lnTo>
                    <a:pt x="485749" y="928966"/>
                  </a:lnTo>
                  <a:lnTo>
                    <a:pt x="485432" y="929119"/>
                  </a:lnTo>
                  <a:lnTo>
                    <a:pt x="485228" y="929754"/>
                  </a:lnTo>
                  <a:lnTo>
                    <a:pt x="485381" y="930084"/>
                  </a:lnTo>
                  <a:lnTo>
                    <a:pt x="486003" y="930287"/>
                  </a:lnTo>
                  <a:lnTo>
                    <a:pt x="486333" y="930109"/>
                  </a:lnTo>
                  <a:lnTo>
                    <a:pt x="486537" y="929487"/>
                  </a:lnTo>
                  <a:close/>
                </a:path>
                <a:path w="1616075" h="979805">
                  <a:moveTo>
                    <a:pt x="505002" y="454418"/>
                  </a:moveTo>
                  <a:lnTo>
                    <a:pt x="504939" y="454266"/>
                  </a:lnTo>
                  <a:lnTo>
                    <a:pt x="504621" y="454164"/>
                  </a:lnTo>
                  <a:lnTo>
                    <a:pt x="504456" y="454240"/>
                  </a:lnTo>
                  <a:lnTo>
                    <a:pt x="504355" y="454545"/>
                  </a:lnTo>
                  <a:lnTo>
                    <a:pt x="504444" y="454710"/>
                  </a:lnTo>
                  <a:lnTo>
                    <a:pt x="504596" y="454748"/>
                  </a:lnTo>
                  <a:lnTo>
                    <a:pt x="504761" y="454812"/>
                  </a:lnTo>
                  <a:lnTo>
                    <a:pt x="504901" y="454723"/>
                  </a:lnTo>
                  <a:lnTo>
                    <a:pt x="505002" y="454418"/>
                  </a:lnTo>
                  <a:close/>
                </a:path>
                <a:path w="1616075" h="979805">
                  <a:moveTo>
                    <a:pt x="513372" y="254"/>
                  </a:moveTo>
                  <a:lnTo>
                    <a:pt x="513283" y="88"/>
                  </a:lnTo>
                  <a:lnTo>
                    <a:pt x="512978" y="0"/>
                  </a:lnTo>
                  <a:lnTo>
                    <a:pt x="512813" y="76"/>
                  </a:lnTo>
                  <a:lnTo>
                    <a:pt x="512711" y="393"/>
                  </a:lnTo>
                  <a:lnTo>
                    <a:pt x="512800" y="558"/>
                  </a:lnTo>
                  <a:lnTo>
                    <a:pt x="512940" y="596"/>
                  </a:lnTo>
                  <a:lnTo>
                    <a:pt x="513105" y="660"/>
                  </a:lnTo>
                  <a:lnTo>
                    <a:pt x="513270" y="571"/>
                  </a:lnTo>
                  <a:lnTo>
                    <a:pt x="513372" y="254"/>
                  </a:lnTo>
                  <a:close/>
                </a:path>
                <a:path w="1616075" h="979805">
                  <a:moveTo>
                    <a:pt x="531202" y="585990"/>
                  </a:moveTo>
                  <a:lnTo>
                    <a:pt x="531114" y="585838"/>
                  </a:lnTo>
                  <a:lnTo>
                    <a:pt x="530809" y="585736"/>
                  </a:lnTo>
                  <a:lnTo>
                    <a:pt x="530656" y="585812"/>
                  </a:lnTo>
                  <a:lnTo>
                    <a:pt x="530555" y="586143"/>
                  </a:lnTo>
                  <a:lnTo>
                    <a:pt x="530631" y="586295"/>
                  </a:lnTo>
                  <a:lnTo>
                    <a:pt x="530923" y="586397"/>
                  </a:lnTo>
                  <a:lnTo>
                    <a:pt x="531101" y="586320"/>
                  </a:lnTo>
                  <a:lnTo>
                    <a:pt x="531202" y="585990"/>
                  </a:lnTo>
                  <a:close/>
                </a:path>
                <a:path w="1616075" h="979805">
                  <a:moveTo>
                    <a:pt x="542696" y="124739"/>
                  </a:moveTo>
                  <a:lnTo>
                    <a:pt x="542620" y="124587"/>
                  </a:lnTo>
                  <a:lnTo>
                    <a:pt x="542455" y="124523"/>
                  </a:lnTo>
                  <a:lnTo>
                    <a:pt x="542302" y="124485"/>
                  </a:lnTo>
                  <a:lnTo>
                    <a:pt x="542137" y="124561"/>
                  </a:lnTo>
                  <a:lnTo>
                    <a:pt x="542048" y="124866"/>
                  </a:lnTo>
                  <a:lnTo>
                    <a:pt x="542137" y="125018"/>
                  </a:lnTo>
                  <a:lnTo>
                    <a:pt x="542442" y="125120"/>
                  </a:lnTo>
                  <a:lnTo>
                    <a:pt x="542594" y="125031"/>
                  </a:lnTo>
                  <a:lnTo>
                    <a:pt x="542696" y="124739"/>
                  </a:lnTo>
                  <a:close/>
                </a:path>
                <a:path w="1616075" h="979805">
                  <a:moveTo>
                    <a:pt x="555358" y="721893"/>
                  </a:moveTo>
                  <a:lnTo>
                    <a:pt x="555167" y="721537"/>
                  </a:lnTo>
                  <a:lnTo>
                    <a:pt x="554558" y="721347"/>
                  </a:lnTo>
                  <a:lnTo>
                    <a:pt x="554215" y="721512"/>
                  </a:lnTo>
                  <a:lnTo>
                    <a:pt x="554024" y="722122"/>
                  </a:lnTo>
                  <a:lnTo>
                    <a:pt x="554202" y="722452"/>
                  </a:lnTo>
                  <a:lnTo>
                    <a:pt x="554812" y="722642"/>
                  </a:lnTo>
                  <a:lnTo>
                    <a:pt x="555155" y="722490"/>
                  </a:lnTo>
                  <a:lnTo>
                    <a:pt x="555358" y="721893"/>
                  </a:lnTo>
                  <a:close/>
                </a:path>
                <a:path w="1616075" h="979805">
                  <a:moveTo>
                    <a:pt x="570953" y="251841"/>
                  </a:moveTo>
                  <a:lnTo>
                    <a:pt x="570877" y="251688"/>
                  </a:lnTo>
                  <a:lnTo>
                    <a:pt x="570585" y="251587"/>
                  </a:lnTo>
                  <a:lnTo>
                    <a:pt x="570407" y="251663"/>
                  </a:lnTo>
                  <a:lnTo>
                    <a:pt x="570306" y="251993"/>
                  </a:lnTo>
                  <a:lnTo>
                    <a:pt x="570395" y="252145"/>
                  </a:lnTo>
                  <a:lnTo>
                    <a:pt x="570699" y="252247"/>
                  </a:lnTo>
                  <a:lnTo>
                    <a:pt x="570852" y="252171"/>
                  </a:lnTo>
                  <a:lnTo>
                    <a:pt x="570953" y="251841"/>
                  </a:lnTo>
                  <a:close/>
                </a:path>
                <a:path w="1616075" h="979805">
                  <a:moveTo>
                    <a:pt x="575856" y="863079"/>
                  </a:moveTo>
                  <a:lnTo>
                    <a:pt x="575703" y="862736"/>
                  </a:lnTo>
                  <a:lnTo>
                    <a:pt x="575081" y="862533"/>
                  </a:lnTo>
                  <a:lnTo>
                    <a:pt x="574751" y="862723"/>
                  </a:lnTo>
                  <a:lnTo>
                    <a:pt x="574560" y="863320"/>
                  </a:lnTo>
                  <a:lnTo>
                    <a:pt x="574713" y="863638"/>
                  </a:lnTo>
                  <a:lnTo>
                    <a:pt x="575348" y="863841"/>
                  </a:lnTo>
                  <a:lnTo>
                    <a:pt x="575665" y="863676"/>
                  </a:lnTo>
                  <a:lnTo>
                    <a:pt x="575856" y="863079"/>
                  </a:lnTo>
                  <a:close/>
                </a:path>
                <a:path w="1616075" h="979805">
                  <a:moveTo>
                    <a:pt x="597801" y="382104"/>
                  </a:moveTo>
                  <a:lnTo>
                    <a:pt x="597725" y="381927"/>
                  </a:lnTo>
                  <a:lnTo>
                    <a:pt x="597420" y="381825"/>
                  </a:lnTo>
                  <a:lnTo>
                    <a:pt x="597230" y="381927"/>
                  </a:lnTo>
                  <a:lnTo>
                    <a:pt x="597141" y="382219"/>
                  </a:lnTo>
                  <a:lnTo>
                    <a:pt x="597230" y="382384"/>
                  </a:lnTo>
                  <a:lnTo>
                    <a:pt x="597535" y="382485"/>
                  </a:lnTo>
                  <a:lnTo>
                    <a:pt x="597700" y="382409"/>
                  </a:lnTo>
                  <a:lnTo>
                    <a:pt x="597801" y="382104"/>
                  </a:lnTo>
                  <a:close/>
                </a:path>
                <a:path w="1616075" h="979805">
                  <a:moveTo>
                    <a:pt x="622782" y="515988"/>
                  </a:moveTo>
                  <a:lnTo>
                    <a:pt x="622681" y="515810"/>
                  </a:lnTo>
                  <a:lnTo>
                    <a:pt x="622376" y="515721"/>
                  </a:lnTo>
                  <a:lnTo>
                    <a:pt x="622211" y="515797"/>
                  </a:lnTo>
                  <a:lnTo>
                    <a:pt x="622173" y="515962"/>
                  </a:lnTo>
                  <a:lnTo>
                    <a:pt x="622122" y="516102"/>
                  </a:lnTo>
                  <a:lnTo>
                    <a:pt x="622198" y="516267"/>
                  </a:lnTo>
                  <a:lnTo>
                    <a:pt x="622363" y="516305"/>
                  </a:lnTo>
                  <a:lnTo>
                    <a:pt x="622503" y="516356"/>
                  </a:lnTo>
                  <a:lnTo>
                    <a:pt x="622681" y="516280"/>
                  </a:lnTo>
                  <a:lnTo>
                    <a:pt x="622782" y="515988"/>
                  </a:lnTo>
                  <a:close/>
                </a:path>
                <a:path w="1616075" h="979805">
                  <a:moveTo>
                    <a:pt x="636765" y="49618"/>
                  </a:moveTo>
                  <a:lnTo>
                    <a:pt x="636676" y="49441"/>
                  </a:lnTo>
                  <a:lnTo>
                    <a:pt x="636384" y="49339"/>
                  </a:lnTo>
                  <a:lnTo>
                    <a:pt x="636193" y="49441"/>
                  </a:lnTo>
                  <a:lnTo>
                    <a:pt x="636104" y="49733"/>
                  </a:lnTo>
                  <a:lnTo>
                    <a:pt x="636206" y="49898"/>
                  </a:lnTo>
                  <a:lnTo>
                    <a:pt x="636498" y="49999"/>
                  </a:lnTo>
                  <a:lnTo>
                    <a:pt x="636663" y="49923"/>
                  </a:lnTo>
                  <a:lnTo>
                    <a:pt x="636765" y="49618"/>
                  </a:lnTo>
                  <a:close/>
                </a:path>
                <a:path w="1616075" h="979805">
                  <a:moveTo>
                    <a:pt x="645579" y="654088"/>
                  </a:moveTo>
                  <a:lnTo>
                    <a:pt x="645414" y="653757"/>
                  </a:lnTo>
                  <a:lnTo>
                    <a:pt x="644791" y="653554"/>
                  </a:lnTo>
                  <a:lnTo>
                    <a:pt x="644474" y="653732"/>
                  </a:lnTo>
                  <a:lnTo>
                    <a:pt x="644271" y="654342"/>
                  </a:lnTo>
                  <a:lnTo>
                    <a:pt x="644436" y="654659"/>
                  </a:lnTo>
                  <a:lnTo>
                    <a:pt x="645058" y="654862"/>
                  </a:lnTo>
                  <a:lnTo>
                    <a:pt x="645375" y="654697"/>
                  </a:lnTo>
                  <a:lnTo>
                    <a:pt x="645579" y="654088"/>
                  </a:lnTo>
                  <a:close/>
                </a:path>
                <a:path w="1616075" h="979805">
                  <a:moveTo>
                    <a:pt x="664095" y="178777"/>
                  </a:moveTo>
                  <a:lnTo>
                    <a:pt x="664032" y="178625"/>
                  </a:lnTo>
                  <a:lnTo>
                    <a:pt x="663702" y="178523"/>
                  </a:lnTo>
                  <a:lnTo>
                    <a:pt x="663536" y="178600"/>
                  </a:lnTo>
                  <a:lnTo>
                    <a:pt x="663435" y="178930"/>
                  </a:lnTo>
                  <a:lnTo>
                    <a:pt x="663524" y="179082"/>
                  </a:lnTo>
                  <a:lnTo>
                    <a:pt x="663689" y="179133"/>
                  </a:lnTo>
                  <a:lnTo>
                    <a:pt x="663841" y="179197"/>
                  </a:lnTo>
                  <a:lnTo>
                    <a:pt x="663994" y="179108"/>
                  </a:lnTo>
                  <a:lnTo>
                    <a:pt x="664095" y="178777"/>
                  </a:lnTo>
                  <a:close/>
                </a:path>
                <a:path w="1616075" h="979805">
                  <a:moveTo>
                    <a:pt x="664679" y="797369"/>
                  </a:moveTo>
                  <a:lnTo>
                    <a:pt x="664527" y="797026"/>
                  </a:lnTo>
                  <a:lnTo>
                    <a:pt x="663905" y="796823"/>
                  </a:lnTo>
                  <a:lnTo>
                    <a:pt x="663575" y="797001"/>
                  </a:lnTo>
                  <a:lnTo>
                    <a:pt x="663384" y="797610"/>
                  </a:lnTo>
                  <a:lnTo>
                    <a:pt x="663536" y="797928"/>
                  </a:lnTo>
                  <a:lnTo>
                    <a:pt x="664171" y="798131"/>
                  </a:lnTo>
                  <a:lnTo>
                    <a:pt x="664489" y="797966"/>
                  </a:lnTo>
                  <a:lnTo>
                    <a:pt x="664679" y="797369"/>
                  </a:lnTo>
                  <a:close/>
                </a:path>
                <a:path w="1616075" h="979805">
                  <a:moveTo>
                    <a:pt x="679780" y="946518"/>
                  </a:moveTo>
                  <a:lnTo>
                    <a:pt x="679437" y="945870"/>
                  </a:lnTo>
                  <a:lnTo>
                    <a:pt x="678192" y="945476"/>
                  </a:lnTo>
                  <a:lnTo>
                    <a:pt x="677532" y="945794"/>
                  </a:lnTo>
                  <a:lnTo>
                    <a:pt x="677125" y="947039"/>
                  </a:lnTo>
                  <a:lnTo>
                    <a:pt x="677468" y="947686"/>
                  </a:lnTo>
                  <a:lnTo>
                    <a:pt x="678713" y="948093"/>
                  </a:lnTo>
                  <a:lnTo>
                    <a:pt x="679373" y="947775"/>
                  </a:lnTo>
                  <a:lnTo>
                    <a:pt x="679780" y="946518"/>
                  </a:lnTo>
                  <a:close/>
                </a:path>
                <a:path w="1616075" h="979805">
                  <a:moveTo>
                    <a:pt x="690232" y="311048"/>
                  </a:moveTo>
                  <a:lnTo>
                    <a:pt x="690067" y="310680"/>
                  </a:lnTo>
                  <a:lnTo>
                    <a:pt x="689457" y="310489"/>
                  </a:lnTo>
                  <a:lnTo>
                    <a:pt x="689114" y="310680"/>
                  </a:lnTo>
                  <a:lnTo>
                    <a:pt x="688924" y="311289"/>
                  </a:lnTo>
                  <a:lnTo>
                    <a:pt x="689089" y="311607"/>
                  </a:lnTo>
                  <a:lnTo>
                    <a:pt x="689711" y="311810"/>
                  </a:lnTo>
                  <a:lnTo>
                    <a:pt x="690041" y="311645"/>
                  </a:lnTo>
                  <a:lnTo>
                    <a:pt x="690232" y="311048"/>
                  </a:lnTo>
                  <a:close/>
                </a:path>
                <a:path w="1616075" h="979805">
                  <a:moveTo>
                    <a:pt x="714070" y="446976"/>
                  </a:moveTo>
                  <a:lnTo>
                    <a:pt x="713892" y="446646"/>
                  </a:lnTo>
                  <a:lnTo>
                    <a:pt x="713282" y="446455"/>
                  </a:lnTo>
                  <a:lnTo>
                    <a:pt x="712939" y="446608"/>
                  </a:lnTo>
                  <a:lnTo>
                    <a:pt x="712749" y="447205"/>
                  </a:lnTo>
                  <a:lnTo>
                    <a:pt x="712927" y="447535"/>
                  </a:lnTo>
                  <a:lnTo>
                    <a:pt x="713536" y="447738"/>
                  </a:lnTo>
                  <a:lnTo>
                    <a:pt x="713879" y="447573"/>
                  </a:lnTo>
                  <a:lnTo>
                    <a:pt x="714070" y="446976"/>
                  </a:lnTo>
                  <a:close/>
                </a:path>
                <a:path w="1616075" h="979805">
                  <a:moveTo>
                    <a:pt x="735279" y="587108"/>
                  </a:moveTo>
                  <a:lnTo>
                    <a:pt x="735126" y="586765"/>
                  </a:lnTo>
                  <a:lnTo>
                    <a:pt x="734504" y="586574"/>
                  </a:lnTo>
                  <a:lnTo>
                    <a:pt x="734187" y="586752"/>
                  </a:lnTo>
                  <a:lnTo>
                    <a:pt x="733983" y="587362"/>
                  </a:lnTo>
                  <a:lnTo>
                    <a:pt x="734136" y="587692"/>
                  </a:lnTo>
                  <a:lnTo>
                    <a:pt x="734758" y="587895"/>
                  </a:lnTo>
                  <a:lnTo>
                    <a:pt x="735076" y="587717"/>
                  </a:lnTo>
                  <a:lnTo>
                    <a:pt x="735279" y="587108"/>
                  </a:lnTo>
                  <a:close/>
                </a:path>
                <a:path w="1616075" h="979805">
                  <a:moveTo>
                    <a:pt x="753071" y="732180"/>
                  </a:moveTo>
                  <a:lnTo>
                    <a:pt x="752906" y="731850"/>
                  </a:lnTo>
                  <a:lnTo>
                    <a:pt x="752284" y="731647"/>
                  </a:lnTo>
                  <a:lnTo>
                    <a:pt x="751967" y="731812"/>
                  </a:lnTo>
                  <a:lnTo>
                    <a:pt x="751763" y="732421"/>
                  </a:lnTo>
                  <a:lnTo>
                    <a:pt x="751916" y="732751"/>
                  </a:lnTo>
                  <a:lnTo>
                    <a:pt x="752551" y="732955"/>
                  </a:lnTo>
                  <a:lnTo>
                    <a:pt x="752881" y="732777"/>
                  </a:lnTo>
                  <a:lnTo>
                    <a:pt x="753071" y="732180"/>
                  </a:lnTo>
                  <a:close/>
                </a:path>
                <a:path w="1616075" h="979805">
                  <a:moveTo>
                    <a:pt x="756958" y="106908"/>
                  </a:moveTo>
                  <a:lnTo>
                    <a:pt x="756780" y="106591"/>
                  </a:lnTo>
                  <a:lnTo>
                    <a:pt x="756170" y="106387"/>
                  </a:lnTo>
                  <a:lnTo>
                    <a:pt x="755840" y="106553"/>
                  </a:lnTo>
                  <a:lnTo>
                    <a:pt x="755637" y="107149"/>
                  </a:lnTo>
                  <a:lnTo>
                    <a:pt x="755815" y="107492"/>
                  </a:lnTo>
                  <a:lnTo>
                    <a:pt x="756424" y="107696"/>
                  </a:lnTo>
                  <a:lnTo>
                    <a:pt x="756754" y="107518"/>
                  </a:lnTo>
                  <a:lnTo>
                    <a:pt x="756958" y="106908"/>
                  </a:lnTo>
                  <a:close/>
                </a:path>
                <a:path w="1616075" h="979805">
                  <a:moveTo>
                    <a:pt x="766559" y="882954"/>
                  </a:moveTo>
                  <a:lnTo>
                    <a:pt x="766292" y="882472"/>
                  </a:lnTo>
                  <a:lnTo>
                    <a:pt x="765378" y="882167"/>
                  </a:lnTo>
                  <a:lnTo>
                    <a:pt x="764870" y="882408"/>
                  </a:lnTo>
                  <a:lnTo>
                    <a:pt x="764578" y="883335"/>
                  </a:lnTo>
                  <a:lnTo>
                    <a:pt x="764844" y="883843"/>
                  </a:lnTo>
                  <a:lnTo>
                    <a:pt x="765746" y="884135"/>
                  </a:lnTo>
                  <a:lnTo>
                    <a:pt x="766267" y="883881"/>
                  </a:lnTo>
                  <a:lnTo>
                    <a:pt x="766559" y="882954"/>
                  </a:lnTo>
                  <a:close/>
                </a:path>
                <a:path w="1616075" h="979805">
                  <a:moveTo>
                    <a:pt x="782091" y="241058"/>
                  </a:moveTo>
                  <a:lnTo>
                    <a:pt x="781850" y="240550"/>
                  </a:lnTo>
                  <a:lnTo>
                    <a:pt x="780923" y="240258"/>
                  </a:lnTo>
                  <a:lnTo>
                    <a:pt x="780402" y="240512"/>
                  </a:lnTo>
                  <a:lnTo>
                    <a:pt x="780110" y="241414"/>
                  </a:lnTo>
                  <a:lnTo>
                    <a:pt x="780389" y="241922"/>
                  </a:lnTo>
                  <a:lnTo>
                    <a:pt x="781304" y="242227"/>
                  </a:lnTo>
                  <a:lnTo>
                    <a:pt x="781799" y="241960"/>
                  </a:lnTo>
                  <a:lnTo>
                    <a:pt x="782091" y="241058"/>
                  </a:lnTo>
                  <a:close/>
                </a:path>
                <a:path w="1616075" h="979805">
                  <a:moveTo>
                    <a:pt x="804799" y="378802"/>
                  </a:moveTo>
                  <a:lnTo>
                    <a:pt x="804545" y="378320"/>
                  </a:lnTo>
                  <a:lnTo>
                    <a:pt x="803617" y="378028"/>
                  </a:lnTo>
                  <a:lnTo>
                    <a:pt x="803135" y="378256"/>
                  </a:lnTo>
                  <a:lnTo>
                    <a:pt x="802830" y="379183"/>
                  </a:lnTo>
                  <a:lnTo>
                    <a:pt x="803084" y="379691"/>
                  </a:lnTo>
                  <a:lnTo>
                    <a:pt x="804011" y="379996"/>
                  </a:lnTo>
                  <a:lnTo>
                    <a:pt x="804506" y="379730"/>
                  </a:lnTo>
                  <a:lnTo>
                    <a:pt x="804799" y="378802"/>
                  </a:lnTo>
                  <a:close/>
                </a:path>
                <a:path w="1616075" h="979805">
                  <a:moveTo>
                    <a:pt x="824547" y="520788"/>
                  </a:moveTo>
                  <a:lnTo>
                    <a:pt x="824369" y="520458"/>
                  </a:lnTo>
                  <a:lnTo>
                    <a:pt x="823760" y="520255"/>
                  </a:lnTo>
                  <a:lnTo>
                    <a:pt x="823417" y="520420"/>
                  </a:lnTo>
                  <a:lnTo>
                    <a:pt x="823214" y="521042"/>
                  </a:lnTo>
                  <a:lnTo>
                    <a:pt x="823391" y="521385"/>
                  </a:lnTo>
                  <a:lnTo>
                    <a:pt x="824001" y="521576"/>
                  </a:lnTo>
                  <a:lnTo>
                    <a:pt x="824344" y="521411"/>
                  </a:lnTo>
                  <a:lnTo>
                    <a:pt x="824547" y="520788"/>
                  </a:lnTo>
                  <a:close/>
                </a:path>
                <a:path w="1616075" h="979805">
                  <a:moveTo>
                    <a:pt x="841108" y="667448"/>
                  </a:moveTo>
                  <a:lnTo>
                    <a:pt x="840955" y="667105"/>
                  </a:lnTo>
                  <a:lnTo>
                    <a:pt x="840333" y="666902"/>
                  </a:lnTo>
                  <a:lnTo>
                    <a:pt x="840003" y="667092"/>
                  </a:lnTo>
                  <a:lnTo>
                    <a:pt x="839812" y="667689"/>
                  </a:lnTo>
                  <a:lnTo>
                    <a:pt x="839978" y="668007"/>
                  </a:lnTo>
                  <a:lnTo>
                    <a:pt x="840600" y="668210"/>
                  </a:lnTo>
                  <a:lnTo>
                    <a:pt x="840917" y="668045"/>
                  </a:lnTo>
                  <a:lnTo>
                    <a:pt x="841108" y="667448"/>
                  </a:lnTo>
                  <a:close/>
                </a:path>
                <a:path w="1616075" h="979805">
                  <a:moveTo>
                    <a:pt x="854125" y="819404"/>
                  </a:moveTo>
                  <a:lnTo>
                    <a:pt x="853706" y="818578"/>
                  </a:lnTo>
                  <a:lnTo>
                    <a:pt x="852157" y="818070"/>
                  </a:lnTo>
                  <a:lnTo>
                    <a:pt x="851331" y="818502"/>
                  </a:lnTo>
                  <a:lnTo>
                    <a:pt x="850836" y="820039"/>
                  </a:lnTo>
                  <a:lnTo>
                    <a:pt x="851255" y="820864"/>
                  </a:lnTo>
                  <a:lnTo>
                    <a:pt x="852792" y="821372"/>
                  </a:lnTo>
                  <a:lnTo>
                    <a:pt x="853617" y="820953"/>
                  </a:lnTo>
                  <a:lnTo>
                    <a:pt x="854125" y="819404"/>
                  </a:lnTo>
                  <a:close/>
                </a:path>
                <a:path w="1616075" h="979805">
                  <a:moveTo>
                    <a:pt x="859675" y="977963"/>
                  </a:moveTo>
                  <a:lnTo>
                    <a:pt x="859332" y="977315"/>
                  </a:lnTo>
                  <a:lnTo>
                    <a:pt x="858113" y="976922"/>
                  </a:lnTo>
                  <a:lnTo>
                    <a:pt x="857440" y="977239"/>
                  </a:lnTo>
                  <a:lnTo>
                    <a:pt x="857046" y="978458"/>
                  </a:lnTo>
                  <a:lnTo>
                    <a:pt x="857389" y="979119"/>
                  </a:lnTo>
                  <a:lnTo>
                    <a:pt x="858621" y="979525"/>
                  </a:lnTo>
                  <a:lnTo>
                    <a:pt x="859282" y="979182"/>
                  </a:lnTo>
                  <a:lnTo>
                    <a:pt x="859675" y="977963"/>
                  </a:lnTo>
                  <a:close/>
                </a:path>
                <a:path w="1616075" h="979805">
                  <a:moveTo>
                    <a:pt x="872744" y="172085"/>
                  </a:moveTo>
                  <a:lnTo>
                    <a:pt x="872591" y="171742"/>
                  </a:lnTo>
                  <a:lnTo>
                    <a:pt x="871969" y="171538"/>
                  </a:lnTo>
                  <a:lnTo>
                    <a:pt x="871639" y="171729"/>
                  </a:lnTo>
                  <a:lnTo>
                    <a:pt x="871448" y="172326"/>
                  </a:lnTo>
                  <a:lnTo>
                    <a:pt x="871601" y="172643"/>
                  </a:lnTo>
                  <a:lnTo>
                    <a:pt x="872236" y="172847"/>
                  </a:lnTo>
                  <a:lnTo>
                    <a:pt x="872553" y="172681"/>
                  </a:lnTo>
                  <a:lnTo>
                    <a:pt x="872744" y="172085"/>
                  </a:lnTo>
                  <a:close/>
                </a:path>
                <a:path w="1616075" h="979805">
                  <a:moveTo>
                    <a:pt x="895096" y="311391"/>
                  </a:moveTo>
                  <a:lnTo>
                    <a:pt x="894765" y="310730"/>
                  </a:lnTo>
                  <a:lnTo>
                    <a:pt x="893546" y="310337"/>
                  </a:lnTo>
                  <a:lnTo>
                    <a:pt x="892860" y="310667"/>
                  </a:lnTo>
                  <a:lnTo>
                    <a:pt x="892454" y="311912"/>
                  </a:lnTo>
                  <a:lnTo>
                    <a:pt x="892822" y="312559"/>
                  </a:lnTo>
                  <a:lnTo>
                    <a:pt x="894041" y="312953"/>
                  </a:lnTo>
                  <a:lnTo>
                    <a:pt x="894689" y="312635"/>
                  </a:lnTo>
                  <a:lnTo>
                    <a:pt x="895096" y="311391"/>
                  </a:lnTo>
                  <a:close/>
                </a:path>
                <a:path w="1616075" h="979805">
                  <a:moveTo>
                    <a:pt x="914400" y="454799"/>
                  </a:moveTo>
                  <a:lnTo>
                    <a:pt x="913980" y="453974"/>
                  </a:lnTo>
                  <a:lnTo>
                    <a:pt x="912444" y="453466"/>
                  </a:lnTo>
                  <a:lnTo>
                    <a:pt x="911606" y="453885"/>
                  </a:lnTo>
                  <a:lnTo>
                    <a:pt x="911098" y="455434"/>
                  </a:lnTo>
                  <a:lnTo>
                    <a:pt x="911529" y="456272"/>
                  </a:lnTo>
                  <a:lnTo>
                    <a:pt x="913079" y="456768"/>
                  </a:lnTo>
                  <a:lnTo>
                    <a:pt x="913892" y="456349"/>
                  </a:lnTo>
                  <a:lnTo>
                    <a:pt x="914400" y="454799"/>
                  </a:lnTo>
                  <a:close/>
                </a:path>
                <a:path w="1616075" h="979805">
                  <a:moveTo>
                    <a:pt x="930529" y="602729"/>
                  </a:moveTo>
                  <a:lnTo>
                    <a:pt x="929944" y="601560"/>
                  </a:lnTo>
                  <a:lnTo>
                    <a:pt x="927773" y="600849"/>
                  </a:lnTo>
                  <a:lnTo>
                    <a:pt x="926630" y="601459"/>
                  </a:lnTo>
                  <a:lnTo>
                    <a:pt x="925931" y="603605"/>
                  </a:lnTo>
                  <a:lnTo>
                    <a:pt x="926503" y="604774"/>
                  </a:lnTo>
                  <a:lnTo>
                    <a:pt x="928674" y="605485"/>
                  </a:lnTo>
                  <a:lnTo>
                    <a:pt x="929830" y="604875"/>
                  </a:lnTo>
                  <a:lnTo>
                    <a:pt x="930529" y="602729"/>
                  </a:lnTo>
                  <a:close/>
                </a:path>
                <a:path w="1616075" h="979805">
                  <a:moveTo>
                    <a:pt x="940854" y="756170"/>
                  </a:moveTo>
                  <a:lnTo>
                    <a:pt x="940422" y="755345"/>
                  </a:lnTo>
                  <a:lnTo>
                    <a:pt x="938885" y="754837"/>
                  </a:lnTo>
                  <a:lnTo>
                    <a:pt x="938060" y="755256"/>
                  </a:lnTo>
                  <a:lnTo>
                    <a:pt x="937564" y="756793"/>
                  </a:lnTo>
                  <a:lnTo>
                    <a:pt x="937983" y="757643"/>
                  </a:lnTo>
                  <a:lnTo>
                    <a:pt x="939520" y="758139"/>
                  </a:lnTo>
                  <a:lnTo>
                    <a:pt x="940346" y="757694"/>
                  </a:lnTo>
                  <a:lnTo>
                    <a:pt x="940854" y="756170"/>
                  </a:lnTo>
                  <a:close/>
                </a:path>
                <a:path w="1616075" h="979805">
                  <a:moveTo>
                    <a:pt x="946277" y="915390"/>
                  </a:moveTo>
                  <a:lnTo>
                    <a:pt x="945769" y="914387"/>
                  </a:lnTo>
                  <a:lnTo>
                    <a:pt x="943914" y="913790"/>
                  </a:lnTo>
                  <a:lnTo>
                    <a:pt x="942924" y="914298"/>
                  </a:lnTo>
                  <a:lnTo>
                    <a:pt x="942314" y="916152"/>
                  </a:lnTo>
                  <a:lnTo>
                    <a:pt x="942835" y="917117"/>
                  </a:lnTo>
                  <a:lnTo>
                    <a:pt x="944689" y="917727"/>
                  </a:lnTo>
                  <a:lnTo>
                    <a:pt x="945667" y="917244"/>
                  </a:lnTo>
                  <a:lnTo>
                    <a:pt x="946277" y="915390"/>
                  </a:lnTo>
                  <a:close/>
                </a:path>
                <a:path w="1616075" h="979805">
                  <a:moveTo>
                    <a:pt x="984999" y="244563"/>
                  </a:moveTo>
                  <a:lnTo>
                    <a:pt x="984580" y="243763"/>
                  </a:lnTo>
                  <a:lnTo>
                    <a:pt x="983030" y="243268"/>
                  </a:lnTo>
                  <a:lnTo>
                    <a:pt x="982205" y="243662"/>
                  </a:lnTo>
                  <a:lnTo>
                    <a:pt x="981697" y="245211"/>
                  </a:lnTo>
                  <a:lnTo>
                    <a:pt x="982141" y="246037"/>
                  </a:lnTo>
                  <a:lnTo>
                    <a:pt x="983678" y="246545"/>
                  </a:lnTo>
                  <a:lnTo>
                    <a:pt x="984491" y="246113"/>
                  </a:lnTo>
                  <a:lnTo>
                    <a:pt x="984999" y="244563"/>
                  </a:lnTo>
                  <a:close/>
                </a:path>
                <a:path w="1616075" h="979805">
                  <a:moveTo>
                    <a:pt x="1003274" y="389382"/>
                  </a:moveTo>
                  <a:lnTo>
                    <a:pt x="1002753" y="388366"/>
                  </a:lnTo>
                  <a:lnTo>
                    <a:pt x="1000912" y="387781"/>
                  </a:lnTo>
                  <a:lnTo>
                    <a:pt x="999921" y="388302"/>
                  </a:lnTo>
                  <a:lnTo>
                    <a:pt x="999312" y="390144"/>
                  </a:lnTo>
                  <a:lnTo>
                    <a:pt x="999820" y="391134"/>
                  </a:lnTo>
                  <a:lnTo>
                    <a:pt x="1001661" y="391731"/>
                  </a:lnTo>
                  <a:lnTo>
                    <a:pt x="1002677" y="391236"/>
                  </a:lnTo>
                  <a:lnTo>
                    <a:pt x="1003274" y="389382"/>
                  </a:lnTo>
                  <a:close/>
                </a:path>
                <a:path w="1616075" h="979805">
                  <a:moveTo>
                    <a:pt x="1018717" y="538492"/>
                  </a:moveTo>
                  <a:lnTo>
                    <a:pt x="1017968" y="537006"/>
                  </a:lnTo>
                  <a:lnTo>
                    <a:pt x="1015187" y="536105"/>
                  </a:lnTo>
                  <a:lnTo>
                    <a:pt x="1013701" y="536867"/>
                  </a:lnTo>
                  <a:lnTo>
                    <a:pt x="1012812" y="539635"/>
                  </a:lnTo>
                  <a:lnTo>
                    <a:pt x="1013548" y="541121"/>
                  </a:lnTo>
                  <a:lnTo>
                    <a:pt x="1016342" y="542023"/>
                  </a:lnTo>
                  <a:lnTo>
                    <a:pt x="1017816" y="541261"/>
                  </a:lnTo>
                  <a:lnTo>
                    <a:pt x="1018717" y="538492"/>
                  </a:lnTo>
                  <a:close/>
                </a:path>
                <a:path w="1616075" h="979805">
                  <a:moveTo>
                    <a:pt x="1028446" y="692848"/>
                  </a:moveTo>
                  <a:lnTo>
                    <a:pt x="1027760" y="691540"/>
                  </a:lnTo>
                  <a:lnTo>
                    <a:pt x="1025321" y="690740"/>
                  </a:lnTo>
                  <a:lnTo>
                    <a:pt x="1023988" y="691400"/>
                  </a:lnTo>
                  <a:lnTo>
                    <a:pt x="1023188" y="693877"/>
                  </a:lnTo>
                  <a:lnTo>
                    <a:pt x="1023874" y="695185"/>
                  </a:lnTo>
                  <a:lnTo>
                    <a:pt x="1026325" y="695972"/>
                  </a:lnTo>
                  <a:lnTo>
                    <a:pt x="1027645" y="695325"/>
                  </a:lnTo>
                  <a:lnTo>
                    <a:pt x="1028446" y="692848"/>
                  </a:lnTo>
                  <a:close/>
                </a:path>
                <a:path w="1616075" h="979805">
                  <a:moveTo>
                    <a:pt x="1033119" y="852766"/>
                  </a:moveTo>
                  <a:lnTo>
                    <a:pt x="1032383" y="851281"/>
                  </a:lnTo>
                  <a:lnTo>
                    <a:pt x="1029589" y="850366"/>
                  </a:lnTo>
                  <a:lnTo>
                    <a:pt x="1028115" y="851128"/>
                  </a:lnTo>
                  <a:lnTo>
                    <a:pt x="1027214" y="853909"/>
                  </a:lnTo>
                  <a:lnTo>
                    <a:pt x="1027963" y="855395"/>
                  </a:lnTo>
                  <a:lnTo>
                    <a:pt x="1030757" y="856297"/>
                  </a:lnTo>
                  <a:lnTo>
                    <a:pt x="1032230" y="855535"/>
                  </a:lnTo>
                  <a:lnTo>
                    <a:pt x="1033119" y="852766"/>
                  </a:lnTo>
                  <a:close/>
                </a:path>
                <a:path w="1616075" h="979805">
                  <a:moveTo>
                    <a:pt x="1096784" y="323380"/>
                  </a:moveTo>
                  <a:lnTo>
                    <a:pt x="1094943" y="319735"/>
                  </a:lnTo>
                  <a:lnTo>
                    <a:pt x="1088148" y="317525"/>
                  </a:lnTo>
                  <a:lnTo>
                    <a:pt x="1084516" y="319392"/>
                  </a:lnTo>
                  <a:lnTo>
                    <a:pt x="1082319" y="326174"/>
                  </a:lnTo>
                  <a:lnTo>
                    <a:pt x="1084173" y="329806"/>
                  </a:lnTo>
                  <a:lnTo>
                    <a:pt x="1090955" y="332016"/>
                  </a:lnTo>
                  <a:lnTo>
                    <a:pt x="1094587" y="330161"/>
                  </a:lnTo>
                  <a:lnTo>
                    <a:pt x="1096784" y="323380"/>
                  </a:lnTo>
                  <a:close/>
                </a:path>
                <a:path w="1616075" h="979805">
                  <a:moveTo>
                    <a:pt x="1105725" y="474675"/>
                  </a:moveTo>
                  <a:lnTo>
                    <a:pt x="1105052" y="473341"/>
                  </a:lnTo>
                  <a:lnTo>
                    <a:pt x="1102588" y="472541"/>
                  </a:lnTo>
                  <a:lnTo>
                    <a:pt x="1101267" y="473227"/>
                  </a:lnTo>
                  <a:lnTo>
                    <a:pt x="1100467" y="475678"/>
                  </a:lnTo>
                  <a:lnTo>
                    <a:pt x="1101128" y="476999"/>
                  </a:lnTo>
                  <a:lnTo>
                    <a:pt x="1103604" y="477799"/>
                  </a:lnTo>
                  <a:lnTo>
                    <a:pt x="1104925" y="477126"/>
                  </a:lnTo>
                  <a:lnTo>
                    <a:pt x="1105725" y="474675"/>
                  </a:lnTo>
                  <a:close/>
                </a:path>
                <a:path w="1616075" h="979805">
                  <a:moveTo>
                    <a:pt x="1115910" y="629666"/>
                  </a:moveTo>
                  <a:lnTo>
                    <a:pt x="1114983" y="627849"/>
                  </a:lnTo>
                  <a:lnTo>
                    <a:pt x="1111592" y="626745"/>
                  </a:lnTo>
                  <a:lnTo>
                    <a:pt x="1109789" y="627672"/>
                  </a:lnTo>
                  <a:lnTo>
                    <a:pt x="1108684" y="631088"/>
                  </a:lnTo>
                  <a:lnTo>
                    <a:pt x="1109599" y="632904"/>
                  </a:lnTo>
                  <a:lnTo>
                    <a:pt x="1112989" y="634009"/>
                  </a:lnTo>
                  <a:lnTo>
                    <a:pt x="1114806" y="633082"/>
                  </a:lnTo>
                  <a:lnTo>
                    <a:pt x="1115910" y="629666"/>
                  </a:lnTo>
                  <a:close/>
                </a:path>
                <a:path w="1616075" h="979805">
                  <a:moveTo>
                    <a:pt x="1116647" y="956703"/>
                  </a:moveTo>
                  <a:lnTo>
                    <a:pt x="1115644" y="954735"/>
                  </a:lnTo>
                  <a:lnTo>
                    <a:pt x="1111935" y="953528"/>
                  </a:lnTo>
                  <a:lnTo>
                    <a:pt x="1109954" y="954532"/>
                  </a:lnTo>
                  <a:lnTo>
                    <a:pt x="1108760" y="958227"/>
                  </a:lnTo>
                  <a:lnTo>
                    <a:pt x="1109764" y="960234"/>
                  </a:lnTo>
                  <a:lnTo>
                    <a:pt x="1113459" y="961428"/>
                  </a:lnTo>
                  <a:lnTo>
                    <a:pt x="1115453" y="960412"/>
                  </a:lnTo>
                  <a:lnTo>
                    <a:pt x="1116647" y="956703"/>
                  </a:lnTo>
                  <a:close/>
                </a:path>
                <a:path w="1616075" h="979805">
                  <a:moveTo>
                    <a:pt x="1118971" y="790384"/>
                  </a:moveTo>
                  <a:lnTo>
                    <a:pt x="1118196" y="788911"/>
                  </a:lnTo>
                  <a:lnTo>
                    <a:pt x="1115441" y="788009"/>
                  </a:lnTo>
                  <a:lnTo>
                    <a:pt x="1113942" y="788746"/>
                  </a:lnTo>
                  <a:lnTo>
                    <a:pt x="1113040" y="791514"/>
                  </a:lnTo>
                  <a:lnTo>
                    <a:pt x="1113802" y="793038"/>
                  </a:lnTo>
                  <a:lnTo>
                    <a:pt x="1116571" y="793927"/>
                  </a:lnTo>
                  <a:lnTo>
                    <a:pt x="1118082" y="793153"/>
                  </a:lnTo>
                  <a:lnTo>
                    <a:pt x="1118971" y="790384"/>
                  </a:lnTo>
                  <a:close/>
                </a:path>
                <a:path w="1616075" h="979805">
                  <a:moveTo>
                    <a:pt x="1194841" y="410603"/>
                  </a:moveTo>
                  <a:lnTo>
                    <a:pt x="1193673" y="408266"/>
                  </a:lnTo>
                  <a:lnTo>
                    <a:pt x="1189367" y="406869"/>
                  </a:lnTo>
                  <a:lnTo>
                    <a:pt x="1187043" y="408076"/>
                  </a:lnTo>
                  <a:lnTo>
                    <a:pt x="1185646" y="412369"/>
                  </a:lnTo>
                  <a:lnTo>
                    <a:pt x="1186827" y="414693"/>
                  </a:lnTo>
                  <a:lnTo>
                    <a:pt x="1191133" y="416090"/>
                  </a:lnTo>
                  <a:lnTo>
                    <a:pt x="1193457" y="414909"/>
                  </a:lnTo>
                  <a:lnTo>
                    <a:pt x="1194841" y="410603"/>
                  </a:lnTo>
                  <a:close/>
                </a:path>
                <a:path w="1616075" h="979805">
                  <a:moveTo>
                    <a:pt x="1200988" y="567055"/>
                  </a:moveTo>
                  <a:lnTo>
                    <a:pt x="1200391" y="565873"/>
                  </a:lnTo>
                  <a:lnTo>
                    <a:pt x="1198245" y="565188"/>
                  </a:lnTo>
                  <a:lnTo>
                    <a:pt x="1197063" y="565772"/>
                  </a:lnTo>
                  <a:lnTo>
                    <a:pt x="1196365" y="567944"/>
                  </a:lnTo>
                  <a:lnTo>
                    <a:pt x="1196975" y="569074"/>
                  </a:lnTo>
                  <a:lnTo>
                    <a:pt x="1199121" y="569772"/>
                  </a:lnTo>
                  <a:lnTo>
                    <a:pt x="1200277" y="569214"/>
                  </a:lnTo>
                  <a:lnTo>
                    <a:pt x="1200988" y="567055"/>
                  </a:lnTo>
                  <a:close/>
                </a:path>
                <a:path w="1616075" h="979805">
                  <a:moveTo>
                    <a:pt x="1202550" y="894486"/>
                  </a:moveTo>
                  <a:lnTo>
                    <a:pt x="1201470" y="892327"/>
                  </a:lnTo>
                  <a:lnTo>
                    <a:pt x="1197457" y="891032"/>
                  </a:lnTo>
                  <a:lnTo>
                    <a:pt x="1195298" y="892124"/>
                  </a:lnTo>
                  <a:lnTo>
                    <a:pt x="1194003" y="896124"/>
                  </a:lnTo>
                  <a:lnTo>
                    <a:pt x="1195095" y="898283"/>
                  </a:lnTo>
                  <a:lnTo>
                    <a:pt x="1199108" y="899591"/>
                  </a:lnTo>
                  <a:lnTo>
                    <a:pt x="1201254" y="898486"/>
                  </a:lnTo>
                  <a:lnTo>
                    <a:pt x="1202550" y="894486"/>
                  </a:lnTo>
                  <a:close/>
                </a:path>
                <a:path w="1616075" h="979805">
                  <a:moveTo>
                    <a:pt x="1206411" y="727697"/>
                  </a:moveTo>
                  <a:lnTo>
                    <a:pt x="1205242" y="725385"/>
                  </a:lnTo>
                  <a:lnTo>
                    <a:pt x="1200924" y="723988"/>
                  </a:lnTo>
                  <a:lnTo>
                    <a:pt x="1198613" y="725157"/>
                  </a:lnTo>
                  <a:lnTo>
                    <a:pt x="1197216" y="729462"/>
                  </a:lnTo>
                  <a:lnTo>
                    <a:pt x="1198384" y="731799"/>
                  </a:lnTo>
                  <a:lnTo>
                    <a:pt x="1202702" y="733196"/>
                  </a:lnTo>
                  <a:lnTo>
                    <a:pt x="1205026" y="732002"/>
                  </a:lnTo>
                  <a:lnTo>
                    <a:pt x="1206411" y="727697"/>
                  </a:lnTo>
                  <a:close/>
                </a:path>
                <a:path w="1616075" h="979805">
                  <a:moveTo>
                    <a:pt x="1288440" y="832269"/>
                  </a:moveTo>
                  <a:lnTo>
                    <a:pt x="1287259" y="829919"/>
                  </a:lnTo>
                  <a:lnTo>
                    <a:pt x="1282966" y="828522"/>
                  </a:lnTo>
                  <a:lnTo>
                    <a:pt x="1280629" y="829716"/>
                  </a:lnTo>
                  <a:lnTo>
                    <a:pt x="1279232" y="834021"/>
                  </a:lnTo>
                  <a:lnTo>
                    <a:pt x="1280426" y="836345"/>
                  </a:lnTo>
                  <a:lnTo>
                    <a:pt x="1284719" y="837742"/>
                  </a:lnTo>
                  <a:lnTo>
                    <a:pt x="1287043" y="836561"/>
                  </a:lnTo>
                  <a:lnTo>
                    <a:pt x="1288440" y="832269"/>
                  </a:lnTo>
                  <a:close/>
                </a:path>
                <a:path w="1616075" h="979805">
                  <a:moveTo>
                    <a:pt x="1291564" y="665480"/>
                  </a:moveTo>
                  <a:lnTo>
                    <a:pt x="1290548" y="663511"/>
                  </a:lnTo>
                  <a:lnTo>
                    <a:pt x="1286852" y="662305"/>
                  </a:lnTo>
                  <a:lnTo>
                    <a:pt x="1284871" y="663308"/>
                  </a:lnTo>
                  <a:lnTo>
                    <a:pt x="1283665" y="667016"/>
                  </a:lnTo>
                  <a:lnTo>
                    <a:pt x="1284668" y="668997"/>
                  </a:lnTo>
                  <a:lnTo>
                    <a:pt x="1288376" y="670191"/>
                  </a:lnTo>
                  <a:lnTo>
                    <a:pt x="1290358" y="669201"/>
                  </a:lnTo>
                  <a:lnTo>
                    <a:pt x="1291564" y="665480"/>
                  </a:lnTo>
                  <a:close/>
                </a:path>
                <a:path w="1616075" h="979805">
                  <a:moveTo>
                    <a:pt x="1298790" y="502005"/>
                  </a:moveTo>
                  <a:lnTo>
                    <a:pt x="1295260" y="495058"/>
                  </a:lnTo>
                  <a:lnTo>
                    <a:pt x="1282319" y="490855"/>
                  </a:lnTo>
                  <a:lnTo>
                    <a:pt x="1275359" y="494398"/>
                  </a:lnTo>
                  <a:lnTo>
                    <a:pt x="1271155" y="507339"/>
                  </a:lnTo>
                  <a:lnTo>
                    <a:pt x="1274699" y="514286"/>
                  </a:lnTo>
                  <a:lnTo>
                    <a:pt x="1287640" y="518490"/>
                  </a:lnTo>
                  <a:lnTo>
                    <a:pt x="1294587" y="514946"/>
                  </a:lnTo>
                  <a:lnTo>
                    <a:pt x="1298790" y="502005"/>
                  </a:lnTo>
                  <a:close/>
                </a:path>
                <a:path w="1616075" h="979805">
                  <a:moveTo>
                    <a:pt x="1363853" y="942314"/>
                  </a:moveTo>
                  <a:lnTo>
                    <a:pt x="1362329" y="939330"/>
                  </a:lnTo>
                  <a:lnTo>
                    <a:pt x="1356779" y="937539"/>
                  </a:lnTo>
                  <a:lnTo>
                    <a:pt x="1353820" y="939050"/>
                  </a:lnTo>
                  <a:lnTo>
                    <a:pt x="1352016" y="944600"/>
                  </a:lnTo>
                  <a:lnTo>
                    <a:pt x="1353527" y="947559"/>
                  </a:lnTo>
                  <a:lnTo>
                    <a:pt x="1359077" y="949363"/>
                  </a:lnTo>
                  <a:lnTo>
                    <a:pt x="1362049" y="947864"/>
                  </a:lnTo>
                  <a:lnTo>
                    <a:pt x="1363853" y="942314"/>
                  </a:lnTo>
                  <a:close/>
                </a:path>
                <a:path w="1616075" h="979805">
                  <a:moveTo>
                    <a:pt x="1374025" y="770064"/>
                  </a:moveTo>
                  <a:lnTo>
                    <a:pt x="1372844" y="767765"/>
                  </a:lnTo>
                  <a:lnTo>
                    <a:pt x="1368526" y="766368"/>
                  </a:lnTo>
                  <a:lnTo>
                    <a:pt x="1366227" y="767524"/>
                  </a:lnTo>
                  <a:lnTo>
                    <a:pt x="1364818" y="771855"/>
                  </a:lnTo>
                  <a:lnTo>
                    <a:pt x="1365986" y="774166"/>
                  </a:lnTo>
                  <a:lnTo>
                    <a:pt x="1370304" y="775563"/>
                  </a:lnTo>
                  <a:lnTo>
                    <a:pt x="1372628" y="774382"/>
                  </a:lnTo>
                  <a:lnTo>
                    <a:pt x="1374025" y="770064"/>
                  </a:lnTo>
                  <a:close/>
                </a:path>
                <a:path w="1616075" h="979805">
                  <a:moveTo>
                    <a:pt x="1385531" y="601586"/>
                  </a:moveTo>
                  <a:lnTo>
                    <a:pt x="1382407" y="595464"/>
                  </a:lnTo>
                  <a:lnTo>
                    <a:pt x="1371015" y="591769"/>
                  </a:lnTo>
                  <a:lnTo>
                    <a:pt x="1364881" y="594880"/>
                  </a:lnTo>
                  <a:lnTo>
                    <a:pt x="1361186" y="606259"/>
                  </a:lnTo>
                  <a:lnTo>
                    <a:pt x="1364322" y="612381"/>
                  </a:lnTo>
                  <a:lnTo>
                    <a:pt x="1375702" y="616089"/>
                  </a:lnTo>
                  <a:lnTo>
                    <a:pt x="1381823" y="612965"/>
                  </a:lnTo>
                  <a:lnTo>
                    <a:pt x="1385531" y="601586"/>
                  </a:lnTo>
                  <a:close/>
                </a:path>
                <a:path w="1616075" h="979805">
                  <a:moveTo>
                    <a:pt x="1449336" y="880059"/>
                  </a:moveTo>
                  <a:lnTo>
                    <a:pt x="1447901" y="877252"/>
                  </a:lnTo>
                  <a:lnTo>
                    <a:pt x="1442656" y="875550"/>
                  </a:lnTo>
                  <a:lnTo>
                    <a:pt x="1439837" y="876960"/>
                  </a:lnTo>
                  <a:lnTo>
                    <a:pt x="1438122" y="882230"/>
                  </a:lnTo>
                  <a:lnTo>
                    <a:pt x="1439570" y="885037"/>
                  </a:lnTo>
                  <a:lnTo>
                    <a:pt x="1444815" y="886739"/>
                  </a:lnTo>
                  <a:lnTo>
                    <a:pt x="1447634" y="885317"/>
                  </a:lnTo>
                  <a:lnTo>
                    <a:pt x="1449336" y="880059"/>
                  </a:lnTo>
                  <a:close/>
                </a:path>
                <a:path w="1616075" h="979805">
                  <a:moveTo>
                    <a:pt x="1468805" y="706132"/>
                  </a:moveTo>
                  <a:lnTo>
                    <a:pt x="1465275" y="699185"/>
                  </a:lnTo>
                  <a:lnTo>
                    <a:pt x="1452333" y="694982"/>
                  </a:lnTo>
                  <a:lnTo>
                    <a:pt x="1445374" y="698512"/>
                  </a:lnTo>
                  <a:lnTo>
                    <a:pt x="1441170" y="711441"/>
                  </a:lnTo>
                  <a:lnTo>
                    <a:pt x="1444713" y="718413"/>
                  </a:lnTo>
                  <a:lnTo>
                    <a:pt x="1457655" y="722630"/>
                  </a:lnTo>
                  <a:lnTo>
                    <a:pt x="1464602" y="719061"/>
                  </a:lnTo>
                  <a:lnTo>
                    <a:pt x="1468805" y="706132"/>
                  </a:lnTo>
                  <a:close/>
                </a:path>
                <a:path w="1616075" h="979805">
                  <a:moveTo>
                    <a:pt x="1546288" y="815594"/>
                  </a:moveTo>
                  <a:lnTo>
                    <a:pt x="1541970" y="807173"/>
                  </a:lnTo>
                  <a:lnTo>
                    <a:pt x="1526260" y="802068"/>
                  </a:lnTo>
                  <a:lnTo>
                    <a:pt x="1517815" y="806348"/>
                  </a:lnTo>
                  <a:lnTo>
                    <a:pt x="1512709" y="822058"/>
                  </a:lnTo>
                  <a:lnTo>
                    <a:pt x="1517027" y="830491"/>
                  </a:lnTo>
                  <a:lnTo>
                    <a:pt x="1532737" y="835596"/>
                  </a:lnTo>
                  <a:lnTo>
                    <a:pt x="1541183" y="831316"/>
                  </a:lnTo>
                  <a:lnTo>
                    <a:pt x="1546288" y="815594"/>
                  </a:lnTo>
                  <a:close/>
                </a:path>
                <a:path w="1616075" h="979805">
                  <a:moveTo>
                    <a:pt x="1615554" y="931926"/>
                  </a:moveTo>
                  <a:lnTo>
                    <a:pt x="1613547" y="924890"/>
                  </a:lnTo>
                  <a:lnTo>
                    <a:pt x="1609064" y="919137"/>
                  </a:lnTo>
                  <a:lnTo>
                    <a:pt x="1602473" y="915403"/>
                  </a:lnTo>
                  <a:lnTo>
                    <a:pt x="1594942" y="914539"/>
                  </a:lnTo>
                  <a:lnTo>
                    <a:pt x="1587919" y="916559"/>
                  </a:lnTo>
                  <a:lnTo>
                    <a:pt x="1582166" y="921067"/>
                  </a:lnTo>
                  <a:lnTo>
                    <a:pt x="1578444" y="927671"/>
                  </a:lnTo>
                  <a:lnTo>
                    <a:pt x="1577568" y="935189"/>
                  </a:lnTo>
                  <a:lnTo>
                    <a:pt x="1579587" y="942200"/>
                  </a:lnTo>
                  <a:lnTo>
                    <a:pt x="1584083" y="947953"/>
                  </a:lnTo>
                  <a:lnTo>
                    <a:pt x="1590687" y="951661"/>
                  </a:lnTo>
                  <a:lnTo>
                    <a:pt x="1598206" y="952538"/>
                  </a:lnTo>
                  <a:lnTo>
                    <a:pt x="1605216" y="950531"/>
                  </a:lnTo>
                  <a:lnTo>
                    <a:pt x="1610969" y="946035"/>
                  </a:lnTo>
                  <a:lnTo>
                    <a:pt x="1614690" y="939444"/>
                  </a:lnTo>
                  <a:lnTo>
                    <a:pt x="1615554" y="931926"/>
                  </a:lnTo>
                  <a:close/>
                </a:path>
              </a:pathLst>
            </a:custGeom>
            <a:solidFill>
              <a:srgbClr val="FFFFFF">
                <a:alpha val="22999"/>
              </a:srgbClr>
            </a:solidFill>
          </p:spPr>
          <p:txBody>
            <a:bodyPr wrap="square" lIns="0" tIns="0" rIns="0" bIns="0" rtlCol="0"/>
            <a:lstStyle/>
            <a:p>
              <a:endParaRPr/>
            </a:p>
          </p:txBody>
        </p:sp>
        <p:sp>
          <p:nvSpPr>
            <p:cNvPr id="7" name="object 7"/>
            <p:cNvSpPr/>
            <p:nvPr/>
          </p:nvSpPr>
          <p:spPr>
            <a:xfrm>
              <a:off x="5409260" y="0"/>
              <a:ext cx="4399915" cy="1044575"/>
            </a:xfrm>
            <a:custGeom>
              <a:avLst/>
              <a:gdLst/>
              <a:ahLst/>
              <a:cxnLst/>
              <a:rect l="l" t="t" r="r" b="b"/>
              <a:pathLst>
                <a:path w="4399915" h="1044575">
                  <a:moveTo>
                    <a:pt x="12496" y="1017943"/>
                  </a:moveTo>
                  <a:lnTo>
                    <a:pt x="10883" y="1014793"/>
                  </a:lnTo>
                  <a:lnTo>
                    <a:pt x="5041" y="1012901"/>
                  </a:lnTo>
                  <a:lnTo>
                    <a:pt x="1905" y="1014488"/>
                  </a:lnTo>
                  <a:lnTo>
                    <a:pt x="0" y="1020368"/>
                  </a:lnTo>
                  <a:lnTo>
                    <a:pt x="1612" y="1023467"/>
                  </a:lnTo>
                  <a:lnTo>
                    <a:pt x="7442" y="1025372"/>
                  </a:lnTo>
                  <a:lnTo>
                    <a:pt x="10591" y="1023810"/>
                  </a:lnTo>
                  <a:lnTo>
                    <a:pt x="12496" y="1017943"/>
                  </a:lnTo>
                  <a:close/>
                </a:path>
                <a:path w="4399915" h="1044575">
                  <a:moveTo>
                    <a:pt x="68033" y="896988"/>
                  </a:moveTo>
                  <a:lnTo>
                    <a:pt x="66344" y="893686"/>
                  </a:lnTo>
                  <a:lnTo>
                    <a:pt x="60172" y="891679"/>
                  </a:lnTo>
                  <a:lnTo>
                    <a:pt x="56870" y="893356"/>
                  </a:lnTo>
                  <a:lnTo>
                    <a:pt x="54864" y="899528"/>
                  </a:lnTo>
                  <a:lnTo>
                    <a:pt x="56553" y="902830"/>
                  </a:lnTo>
                  <a:lnTo>
                    <a:pt x="62725" y="904836"/>
                  </a:lnTo>
                  <a:lnTo>
                    <a:pt x="66027" y="903160"/>
                  </a:lnTo>
                  <a:lnTo>
                    <a:pt x="68033" y="896988"/>
                  </a:lnTo>
                  <a:close/>
                </a:path>
                <a:path w="4399915" h="1044575">
                  <a:moveTo>
                    <a:pt x="121500" y="1021321"/>
                  </a:moveTo>
                  <a:lnTo>
                    <a:pt x="121234" y="1020813"/>
                  </a:lnTo>
                  <a:lnTo>
                    <a:pt x="120307" y="1020508"/>
                  </a:lnTo>
                  <a:lnTo>
                    <a:pt x="119799" y="1020762"/>
                  </a:lnTo>
                  <a:lnTo>
                    <a:pt x="119494" y="1021715"/>
                  </a:lnTo>
                  <a:lnTo>
                    <a:pt x="119748" y="1022223"/>
                  </a:lnTo>
                  <a:lnTo>
                    <a:pt x="120675" y="1022515"/>
                  </a:lnTo>
                  <a:lnTo>
                    <a:pt x="121196" y="1022273"/>
                  </a:lnTo>
                  <a:lnTo>
                    <a:pt x="121500" y="1021321"/>
                  </a:lnTo>
                  <a:close/>
                </a:path>
                <a:path w="4399915" h="1044575">
                  <a:moveTo>
                    <a:pt x="140576" y="777430"/>
                  </a:moveTo>
                  <a:lnTo>
                    <a:pt x="136194" y="768807"/>
                  </a:lnTo>
                  <a:lnTo>
                    <a:pt x="120180" y="763612"/>
                  </a:lnTo>
                  <a:lnTo>
                    <a:pt x="111556" y="768007"/>
                  </a:lnTo>
                  <a:lnTo>
                    <a:pt x="106362" y="784009"/>
                  </a:lnTo>
                  <a:lnTo>
                    <a:pt x="110744" y="792632"/>
                  </a:lnTo>
                  <a:lnTo>
                    <a:pt x="126771" y="797839"/>
                  </a:lnTo>
                  <a:lnTo>
                    <a:pt x="135369" y="793432"/>
                  </a:lnTo>
                  <a:lnTo>
                    <a:pt x="140576" y="777430"/>
                  </a:lnTo>
                  <a:close/>
                </a:path>
                <a:path w="4399915" h="1044575">
                  <a:moveTo>
                    <a:pt x="178828" y="901661"/>
                  </a:moveTo>
                  <a:lnTo>
                    <a:pt x="178663" y="901319"/>
                  </a:lnTo>
                  <a:lnTo>
                    <a:pt x="178028" y="901115"/>
                  </a:lnTo>
                  <a:lnTo>
                    <a:pt x="177698" y="901293"/>
                  </a:lnTo>
                  <a:lnTo>
                    <a:pt x="177495" y="901915"/>
                  </a:lnTo>
                  <a:lnTo>
                    <a:pt x="177673" y="902233"/>
                  </a:lnTo>
                  <a:lnTo>
                    <a:pt x="178295" y="902436"/>
                  </a:lnTo>
                  <a:lnTo>
                    <a:pt x="178625" y="902271"/>
                  </a:lnTo>
                  <a:lnTo>
                    <a:pt x="178828" y="901661"/>
                  </a:lnTo>
                  <a:close/>
                </a:path>
                <a:path w="4399915" h="1044575">
                  <a:moveTo>
                    <a:pt x="193078" y="666711"/>
                  </a:moveTo>
                  <a:lnTo>
                    <a:pt x="192836" y="666229"/>
                  </a:lnTo>
                  <a:lnTo>
                    <a:pt x="191909" y="665924"/>
                  </a:lnTo>
                  <a:lnTo>
                    <a:pt x="191414" y="666165"/>
                  </a:lnTo>
                  <a:lnTo>
                    <a:pt x="191109" y="667092"/>
                  </a:lnTo>
                  <a:lnTo>
                    <a:pt x="191350" y="667613"/>
                  </a:lnTo>
                  <a:lnTo>
                    <a:pt x="192290" y="667918"/>
                  </a:lnTo>
                  <a:lnTo>
                    <a:pt x="192786" y="667639"/>
                  </a:lnTo>
                  <a:lnTo>
                    <a:pt x="193078" y="666711"/>
                  </a:lnTo>
                  <a:close/>
                </a:path>
                <a:path w="4399915" h="1044575">
                  <a:moveTo>
                    <a:pt x="238544" y="1023670"/>
                  </a:moveTo>
                  <a:lnTo>
                    <a:pt x="237769" y="1022172"/>
                  </a:lnTo>
                  <a:lnTo>
                    <a:pt x="235013" y="1021270"/>
                  </a:lnTo>
                  <a:lnTo>
                    <a:pt x="233514" y="1022032"/>
                  </a:lnTo>
                  <a:lnTo>
                    <a:pt x="232613" y="1024801"/>
                  </a:lnTo>
                  <a:lnTo>
                    <a:pt x="233375" y="1026299"/>
                  </a:lnTo>
                  <a:lnTo>
                    <a:pt x="236143" y="1027201"/>
                  </a:lnTo>
                  <a:lnTo>
                    <a:pt x="237642" y="1026439"/>
                  </a:lnTo>
                  <a:lnTo>
                    <a:pt x="238544" y="1023670"/>
                  </a:lnTo>
                  <a:close/>
                </a:path>
                <a:path w="4399915" h="1044575">
                  <a:moveTo>
                    <a:pt x="243852" y="785520"/>
                  </a:moveTo>
                  <a:lnTo>
                    <a:pt x="243611" y="785025"/>
                  </a:lnTo>
                  <a:lnTo>
                    <a:pt x="242671" y="784720"/>
                  </a:lnTo>
                  <a:lnTo>
                    <a:pt x="242189" y="784974"/>
                  </a:lnTo>
                  <a:lnTo>
                    <a:pt x="241884" y="785901"/>
                  </a:lnTo>
                  <a:lnTo>
                    <a:pt x="242125" y="786384"/>
                  </a:lnTo>
                  <a:lnTo>
                    <a:pt x="243065" y="786688"/>
                  </a:lnTo>
                  <a:lnTo>
                    <a:pt x="243547" y="786447"/>
                  </a:lnTo>
                  <a:lnTo>
                    <a:pt x="243852" y="785520"/>
                  </a:lnTo>
                  <a:close/>
                </a:path>
                <a:path w="4399915" h="1044575">
                  <a:moveTo>
                    <a:pt x="268414" y="556945"/>
                  </a:moveTo>
                  <a:lnTo>
                    <a:pt x="268084" y="556285"/>
                  </a:lnTo>
                  <a:lnTo>
                    <a:pt x="266877" y="555891"/>
                  </a:lnTo>
                  <a:lnTo>
                    <a:pt x="266192" y="556234"/>
                  </a:lnTo>
                  <a:lnTo>
                    <a:pt x="265798" y="557479"/>
                  </a:lnTo>
                  <a:lnTo>
                    <a:pt x="266141" y="558139"/>
                  </a:lnTo>
                  <a:lnTo>
                    <a:pt x="267347" y="558533"/>
                  </a:lnTo>
                  <a:lnTo>
                    <a:pt x="268008" y="558190"/>
                  </a:lnTo>
                  <a:lnTo>
                    <a:pt x="268414" y="556945"/>
                  </a:lnTo>
                  <a:close/>
                </a:path>
                <a:path w="4399915" h="1044575">
                  <a:moveTo>
                    <a:pt x="297891" y="905459"/>
                  </a:moveTo>
                  <a:lnTo>
                    <a:pt x="297370" y="904468"/>
                  </a:lnTo>
                  <a:lnTo>
                    <a:pt x="295516" y="903871"/>
                  </a:lnTo>
                  <a:lnTo>
                    <a:pt x="294538" y="904379"/>
                  </a:lnTo>
                  <a:lnTo>
                    <a:pt x="293928" y="906221"/>
                  </a:lnTo>
                  <a:lnTo>
                    <a:pt x="294436" y="907199"/>
                  </a:lnTo>
                  <a:lnTo>
                    <a:pt x="296291" y="907808"/>
                  </a:lnTo>
                  <a:lnTo>
                    <a:pt x="297294" y="907313"/>
                  </a:lnTo>
                  <a:lnTo>
                    <a:pt x="297891" y="905459"/>
                  </a:lnTo>
                  <a:close/>
                </a:path>
                <a:path w="4399915" h="1044575">
                  <a:moveTo>
                    <a:pt x="315404" y="673531"/>
                  </a:moveTo>
                  <a:lnTo>
                    <a:pt x="315150" y="673036"/>
                  </a:lnTo>
                  <a:lnTo>
                    <a:pt x="314236" y="672731"/>
                  </a:lnTo>
                  <a:lnTo>
                    <a:pt x="313740" y="672998"/>
                  </a:lnTo>
                  <a:lnTo>
                    <a:pt x="313436" y="673912"/>
                  </a:lnTo>
                  <a:lnTo>
                    <a:pt x="313702" y="674395"/>
                  </a:lnTo>
                  <a:lnTo>
                    <a:pt x="314617" y="674700"/>
                  </a:lnTo>
                  <a:lnTo>
                    <a:pt x="315112" y="674458"/>
                  </a:lnTo>
                  <a:lnTo>
                    <a:pt x="315404" y="673531"/>
                  </a:lnTo>
                  <a:close/>
                </a:path>
                <a:path w="4399915" h="1044575">
                  <a:moveTo>
                    <a:pt x="360426" y="449630"/>
                  </a:moveTo>
                  <a:lnTo>
                    <a:pt x="357301" y="443496"/>
                  </a:lnTo>
                  <a:lnTo>
                    <a:pt x="345897" y="439788"/>
                  </a:lnTo>
                  <a:lnTo>
                    <a:pt x="339775" y="442912"/>
                  </a:lnTo>
                  <a:lnTo>
                    <a:pt x="336067" y="454317"/>
                  </a:lnTo>
                  <a:lnTo>
                    <a:pt x="339191" y="460438"/>
                  </a:lnTo>
                  <a:lnTo>
                    <a:pt x="350596" y="464146"/>
                  </a:lnTo>
                  <a:lnTo>
                    <a:pt x="356717" y="461022"/>
                  </a:lnTo>
                  <a:lnTo>
                    <a:pt x="360426" y="449630"/>
                  </a:lnTo>
                  <a:close/>
                </a:path>
                <a:path w="4399915" h="1044575">
                  <a:moveTo>
                    <a:pt x="364553" y="791273"/>
                  </a:moveTo>
                  <a:lnTo>
                    <a:pt x="364299" y="790765"/>
                  </a:lnTo>
                  <a:lnTo>
                    <a:pt x="363359" y="790460"/>
                  </a:lnTo>
                  <a:lnTo>
                    <a:pt x="362864" y="790727"/>
                  </a:lnTo>
                  <a:lnTo>
                    <a:pt x="362572" y="791641"/>
                  </a:lnTo>
                  <a:lnTo>
                    <a:pt x="362826" y="792124"/>
                  </a:lnTo>
                  <a:lnTo>
                    <a:pt x="363766" y="792429"/>
                  </a:lnTo>
                  <a:lnTo>
                    <a:pt x="364248" y="792200"/>
                  </a:lnTo>
                  <a:lnTo>
                    <a:pt x="364553" y="791273"/>
                  </a:lnTo>
                  <a:close/>
                </a:path>
                <a:path w="4399915" h="1044575">
                  <a:moveTo>
                    <a:pt x="393179" y="566089"/>
                  </a:moveTo>
                  <a:lnTo>
                    <a:pt x="393026" y="565721"/>
                  </a:lnTo>
                  <a:lnTo>
                    <a:pt x="392430" y="565531"/>
                  </a:lnTo>
                  <a:lnTo>
                    <a:pt x="392074" y="565734"/>
                  </a:lnTo>
                  <a:lnTo>
                    <a:pt x="391883" y="566331"/>
                  </a:lnTo>
                  <a:lnTo>
                    <a:pt x="392061" y="566661"/>
                  </a:lnTo>
                  <a:lnTo>
                    <a:pt x="392671" y="566851"/>
                  </a:lnTo>
                  <a:lnTo>
                    <a:pt x="392988" y="566686"/>
                  </a:lnTo>
                  <a:lnTo>
                    <a:pt x="393179" y="566089"/>
                  </a:lnTo>
                  <a:close/>
                </a:path>
                <a:path w="4399915" h="1044575">
                  <a:moveTo>
                    <a:pt x="415137" y="910513"/>
                  </a:moveTo>
                  <a:lnTo>
                    <a:pt x="415074" y="910336"/>
                  </a:lnTo>
                  <a:lnTo>
                    <a:pt x="414909" y="910272"/>
                  </a:lnTo>
                  <a:lnTo>
                    <a:pt x="414756" y="910234"/>
                  </a:lnTo>
                  <a:lnTo>
                    <a:pt x="414578" y="910323"/>
                  </a:lnTo>
                  <a:lnTo>
                    <a:pt x="414477" y="910628"/>
                  </a:lnTo>
                  <a:lnTo>
                    <a:pt x="414578" y="910793"/>
                  </a:lnTo>
                  <a:lnTo>
                    <a:pt x="414896" y="910894"/>
                  </a:lnTo>
                  <a:lnTo>
                    <a:pt x="415099" y="910653"/>
                  </a:lnTo>
                  <a:lnTo>
                    <a:pt x="415137" y="910513"/>
                  </a:lnTo>
                  <a:close/>
                </a:path>
                <a:path w="4399915" h="1044575">
                  <a:moveTo>
                    <a:pt x="435610" y="351485"/>
                  </a:moveTo>
                  <a:lnTo>
                    <a:pt x="435533" y="351320"/>
                  </a:lnTo>
                  <a:lnTo>
                    <a:pt x="435216" y="351218"/>
                  </a:lnTo>
                  <a:lnTo>
                    <a:pt x="435051" y="351307"/>
                  </a:lnTo>
                  <a:lnTo>
                    <a:pt x="434962" y="351586"/>
                  </a:lnTo>
                  <a:lnTo>
                    <a:pt x="435038" y="351764"/>
                  </a:lnTo>
                  <a:lnTo>
                    <a:pt x="435343" y="351866"/>
                  </a:lnTo>
                  <a:lnTo>
                    <a:pt x="435571" y="351624"/>
                  </a:lnTo>
                  <a:lnTo>
                    <a:pt x="435610" y="351485"/>
                  </a:lnTo>
                  <a:close/>
                </a:path>
                <a:path w="4399915" h="1044575">
                  <a:moveTo>
                    <a:pt x="438912" y="681393"/>
                  </a:moveTo>
                  <a:lnTo>
                    <a:pt x="438746" y="681075"/>
                  </a:lnTo>
                  <a:lnTo>
                    <a:pt x="438111" y="680872"/>
                  </a:lnTo>
                  <a:lnTo>
                    <a:pt x="437794" y="681024"/>
                  </a:lnTo>
                  <a:lnTo>
                    <a:pt x="437591" y="681647"/>
                  </a:lnTo>
                  <a:lnTo>
                    <a:pt x="437756" y="681990"/>
                  </a:lnTo>
                  <a:lnTo>
                    <a:pt x="438378" y="682193"/>
                  </a:lnTo>
                  <a:lnTo>
                    <a:pt x="438708" y="682015"/>
                  </a:lnTo>
                  <a:lnTo>
                    <a:pt x="438912" y="681393"/>
                  </a:lnTo>
                  <a:close/>
                </a:path>
                <a:path w="4399915" h="1044575">
                  <a:moveTo>
                    <a:pt x="477596" y="463435"/>
                  </a:moveTo>
                  <a:lnTo>
                    <a:pt x="477431" y="463105"/>
                  </a:lnTo>
                  <a:lnTo>
                    <a:pt x="476808" y="462902"/>
                  </a:lnTo>
                  <a:lnTo>
                    <a:pt x="476478" y="463067"/>
                  </a:lnTo>
                  <a:lnTo>
                    <a:pt x="476288" y="463664"/>
                  </a:lnTo>
                  <a:lnTo>
                    <a:pt x="476453" y="463994"/>
                  </a:lnTo>
                  <a:lnTo>
                    <a:pt x="477075" y="464197"/>
                  </a:lnTo>
                  <a:lnTo>
                    <a:pt x="477405" y="464032"/>
                  </a:lnTo>
                  <a:lnTo>
                    <a:pt x="477596" y="463435"/>
                  </a:lnTo>
                  <a:close/>
                </a:path>
                <a:path w="4399915" h="1044575">
                  <a:moveTo>
                    <a:pt x="521347" y="576224"/>
                  </a:moveTo>
                  <a:lnTo>
                    <a:pt x="520928" y="575373"/>
                  </a:lnTo>
                  <a:lnTo>
                    <a:pt x="519391" y="574878"/>
                  </a:lnTo>
                  <a:lnTo>
                    <a:pt x="518553" y="575322"/>
                  </a:lnTo>
                  <a:lnTo>
                    <a:pt x="518058" y="576846"/>
                  </a:lnTo>
                  <a:lnTo>
                    <a:pt x="518477" y="577659"/>
                  </a:lnTo>
                  <a:lnTo>
                    <a:pt x="520014" y="578167"/>
                  </a:lnTo>
                  <a:lnTo>
                    <a:pt x="520839" y="577748"/>
                  </a:lnTo>
                  <a:lnTo>
                    <a:pt x="521347" y="576224"/>
                  </a:lnTo>
                  <a:close/>
                </a:path>
                <a:path w="4399915" h="1044575">
                  <a:moveTo>
                    <a:pt x="531190" y="255600"/>
                  </a:moveTo>
                  <a:lnTo>
                    <a:pt x="530364" y="253936"/>
                  </a:lnTo>
                  <a:lnTo>
                    <a:pt x="527278" y="252933"/>
                  </a:lnTo>
                  <a:lnTo>
                    <a:pt x="525627" y="253796"/>
                  </a:lnTo>
                  <a:lnTo>
                    <a:pt x="524624" y="256857"/>
                  </a:lnTo>
                  <a:lnTo>
                    <a:pt x="525462" y="258521"/>
                  </a:lnTo>
                  <a:lnTo>
                    <a:pt x="528548" y="259524"/>
                  </a:lnTo>
                  <a:lnTo>
                    <a:pt x="530199" y="258660"/>
                  </a:lnTo>
                  <a:lnTo>
                    <a:pt x="531190" y="255600"/>
                  </a:lnTo>
                  <a:close/>
                </a:path>
                <a:path w="4399915" h="1044575">
                  <a:moveTo>
                    <a:pt x="567677" y="366077"/>
                  </a:moveTo>
                  <a:lnTo>
                    <a:pt x="567575" y="365925"/>
                  </a:lnTo>
                  <a:lnTo>
                    <a:pt x="567270" y="365823"/>
                  </a:lnTo>
                  <a:lnTo>
                    <a:pt x="567118" y="365899"/>
                  </a:lnTo>
                  <a:lnTo>
                    <a:pt x="567016" y="366204"/>
                  </a:lnTo>
                  <a:lnTo>
                    <a:pt x="567093" y="366356"/>
                  </a:lnTo>
                  <a:lnTo>
                    <a:pt x="567397" y="366458"/>
                  </a:lnTo>
                  <a:lnTo>
                    <a:pt x="567575" y="366382"/>
                  </a:lnTo>
                  <a:lnTo>
                    <a:pt x="567677" y="366077"/>
                  </a:lnTo>
                  <a:close/>
                </a:path>
                <a:path w="4399915" h="1044575">
                  <a:moveTo>
                    <a:pt x="607910" y="476796"/>
                  </a:moveTo>
                  <a:lnTo>
                    <a:pt x="607834" y="476631"/>
                  </a:lnTo>
                  <a:lnTo>
                    <a:pt x="607529" y="476542"/>
                  </a:lnTo>
                  <a:lnTo>
                    <a:pt x="607314" y="476758"/>
                  </a:lnTo>
                  <a:lnTo>
                    <a:pt x="607275" y="476897"/>
                  </a:lnTo>
                  <a:lnTo>
                    <a:pt x="607352" y="477088"/>
                  </a:lnTo>
                  <a:lnTo>
                    <a:pt x="607656" y="477177"/>
                  </a:lnTo>
                  <a:lnTo>
                    <a:pt x="607822" y="477075"/>
                  </a:lnTo>
                  <a:lnTo>
                    <a:pt x="607910" y="476796"/>
                  </a:lnTo>
                  <a:close/>
                </a:path>
                <a:path w="4399915" h="1044575">
                  <a:moveTo>
                    <a:pt x="626148" y="166306"/>
                  </a:moveTo>
                  <a:lnTo>
                    <a:pt x="626071" y="166141"/>
                  </a:lnTo>
                  <a:lnTo>
                    <a:pt x="625754" y="166039"/>
                  </a:lnTo>
                  <a:lnTo>
                    <a:pt x="625589" y="166128"/>
                  </a:lnTo>
                  <a:lnTo>
                    <a:pt x="625500" y="166433"/>
                  </a:lnTo>
                  <a:lnTo>
                    <a:pt x="625576" y="166585"/>
                  </a:lnTo>
                  <a:lnTo>
                    <a:pt x="625894" y="166687"/>
                  </a:lnTo>
                  <a:lnTo>
                    <a:pt x="626059" y="166611"/>
                  </a:lnTo>
                  <a:lnTo>
                    <a:pt x="626148" y="166306"/>
                  </a:lnTo>
                  <a:close/>
                </a:path>
                <a:path w="4399915" h="1044575">
                  <a:moveTo>
                    <a:pt x="663727" y="274218"/>
                  </a:moveTo>
                  <a:lnTo>
                    <a:pt x="663638" y="274066"/>
                  </a:lnTo>
                  <a:lnTo>
                    <a:pt x="663321" y="273964"/>
                  </a:lnTo>
                  <a:lnTo>
                    <a:pt x="663168" y="274040"/>
                  </a:lnTo>
                  <a:lnTo>
                    <a:pt x="663067" y="274358"/>
                  </a:lnTo>
                  <a:lnTo>
                    <a:pt x="663130" y="274510"/>
                  </a:lnTo>
                  <a:lnTo>
                    <a:pt x="663448" y="274624"/>
                  </a:lnTo>
                  <a:lnTo>
                    <a:pt x="663625" y="274548"/>
                  </a:lnTo>
                  <a:lnTo>
                    <a:pt x="663727" y="274218"/>
                  </a:lnTo>
                  <a:close/>
                </a:path>
                <a:path w="4399915" h="1044575">
                  <a:moveTo>
                    <a:pt x="701890" y="382803"/>
                  </a:moveTo>
                  <a:lnTo>
                    <a:pt x="701802" y="382651"/>
                  </a:lnTo>
                  <a:lnTo>
                    <a:pt x="701484" y="382549"/>
                  </a:lnTo>
                  <a:lnTo>
                    <a:pt x="701344" y="382625"/>
                  </a:lnTo>
                  <a:lnTo>
                    <a:pt x="701230" y="382955"/>
                  </a:lnTo>
                  <a:lnTo>
                    <a:pt x="701306" y="383108"/>
                  </a:lnTo>
                  <a:lnTo>
                    <a:pt x="701611" y="383209"/>
                  </a:lnTo>
                  <a:lnTo>
                    <a:pt x="701789" y="383133"/>
                  </a:lnTo>
                  <a:lnTo>
                    <a:pt x="701890" y="382803"/>
                  </a:lnTo>
                  <a:close/>
                </a:path>
                <a:path w="4399915" h="1044575">
                  <a:moveTo>
                    <a:pt x="729018" y="82181"/>
                  </a:moveTo>
                  <a:lnTo>
                    <a:pt x="728954" y="82003"/>
                  </a:lnTo>
                  <a:lnTo>
                    <a:pt x="728649" y="81902"/>
                  </a:lnTo>
                  <a:lnTo>
                    <a:pt x="728472" y="82003"/>
                  </a:lnTo>
                  <a:lnTo>
                    <a:pt x="728408" y="82169"/>
                  </a:lnTo>
                  <a:lnTo>
                    <a:pt x="728370" y="82308"/>
                  </a:lnTo>
                  <a:lnTo>
                    <a:pt x="728459" y="82473"/>
                  </a:lnTo>
                  <a:lnTo>
                    <a:pt x="728776" y="82575"/>
                  </a:lnTo>
                  <a:lnTo>
                    <a:pt x="728916" y="82486"/>
                  </a:lnTo>
                  <a:lnTo>
                    <a:pt x="729018" y="82181"/>
                  </a:lnTo>
                  <a:close/>
                </a:path>
                <a:path w="4399915" h="1044575">
                  <a:moveTo>
                    <a:pt x="838187" y="3759"/>
                  </a:moveTo>
                  <a:lnTo>
                    <a:pt x="837666" y="2743"/>
                  </a:lnTo>
                  <a:lnTo>
                    <a:pt x="835825" y="2146"/>
                  </a:lnTo>
                  <a:lnTo>
                    <a:pt x="834847" y="2667"/>
                  </a:lnTo>
                  <a:lnTo>
                    <a:pt x="834237" y="4521"/>
                  </a:lnTo>
                  <a:lnTo>
                    <a:pt x="834745" y="5486"/>
                  </a:lnTo>
                  <a:lnTo>
                    <a:pt x="836587" y="6083"/>
                  </a:lnTo>
                  <a:lnTo>
                    <a:pt x="837590" y="5613"/>
                  </a:lnTo>
                  <a:lnTo>
                    <a:pt x="838187" y="3759"/>
                  </a:lnTo>
                  <a:close/>
                </a:path>
                <a:path w="4399915" h="1044575">
                  <a:moveTo>
                    <a:pt x="2833852" y="35179"/>
                  </a:moveTo>
                  <a:lnTo>
                    <a:pt x="2833763" y="35013"/>
                  </a:lnTo>
                  <a:lnTo>
                    <a:pt x="2833459" y="34925"/>
                  </a:lnTo>
                  <a:lnTo>
                    <a:pt x="2833293" y="35001"/>
                  </a:lnTo>
                  <a:lnTo>
                    <a:pt x="2833192" y="35318"/>
                  </a:lnTo>
                  <a:lnTo>
                    <a:pt x="2833281" y="35483"/>
                  </a:lnTo>
                  <a:lnTo>
                    <a:pt x="2833420" y="35521"/>
                  </a:lnTo>
                  <a:lnTo>
                    <a:pt x="2833586" y="35585"/>
                  </a:lnTo>
                  <a:lnTo>
                    <a:pt x="2833751" y="35496"/>
                  </a:lnTo>
                  <a:lnTo>
                    <a:pt x="2833852" y="35179"/>
                  </a:lnTo>
                  <a:close/>
                </a:path>
                <a:path w="4399915" h="1044575">
                  <a:moveTo>
                    <a:pt x="3052318" y="10528"/>
                  </a:moveTo>
                  <a:lnTo>
                    <a:pt x="3051822" y="9525"/>
                  </a:lnTo>
                  <a:lnTo>
                    <a:pt x="3049968" y="8928"/>
                  </a:lnTo>
                  <a:lnTo>
                    <a:pt x="3048965" y="9448"/>
                  </a:lnTo>
                  <a:lnTo>
                    <a:pt x="3048368" y="11277"/>
                  </a:lnTo>
                  <a:lnTo>
                    <a:pt x="3048889" y="12255"/>
                  </a:lnTo>
                  <a:lnTo>
                    <a:pt x="3050743" y="12865"/>
                  </a:lnTo>
                  <a:lnTo>
                    <a:pt x="3051721" y="12357"/>
                  </a:lnTo>
                  <a:lnTo>
                    <a:pt x="3052318" y="10528"/>
                  </a:lnTo>
                  <a:close/>
                </a:path>
                <a:path w="4399915" h="1044575">
                  <a:moveTo>
                    <a:pt x="3170745" y="70827"/>
                  </a:moveTo>
                  <a:lnTo>
                    <a:pt x="3170237" y="69837"/>
                  </a:lnTo>
                  <a:lnTo>
                    <a:pt x="3168383" y="69240"/>
                  </a:lnTo>
                  <a:lnTo>
                    <a:pt x="3167392" y="69735"/>
                  </a:lnTo>
                  <a:lnTo>
                    <a:pt x="3166795" y="71589"/>
                  </a:lnTo>
                  <a:lnTo>
                    <a:pt x="3167291" y="72593"/>
                  </a:lnTo>
                  <a:lnTo>
                    <a:pt x="3169145" y="73202"/>
                  </a:lnTo>
                  <a:lnTo>
                    <a:pt x="3170148" y="72682"/>
                  </a:lnTo>
                  <a:lnTo>
                    <a:pt x="3170745" y="70827"/>
                  </a:lnTo>
                  <a:close/>
                </a:path>
                <a:path w="4399915" h="1044575">
                  <a:moveTo>
                    <a:pt x="3263531" y="698"/>
                  </a:moveTo>
                  <a:lnTo>
                    <a:pt x="3263163" y="0"/>
                  </a:lnTo>
                  <a:lnTo>
                    <a:pt x="3257575" y="0"/>
                  </a:lnTo>
                  <a:lnTo>
                    <a:pt x="3256940" y="1981"/>
                  </a:lnTo>
                  <a:lnTo>
                    <a:pt x="3257766" y="3632"/>
                  </a:lnTo>
                  <a:lnTo>
                    <a:pt x="3260877" y="4635"/>
                  </a:lnTo>
                  <a:lnTo>
                    <a:pt x="3262528" y="3797"/>
                  </a:lnTo>
                  <a:lnTo>
                    <a:pt x="3263531" y="698"/>
                  </a:lnTo>
                  <a:close/>
                </a:path>
                <a:path w="4399915" h="1044575">
                  <a:moveTo>
                    <a:pt x="3288728" y="137782"/>
                  </a:moveTo>
                  <a:lnTo>
                    <a:pt x="3287293" y="134962"/>
                  </a:lnTo>
                  <a:lnTo>
                    <a:pt x="3282035" y="133261"/>
                  </a:lnTo>
                  <a:lnTo>
                    <a:pt x="3279241" y="134696"/>
                  </a:lnTo>
                  <a:lnTo>
                    <a:pt x="3277527" y="139941"/>
                  </a:lnTo>
                  <a:lnTo>
                    <a:pt x="3278962" y="142748"/>
                  </a:lnTo>
                  <a:lnTo>
                    <a:pt x="3284207" y="144449"/>
                  </a:lnTo>
                  <a:lnTo>
                    <a:pt x="3287026" y="143027"/>
                  </a:lnTo>
                  <a:lnTo>
                    <a:pt x="3288728" y="137782"/>
                  </a:lnTo>
                  <a:close/>
                </a:path>
                <a:path w="4399915" h="1044575">
                  <a:moveTo>
                    <a:pt x="3377209" y="70434"/>
                  </a:moveTo>
                  <a:lnTo>
                    <a:pt x="3376218" y="68465"/>
                  </a:lnTo>
                  <a:lnTo>
                    <a:pt x="3372510" y="67271"/>
                  </a:lnTo>
                  <a:lnTo>
                    <a:pt x="3370529" y="68262"/>
                  </a:lnTo>
                  <a:lnTo>
                    <a:pt x="3369335" y="71970"/>
                  </a:lnTo>
                  <a:lnTo>
                    <a:pt x="3370338" y="73964"/>
                  </a:lnTo>
                  <a:lnTo>
                    <a:pt x="3374034" y="75158"/>
                  </a:lnTo>
                  <a:lnTo>
                    <a:pt x="3376015" y="74142"/>
                  </a:lnTo>
                  <a:lnTo>
                    <a:pt x="3377209" y="70434"/>
                  </a:lnTo>
                  <a:close/>
                </a:path>
                <a:path w="4399915" h="1044575">
                  <a:moveTo>
                    <a:pt x="3400933" y="212026"/>
                  </a:moveTo>
                  <a:lnTo>
                    <a:pt x="3398913" y="208064"/>
                  </a:lnTo>
                  <a:lnTo>
                    <a:pt x="3391522" y="205663"/>
                  </a:lnTo>
                  <a:lnTo>
                    <a:pt x="3387547" y="207683"/>
                  </a:lnTo>
                  <a:lnTo>
                    <a:pt x="3385147" y="215061"/>
                  </a:lnTo>
                  <a:lnTo>
                    <a:pt x="3387166" y="219049"/>
                  </a:lnTo>
                  <a:lnTo>
                    <a:pt x="3394570" y="221449"/>
                  </a:lnTo>
                  <a:lnTo>
                    <a:pt x="3398545" y="219405"/>
                  </a:lnTo>
                  <a:lnTo>
                    <a:pt x="3400933" y="212026"/>
                  </a:lnTo>
                  <a:close/>
                </a:path>
                <a:path w="4399915" h="1044575">
                  <a:moveTo>
                    <a:pt x="3467671" y="3238"/>
                  </a:moveTo>
                  <a:lnTo>
                    <a:pt x="3466503" y="914"/>
                  </a:lnTo>
                  <a:lnTo>
                    <a:pt x="3463658" y="0"/>
                  </a:lnTo>
                  <a:lnTo>
                    <a:pt x="3461220" y="0"/>
                  </a:lnTo>
                  <a:lnTo>
                    <a:pt x="3459848" y="698"/>
                  </a:lnTo>
                  <a:lnTo>
                    <a:pt x="3458451" y="4991"/>
                  </a:lnTo>
                  <a:lnTo>
                    <a:pt x="3459645" y="7315"/>
                  </a:lnTo>
                  <a:lnTo>
                    <a:pt x="3463963" y="8712"/>
                  </a:lnTo>
                  <a:lnTo>
                    <a:pt x="3466274" y="7531"/>
                  </a:lnTo>
                  <a:lnTo>
                    <a:pt x="3467671" y="3238"/>
                  </a:lnTo>
                  <a:close/>
                </a:path>
                <a:path w="4399915" h="1044575">
                  <a:moveTo>
                    <a:pt x="3487864" y="146570"/>
                  </a:moveTo>
                  <a:lnTo>
                    <a:pt x="3486353" y="143598"/>
                  </a:lnTo>
                  <a:lnTo>
                    <a:pt x="3480803" y="141795"/>
                  </a:lnTo>
                  <a:lnTo>
                    <a:pt x="3477831" y="143319"/>
                  </a:lnTo>
                  <a:lnTo>
                    <a:pt x="3476028" y="148869"/>
                  </a:lnTo>
                  <a:lnTo>
                    <a:pt x="3477539" y="151841"/>
                  </a:lnTo>
                  <a:lnTo>
                    <a:pt x="3483089" y="153644"/>
                  </a:lnTo>
                  <a:lnTo>
                    <a:pt x="3486061" y="152120"/>
                  </a:lnTo>
                  <a:lnTo>
                    <a:pt x="3487864" y="146570"/>
                  </a:lnTo>
                  <a:close/>
                </a:path>
                <a:path w="4399915" h="1044575">
                  <a:moveTo>
                    <a:pt x="3505289" y="293611"/>
                  </a:moveTo>
                  <a:lnTo>
                    <a:pt x="3503434" y="289966"/>
                  </a:lnTo>
                  <a:lnTo>
                    <a:pt x="3496665" y="287769"/>
                  </a:lnTo>
                  <a:lnTo>
                    <a:pt x="3493008" y="289623"/>
                  </a:lnTo>
                  <a:lnTo>
                    <a:pt x="3490811" y="296392"/>
                  </a:lnTo>
                  <a:lnTo>
                    <a:pt x="3492677" y="300050"/>
                  </a:lnTo>
                  <a:lnTo>
                    <a:pt x="3499447" y="302247"/>
                  </a:lnTo>
                  <a:lnTo>
                    <a:pt x="3503091" y="300393"/>
                  </a:lnTo>
                  <a:lnTo>
                    <a:pt x="3505289" y="293611"/>
                  </a:lnTo>
                  <a:close/>
                </a:path>
                <a:path w="4399915" h="1044575">
                  <a:moveTo>
                    <a:pt x="3575837" y="81203"/>
                  </a:moveTo>
                  <a:lnTo>
                    <a:pt x="3574491" y="78574"/>
                  </a:lnTo>
                  <a:lnTo>
                    <a:pt x="3569551" y="76962"/>
                  </a:lnTo>
                  <a:lnTo>
                    <a:pt x="3566922" y="78308"/>
                  </a:lnTo>
                  <a:lnTo>
                    <a:pt x="3565309" y="83248"/>
                  </a:lnTo>
                  <a:lnTo>
                    <a:pt x="3566655" y="85890"/>
                  </a:lnTo>
                  <a:lnTo>
                    <a:pt x="3571595" y="87490"/>
                  </a:lnTo>
                  <a:lnTo>
                    <a:pt x="3574237" y="86156"/>
                  </a:lnTo>
                  <a:lnTo>
                    <a:pt x="3575837" y="81203"/>
                  </a:lnTo>
                  <a:close/>
                </a:path>
                <a:path w="4399915" h="1044575">
                  <a:moveTo>
                    <a:pt x="3593084" y="229184"/>
                  </a:moveTo>
                  <a:lnTo>
                    <a:pt x="3591229" y="225526"/>
                  </a:lnTo>
                  <a:lnTo>
                    <a:pt x="3584448" y="223329"/>
                  </a:lnTo>
                  <a:lnTo>
                    <a:pt x="3580815" y="225196"/>
                  </a:lnTo>
                  <a:lnTo>
                    <a:pt x="3578618" y="231965"/>
                  </a:lnTo>
                  <a:lnTo>
                    <a:pt x="3580473" y="235597"/>
                  </a:lnTo>
                  <a:lnTo>
                    <a:pt x="3587254" y="237794"/>
                  </a:lnTo>
                  <a:lnTo>
                    <a:pt x="3590887" y="235953"/>
                  </a:lnTo>
                  <a:lnTo>
                    <a:pt x="3593084" y="229184"/>
                  </a:lnTo>
                  <a:close/>
                </a:path>
                <a:path w="4399915" h="1044575">
                  <a:moveTo>
                    <a:pt x="3609251" y="380682"/>
                  </a:moveTo>
                  <a:lnTo>
                    <a:pt x="3606304" y="374878"/>
                  </a:lnTo>
                  <a:lnTo>
                    <a:pt x="3595522" y="371373"/>
                  </a:lnTo>
                  <a:lnTo>
                    <a:pt x="3589731" y="374332"/>
                  </a:lnTo>
                  <a:lnTo>
                    <a:pt x="3586226" y="385114"/>
                  </a:lnTo>
                  <a:lnTo>
                    <a:pt x="3589172" y="390906"/>
                  </a:lnTo>
                  <a:lnTo>
                    <a:pt x="3599954" y="394411"/>
                  </a:lnTo>
                  <a:lnTo>
                    <a:pt x="3605746" y="391452"/>
                  </a:lnTo>
                  <a:lnTo>
                    <a:pt x="3609251" y="380682"/>
                  </a:lnTo>
                  <a:close/>
                </a:path>
                <a:path w="4399915" h="1044575">
                  <a:moveTo>
                    <a:pt x="3680041" y="165100"/>
                  </a:moveTo>
                  <a:lnTo>
                    <a:pt x="3678364" y="161772"/>
                  </a:lnTo>
                  <a:lnTo>
                    <a:pt x="3672192" y="159766"/>
                  </a:lnTo>
                  <a:lnTo>
                    <a:pt x="3668877" y="161467"/>
                  </a:lnTo>
                  <a:lnTo>
                    <a:pt x="3666883" y="167627"/>
                  </a:lnTo>
                  <a:lnTo>
                    <a:pt x="3668560" y="170929"/>
                  </a:lnTo>
                  <a:lnTo>
                    <a:pt x="3674732" y="172935"/>
                  </a:lnTo>
                  <a:lnTo>
                    <a:pt x="3678034" y="171246"/>
                  </a:lnTo>
                  <a:lnTo>
                    <a:pt x="3680041" y="165100"/>
                  </a:lnTo>
                  <a:close/>
                </a:path>
                <a:path w="4399915" h="1044575">
                  <a:moveTo>
                    <a:pt x="3692829" y="317919"/>
                  </a:moveTo>
                  <a:lnTo>
                    <a:pt x="3690721" y="313766"/>
                  </a:lnTo>
                  <a:lnTo>
                    <a:pt x="3683025" y="311277"/>
                  </a:lnTo>
                  <a:lnTo>
                    <a:pt x="3678885" y="313385"/>
                  </a:lnTo>
                  <a:lnTo>
                    <a:pt x="3676370" y="321081"/>
                  </a:lnTo>
                  <a:lnTo>
                    <a:pt x="3678491" y="325221"/>
                  </a:lnTo>
                  <a:lnTo>
                    <a:pt x="3686187" y="327723"/>
                  </a:lnTo>
                  <a:lnTo>
                    <a:pt x="3690328" y="325615"/>
                  </a:lnTo>
                  <a:lnTo>
                    <a:pt x="3692829" y="317919"/>
                  </a:lnTo>
                  <a:close/>
                </a:path>
                <a:path w="4399915" h="1044575">
                  <a:moveTo>
                    <a:pt x="3705517" y="474179"/>
                  </a:moveTo>
                  <a:lnTo>
                    <a:pt x="3701973" y="467245"/>
                  </a:lnTo>
                  <a:lnTo>
                    <a:pt x="3689045" y="463042"/>
                  </a:lnTo>
                  <a:lnTo>
                    <a:pt x="3682098" y="466559"/>
                  </a:lnTo>
                  <a:lnTo>
                    <a:pt x="3677882" y="479513"/>
                  </a:lnTo>
                  <a:lnTo>
                    <a:pt x="3681425" y="486486"/>
                  </a:lnTo>
                  <a:lnTo>
                    <a:pt x="3694366" y="490689"/>
                  </a:lnTo>
                  <a:lnTo>
                    <a:pt x="3701313" y="487121"/>
                  </a:lnTo>
                  <a:lnTo>
                    <a:pt x="3705517" y="474179"/>
                  </a:lnTo>
                  <a:close/>
                </a:path>
                <a:path w="4399915" h="1044575">
                  <a:moveTo>
                    <a:pt x="3766502" y="101244"/>
                  </a:moveTo>
                  <a:lnTo>
                    <a:pt x="3765080" y="98450"/>
                  </a:lnTo>
                  <a:lnTo>
                    <a:pt x="3759835" y="96748"/>
                  </a:lnTo>
                  <a:lnTo>
                    <a:pt x="3757028" y="98171"/>
                  </a:lnTo>
                  <a:lnTo>
                    <a:pt x="3755326" y="103441"/>
                  </a:lnTo>
                  <a:lnTo>
                    <a:pt x="3756761" y="106235"/>
                  </a:lnTo>
                  <a:lnTo>
                    <a:pt x="3761994" y="107937"/>
                  </a:lnTo>
                  <a:lnTo>
                    <a:pt x="3764800" y="106514"/>
                  </a:lnTo>
                  <a:lnTo>
                    <a:pt x="3766502" y="101244"/>
                  </a:lnTo>
                  <a:close/>
                </a:path>
                <a:path w="4399915" h="1044575">
                  <a:moveTo>
                    <a:pt x="3779926" y="254584"/>
                  </a:moveTo>
                  <a:lnTo>
                    <a:pt x="3777742" y="250266"/>
                  </a:lnTo>
                  <a:lnTo>
                    <a:pt x="3769715" y="247662"/>
                  </a:lnTo>
                  <a:lnTo>
                    <a:pt x="3765423" y="249872"/>
                  </a:lnTo>
                  <a:lnTo>
                    <a:pt x="3762819" y="257873"/>
                  </a:lnTo>
                  <a:lnTo>
                    <a:pt x="3765004" y="262178"/>
                  </a:lnTo>
                  <a:lnTo>
                    <a:pt x="3773017" y="264782"/>
                  </a:lnTo>
                  <a:lnTo>
                    <a:pt x="3777323" y="262585"/>
                  </a:lnTo>
                  <a:lnTo>
                    <a:pt x="3779926" y="254584"/>
                  </a:lnTo>
                  <a:close/>
                </a:path>
                <a:path w="4399915" h="1044575">
                  <a:moveTo>
                    <a:pt x="3787749" y="412267"/>
                  </a:moveTo>
                  <a:lnTo>
                    <a:pt x="3785209" y="407289"/>
                  </a:lnTo>
                  <a:lnTo>
                    <a:pt x="3775976" y="404291"/>
                  </a:lnTo>
                  <a:lnTo>
                    <a:pt x="3771011" y="406831"/>
                  </a:lnTo>
                  <a:lnTo>
                    <a:pt x="3768001" y="416077"/>
                  </a:lnTo>
                  <a:lnTo>
                    <a:pt x="3770541" y="421043"/>
                  </a:lnTo>
                  <a:lnTo>
                    <a:pt x="3779774" y="424040"/>
                  </a:lnTo>
                  <a:lnTo>
                    <a:pt x="3784739" y="421513"/>
                  </a:lnTo>
                  <a:lnTo>
                    <a:pt x="3787749" y="412267"/>
                  </a:lnTo>
                  <a:close/>
                </a:path>
                <a:path w="4399915" h="1044575">
                  <a:moveTo>
                    <a:pt x="3791432" y="574268"/>
                  </a:moveTo>
                  <a:lnTo>
                    <a:pt x="3788384" y="568299"/>
                  </a:lnTo>
                  <a:lnTo>
                    <a:pt x="3777310" y="564705"/>
                  </a:lnTo>
                  <a:lnTo>
                    <a:pt x="3771341" y="567740"/>
                  </a:lnTo>
                  <a:lnTo>
                    <a:pt x="3767734" y="578840"/>
                  </a:lnTo>
                  <a:lnTo>
                    <a:pt x="3770782" y="584784"/>
                  </a:lnTo>
                  <a:lnTo>
                    <a:pt x="3781856" y="588378"/>
                  </a:lnTo>
                  <a:lnTo>
                    <a:pt x="3787825" y="585368"/>
                  </a:lnTo>
                  <a:lnTo>
                    <a:pt x="3791432" y="574268"/>
                  </a:lnTo>
                  <a:close/>
                </a:path>
                <a:path w="4399915" h="1044575">
                  <a:moveTo>
                    <a:pt x="3866604" y="191414"/>
                  </a:moveTo>
                  <a:lnTo>
                    <a:pt x="3864394" y="187109"/>
                  </a:lnTo>
                  <a:lnTo>
                    <a:pt x="3856393" y="184492"/>
                  </a:lnTo>
                  <a:lnTo>
                    <a:pt x="3852087" y="186702"/>
                  </a:lnTo>
                  <a:lnTo>
                    <a:pt x="3849497" y="194703"/>
                  </a:lnTo>
                  <a:lnTo>
                    <a:pt x="3851668" y="199009"/>
                  </a:lnTo>
                  <a:lnTo>
                    <a:pt x="3859682" y="201612"/>
                  </a:lnTo>
                  <a:lnTo>
                    <a:pt x="3864000" y="199415"/>
                  </a:lnTo>
                  <a:lnTo>
                    <a:pt x="3866604" y="191414"/>
                  </a:lnTo>
                  <a:close/>
                </a:path>
                <a:path w="4399915" h="1044575">
                  <a:moveTo>
                    <a:pt x="3874185" y="349554"/>
                  </a:moveTo>
                  <a:lnTo>
                    <a:pt x="3871582" y="344424"/>
                  </a:lnTo>
                  <a:lnTo>
                    <a:pt x="3862044" y="341325"/>
                  </a:lnTo>
                  <a:lnTo>
                    <a:pt x="3856901" y="343941"/>
                  </a:lnTo>
                  <a:lnTo>
                    <a:pt x="3853802" y="353491"/>
                  </a:lnTo>
                  <a:lnTo>
                    <a:pt x="3856418" y="358635"/>
                  </a:lnTo>
                  <a:lnTo>
                    <a:pt x="3865956" y="361734"/>
                  </a:lnTo>
                  <a:lnTo>
                    <a:pt x="3871087" y="359105"/>
                  </a:lnTo>
                  <a:lnTo>
                    <a:pt x="3874185" y="349554"/>
                  </a:lnTo>
                  <a:close/>
                </a:path>
                <a:path w="4399915" h="1044575">
                  <a:moveTo>
                    <a:pt x="3876167" y="512152"/>
                  </a:moveTo>
                  <a:lnTo>
                    <a:pt x="3873373" y="506691"/>
                  </a:lnTo>
                  <a:lnTo>
                    <a:pt x="3863200" y="503389"/>
                  </a:lnTo>
                  <a:lnTo>
                    <a:pt x="3857764" y="506171"/>
                  </a:lnTo>
                  <a:lnTo>
                    <a:pt x="3854450" y="516343"/>
                  </a:lnTo>
                  <a:lnTo>
                    <a:pt x="3857218" y="521779"/>
                  </a:lnTo>
                  <a:lnTo>
                    <a:pt x="3867404" y="525094"/>
                  </a:lnTo>
                  <a:lnTo>
                    <a:pt x="3872852" y="522325"/>
                  </a:lnTo>
                  <a:lnTo>
                    <a:pt x="3876167" y="512152"/>
                  </a:lnTo>
                  <a:close/>
                </a:path>
                <a:path w="4399915" h="1044575">
                  <a:moveTo>
                    <a:pt x="3878478" y="678192"/>
                  </a:moveTo>
                  <a:lnTo>
                    <a:pt x="3874020" y="669417"/>
                  </a:lnTo>
                  <a:lnTo>
                    <a:pt x="3857675" y="664108"/>
                  </a:lnTo>
                  <a:lnTo>
                    <a:pt x="3848925" y="668591"/>
                  </a:lnTo>
                  <a:lnTo>
                    <a:pt x="3843617" y="684911"/>
                  </a:lnTo>
                  <a:lnTo>
                    <a:pt x="3848062" y="693699"/>
                  </a:lnTo>
                  <a:lnTo>
                    <a:pt x="3864406" y="699008"/>
                  </a:lnTo>
                  <a:lnTo>
                    <a:pt x="3873169" y="694524"/>
                  </a:lnTo>
                  <a:lnTo>
                    <a:pt x="3878478" y="678192"/>
                  </a:lnTo>
                  <a:close/>
                </a:path>
                <a:path w="4399915" h="1044575">
                  <a:moveTo>
                    <a:pt x="3953573" y="789940"/>
                  </a:moveTo>
                  <a:lnTo>
                    <a:pt x="3951681" y="783361"/>
                  </a:lnTo>
                  <a:lnTo>
                    <a:pt x="3947452" y="777963"/>
                  </a:lnTo>
                  <a:lnTo>
                    <a:pt x="3941267" y="774471"/>
                  </a:lnTo>
                  <a:lnTo>
                    <a:pt x="3934206" y="773658"/>
                  </a:lnTo>
                  <a:lnTo>
                    <a:pt x="3927614" y="775538"/>
                  </a:lnTo>
                  <a:lnTo>
                    <a:pt x="3922204" y="779754"/>
                  </a:lnTo>
                  <a:lnTo>
                    <a:pt x="3918724" y="785939"/>
                  </a:lnTo>
                  <a:lnTo>
                    <a:pt x="3917912" y="793000"/>
                  </a:lnTo>
                  <a:lnTo>
                    <a:pt x="3919804" y="799592"/>
                  </a:lnTo>
                  <a:lnTo>
                    <a:pt x="3924020" y="804989"/>
                  </a:lnTo>
                  <a:lnTo>
                    <a:pt x="3930218" y="808482"/>
                  </a:lnTo>
                  <a:lnTo>
                    <a:pt x="3937266" y="809294"/>
                  </a:lnTo>
                  <a:lnTo>
                    <a:pt x="3943858" y="807415"/>
                  </a:lnTo>
                  <a:lnTo>
                    <a:pt x="3949268" y="803186"/>
                  </a:lnTo>
                  <a:lnTo>
                    <a:pt x="3952760" y="797001"/>
                  </a:lnTo>
                  <a:lnTo>
                    <a:pt x="3953573" y="789940"/>
                  </a:lnTo>
                  <a:close/>
                </a:path>
                <a:path w="4399915" h="1044575">
                  <a:moveTo>
                    <a:pt x="3958628" y="287286"/>
                  </a:moveTo>
                  <a:lnTo>
                    <a:pt x="3956443" y="282981"/>
                  </a:lnTo>
                  <a:lnTo>
                    <a:pt x="3948417" y="280365"/>
                  </a:lnTo>
                  <a:lnTo>
                    <a:pt x="3944112" y="282575"/>
                  </a:lnTo>
                  <a:lnTo>
                    <a:pt x="3941508" y="290588"/>
                  </a:lnTo>
                  <a:lnTo>
                    <a:pt x="3943705" y="294855"/>
                  </a:lnTo>
                  <a:lnTo>
                    <a:pt x="3951732" y="297472"/>
                  </a:lnTo>
                  <a:lnTo>
                    <a:pt x="3956024" y="295313"/>
                  </a:lnTo>
                  <a:lnTo>
                    <a:pt x="3958628" y="287286"/>
                  </a:lnTo>
                  <a:close/>
                </a:path>
                <a:path w="4399915" h="1044575">
                  <a:moveTo>
                    <a:pt x="3959441" y="616915"/>
                  </a:moveTo>
                  <a:lnTo>
                    <a:pt x="3956151" y="610463"/>
                  </a:lnTo>
                  <a:lnTo>
                    <a:pt x="3944137" y="606552"/>
                  </a:lnTo>
                  <a:lnTo>
                    <a:pt x="3937685" y="609841"/>
                  </a:lnTo>
                  <a:lnTo>
                    <a:pt x="3933774" y="621855"/>
                  </a:lnTo>
                  <a:lnTo>
                    <a:pt x="3937063" y="628307"/>
                  </a:lnTo>
                  <a:lnTo>
                    <a:pt x="3949077" y="632206"/>
                  </a:lnTo>
                  <a:lnTo>
                    <a:pt x="3955542" y="628929"/>
                  </a:lnTo>
                  <a:lnTo>
                    <a:pt x="3959441" y="616915"/>
                  </a:lnTo>
                  <a:close/>
                </a:path>
                <a:path w="4399915" h="1044575">
                  <a:moveTo>
                    <a:pt x="3963187" y="449605"/>
                  </a:moveTo>
                  <a:lnTo>
                    <a:pt x="3960076" y="443484"/>
                  </a:lnTo>
                  <a:lnTo>
                    <a:pt x="3948684" y="439788"/>
                  </a:lnTo>
                  <a:lnTo>
                    <a:pt x="3942562" y="442912"/>
                  </a:lnTo>
                  <a:lnTo>
                    <a:pt x="3938854" y="454304"/>
                  </a:lnTo>
                  <a:lnTo>
                    <a:pt x="3941978" y="460425"/>
                  </a:lnTo>
                  <a:lnTo>
                    <a:pt x="3953370" y="464134"/>
                  </a:lnTo>
                  <a:lnTo>
                    <a:pt x="3959479" y="461010"/>
                  </a:lnTo>
                  <a:lnTo>
                    <a:pt x="3963187" y="449605"/>
                  </a:lnTo>
                  <a:close/>
                </a:path>
                <a:path w="4399915" h="1044575">
                  <a:moveTo>
                    <a:pt x="4023537" y="904138"/>
                  </a:moveTo>
                  <a:lnTo>
                    <a:pt x="4021404" y="896683"/>
                  </a:lnTo>
                  <a:lnTo>
                    <a:pt x="4016629" y="890562"/>
                  </a:lnTo>
                  <a:lnTo>
                    <a:pt x="4009644" y="886612"/>
                  </a:lnTo>
                  <a:lnTo>
                    <a:pt x="4001643" y="885698"/>
                  </a:lnTo>
                  <a:lnTo>
                    <a:pt x="3994188" y="887831"/>
                  </a:lnTo>
                  <a:lnTo>
                    <a:pt x="3988066" y="892606"/>
                  </a:lnTo>
                  <a:lnTo>
                    <a:pt x="3984129" y="899591"/>
                  </a:lnTo>
                  <a:lnTo>
                    <a:pt x="3983202" y="907592"/>
                  </a:lnTo>
                  <a:lnTo>
                    <a:pt x="3985336" y="915047"/>
                  </a:lnTo>
                  <a:lnTo>
                    <a:pt x="3990124" y="921169"/>
                  </a:lnTo>
                  <a:lnTo>
                    <a:pt x="3997134" y="925106"/>
                  </a:lnTo>
                  <a:lnTo>
                    <a:pt x="4005110" y="926033"/>
                  </a:lnTo>
                  <a:lnTo>
                    <a:pt x="4012565" y="923886"/>
                  </a:lnTo>
                  <a:lnTo>
                    <a:pt x="4018673" y="919111"/>
                  </a:lnTo>
                  <a:lnTo>
                    <a:pt x="4022623" y="912101"/>
                  </a:lnTo>
                  <a:lnTo>
                    <a:pt x="4023537" y="904138"/>
                  </a:lnTo>
                  <a:close/>
                </a:path>
                <a:path w="4399915" h="1044575">
                  <a:moveTo>
                    <a:pt x="4037596" y="726071"/>
                  </a:moveTo>
                  <a:lnTo>
                    <a:pt x="4033456" y="717969"/>
                  </a:lnTo>
                  <a:lnTo>
                    <a:pt x="4018356" y="713066"/>
                  </a:lnTo>
                  <a:lnTo>
                    <a:pt x="4010253" y="717194"/>
                  </a:lnTo>
                  <a:lnTo>
                    <a:pt x="4005338" y="732307"/>
                  </a:lnTo>
                  <a:lnTo>
                    <a:pt x="4009479" y="740397"/>
                  </a:lnTo>
                  <a:lnTo>
                    <a:pt x="4024566" y="745312"/>
                  </a:lnTo>
                  <a:lnTo>
                    <a:pt x="4032694" y="741184"/>
                  </a:lnTo>
                  <a:lnTo>
                    <a:pt x="4037596" y="726071"/>
                  </a:lnTo>
                  <a:close/>
                </a:path>
                <a:path w="4399915" h="1044575">
                  <a:moveTo>
                    <a:pt x="4045331" y="554685"/>
                  </a:moveTo>
                  <a:lnTo>
                    <a:pt x="4041965" y="548055"/>
                  </a:lnTo>
                  <a:lnTo>
                    <a:pt x="4029646" y="544042"/>
                  </a:lnTo>
                  <a:lnTo>
                    <a:pt x="4023017" y="547433"/>
                  </a:lnTo>
                  <a:lnTo>
                    <a:pt x="4019029" y="559739"/>
                  </a:lnTo>
                  <a:lnTo>
                    <a:pt x="4022394" y="566356"/>
                  </a:lnTo>
                  <a:lnTo>
                    <a:pt x="4034713" y="570357"/>
                  </a:lnTo>
                  <a:lnTo>
                    <a:pt x="4041343" y="566978"/>
                  </a:lnTo>
                  <a:lnTo>
                    <a:pt x="4045331" y="554685"/>
                  </a:lnTo>
                  <a:close/>
                </a:path>
                <a:path w="4399915" h="1044575">
                  <a:moveTo>
                    <a:pt x="4048226" y="387464"/>
                  </a:moveTo>
                  <a:lnTo>
                    <a:pt x="4045280" y="381685"/>
                  </a:lnTo>
                  <a:lnTo>
                    <a:pt x="4034498" y="378180"/>
                  </a:lnTo>
                  <a:lnTo>
                    <a:pt x="4028719" y="381127"/>
                  </a:lnTo>
                  <a:lnTo>
                    <a:pt x="4025214" y="391922"/>
                  </a:lnTo>
                  <a:lnTo>
                    <a:pt x="4028160" y="397700"/>
                  </a:lnTo>
                  <a:lnTo>
                    <a:pt x="4038943" y="401205"/>
                  </a:lnTo>
                  <a:lnTo>
                    <a:pt x="4044721" y="398259"/>
                  </a:lnTo>
                  <a:lnTo>
                    <a:pt x="4048226" y="387464"/>
                  </a:lnTo>
                  <a:close/>
                </a:path>
                <a:path w="4399915" h="1044575">
                  <a:moveTo>
                    <a:pt x="4083875" y="1022540"/>
                  </a:moveTo>
                  <a:lnTo>
                    <a:pt x="4081729" y="1015085"/>
                  </a:lnTo>
                  <a:lnTo>
                    <a:pt x="4076941" y="1008989"/>
                  </a:lnTo>
                  <a:lnTo>
                    <a:pt x="4069943" y="1005027"/>
                  </a:lnTo>
                  <a:lnTo>
                    <a:pt x="4061968" y="1004112"/>
                  </a:lnTo>
                  <a:lnTo>
                    <a:pt x="4054513" y="1006233"/>
                  </a:lnTo>
                  <a:lnTo>
                    <a:pt x="4048404" y="1011008"/>
                  </a:lnTo>
                  <a:lnTo>
                    <a:pt x="4044467" y="1017993"/>
                  </a:lnTo>
                  <a:lnTo>
                    <a:pt x="4043540" y="1025994"/>
                  </a:lnTo>
                  <a:lnTo>
                    <a:pt x="4045674" y="1033449"/>
                  </a:lnTo>
                  <a:lnTo>
                    <a:pt x="4050449" y="1039558"/>
                  </a:lnTo>
                  <a:lnTo>
                    <a:pt x="4057446" y="1043495"/>
                  </a:lnTo>
                  <a:lnTo>
                    <a:pt x="4065435" y="1044435"/>
                  </a:lnTo>
                  <a:lnTo>
                    <a:pt x="4072890" y="1042301"/>
                  </a:lnTo>
                  <a:lnTo>
                    <a:pt x="4079011" y="1037526"/>
                  </a:lnTo>
                  <a:lnTo>
                    <a:pt x="4082961" y="1030503"/>
                  </a:lnTo>
                  <a:lnTo>
                    <a:pt x="4083875" y="1022540"/>
                  </a:lnTo>
                  <a:close/>
                </a:path>
                <a:path w="4399915" h="1044575">
                  <a:moveTo>
                    <a:pt x="4108627" y="841641"/>
                  </a:moveTo>
                  <a:lnTo>
                    <a:pt x="4106621" y="834605"/>
                  </a:lnTo>
                  <a:lnTo>
                    <a:pt x="4102125" y="828840"/>
                  </a:lnTo>
                  <a:lnTo>
                    <a:pt x="4095534" y="825119"/>
                  </a:lnTo>
                  <a:lnTo>
                    <a:pt x="4088003" y="824255"/>
                  </a:lnTo>
                  <a:lnTo>
                    <a:pt x="4080980" y="826274"/>
                  </a:lnTo>
                  <a:lnTo>
                    <a:pt x="4075214" y="830783"/>
                  </a:lnTo>
                  <a:lnTo>
                    <a:pt x="4071505" y="837374"/>
                  </a:lnTo>
                  <a:lnTo>
                    <a:pt x="4070629" y="844905"/>
                  </a:lnTo>
                  <a:lnTo>
                    <a:pt x="4072648" y="851928"/>
                  </a:lnTo>
                  <a:lnTo>
                    <a:pt x="4077144" y="857694"/>
                  </a:lnTo>
                  <a:lnTo>
                    <a:pt x="4083735" y="861402"/>
                  </a:lnTo>
                  <a:lnTo>
                    <a:pt x="4091254" y="862279"/>
                  </a:lnTo>
                  <a:lnTo>
                    <a:pt x="4098277" y="860259"/>
                  </a:lnTo>
                  <a:lnTo>
                    <a:pt x="4104043" y="855764"/>
                  </a:lnTo>
                  <a:lnTo>
                    <a:pt x="4107764" y="849160"/>
                  </a:lnTo>
                  <a:lnTo>
                    <a:pt x="4108627" y="841641"/>
                  </a:lnTo>
                  <a:close/>
                </a:path>
                <a:path w="4399915" h="1044575">
                  <a:moveTo>
                    <a:pt x="4121975" y="664057"/>
                  </a:moveTo>
                  <a:lnTo>
                    <a:pt x="4118191" y="656628"/>
                  </a:lnTo>
                  <a:lnTo>
                    <a:pt x="4104309" y="652119"/>
                  </a:lnTo>
                  <a:lnTo>
                    <a:pt x="4096880" y="655904"/>
                  </a:lnTo>
                  <a:lnTo>
                    <a:pt x="4092384" y="669747"/>
                  </a:lnTo>
                  <a:lnTo>
                    <a:pt x="4096169" y="677202"/>
                  </a:lnTo>
                  <a:lnTo>
                    <a:pt x="4110037" y="681710"/>
                  </a:lnTo>
                  <a:lnTo>
                    <a:pt x="4117479" y="677900"/>
                  </a:lnTo>
                  <a:lnTo>
                    <a:pt x="4121975" y="664057"/>
                  </a:lnTo>
                  <a:close/>
                </a:path>
                <a:path w="4399915" h="1044575">
                  <a:moveTo>
                    <a:pt x="4130916" y="492493"/>
                  </a:moveTo>
                  <a:lnTo>
                    <a:pt x="4127538" y="485876"/>
                  </a:lnTo>
                  <a:lnTo>
                    <a:pt x="4115219" y="481876"/>
                  </a:lnTo>
                  <a:lnTo>
                    <a:pt x="4108615" y="485241"/>
                  </a:lnTo>
                  <a:lnTo>
                    <a:pt x="4104602" y="497586"/>
                  </a:lnTo>
                  <a:lnTo>
                    <a:pt x="4107980" y="504190"/>
                  </a:lnTo>
                  <a:lnTo>
                    <a:pt x="4120286" y="508190"/>
                  </a:lnTo>
                  <a:lnTo>
                    <a:pt x="4126903" y="504825"/>
                  </a:lnTo>
                  <a:lnTo>
                    <a:pt x="4130916" y="492493"/>
                  </a:lnTo>
                  <a:close/>
                </a:path>
                <a:path w="4399915" h="1044575">
                  <a:moveTo>
                    <a:pt x="4162361" y="959015"/>
                  </a:moveTo>
                  <a:lnTo>
                    <a:pt x="4159415" y="953211"/>
                  </a:lnTo>
                  <a:lnTo>
                    <a:pt x="4148632" y="949706"/>
                  </a:lnTo>
                  <a:lnTo>
                    <a:pt x="4142829" y="952665"/>
                  </a:lnTo>
                  <a:lnTo>
                    <a:pt x="4139336" y="963447"/>
                  </a:lnTo>
                  <a:lnTo>
                    <a:pt x="4142282" y="969238"/>
                  </a:lnTo>
                  <a:lnTo>
                    <a:pt x="4153065" y="972743"/>
                  </a:lnTo>
                  <a:lnTo>
                    <a:pt x="4158856" y="969784"/>
                  </a:lnTo>
                  <a:lnTo>
                    <a:pt x="4162361" y="959015"/>
                  </a:lnTo>
                  <a:close/>
                </a:path>
                <a:path w="4399915" h="1044575">
                  <a:moveTo>
                    <a:pt x="4192930" y="777417"/>
                  </a:moveTo>
                  <a:lnTo>
                    <a:pt x="4188536" y="768807"/>
                  </a:lnTo>
                  <a:lnTo>
                    <a:pt x="4172534" y="763600"/>
                  </a:lnTo>
                  <a:lnTo>
                    <a:pt x="4163923" y="767981"/>
                  </a:lnTo>
                  <a:lnTo>
                    <a:pt x="4158716" y="784009"/>
                  </a:lnTo>
                  <a:lnTo>
                    <a:pt x="4163098" y="792632"/>
                  </a:lnTo>
                  <a:lnTo>
                    <a:pt x="4179112" y="797839"/>
                  </a:lnTo>
                  <a:lnTo>
                    <a:pt x="4187723" y="793432"/>
                  </a:lnTo>
                  <a:lnTo>
                    <a:pt x="4192930" y="777417"/>
                  </a:lnTo>
                  <a:close/>
                </a:path>
                <a:path w="4399915" h="1044575">
                  <a:moveTo>
                    <a:pt x="4207357" y="601865"/>
                  </a:moveTo>
                  <a:lnTo>
                    <a:pt x="4203662" y="594563"/>
                  </a:lnTo>
                  <a:lnTo>
                    <a:pt x="4190098" y="590169"/>
                  </a:lnTo>
                  <a:lnTo>
                    <a:pt x="4182808" y="593890"/>
                  </a:lnTo>
                  <a:lnTo>
                    <a:pt x="4178414" y="607441"/>
                  </a:lnTo>
                  <a:lnTo>
                    <a:pt x="4182122" y="614705"/>
                  </a:lnTo>
                  <a:lnTo>
                    <a:pt x="4195686" y="619112"/>
                  </a:lnTo>
                  <a:lnTo>
                    <a:pt x="4202963" y="615403"/>
                  </a:lnTo>
                  <a:lnTo>
                    <a:pt x="4207357" y="601865"/>
                  </a:lnTo>
                  <a:close/>
                </a:path>
                <a:path w="4399915" h="1044575">
                  <a:moveTo>
                    <a:pt x="4247375" y="896416"/>
                  </a:moveTo>
                  <a:lnTo>
                    <a:pt x="4244924" y="891616"/>
                  </a:lnTo>
                  <a:lnTo>
                    <a:pt x="4235996" y="888707"/>
                  </a:lnTo>
                  <a:lnTo>
                    <a:pt x="4231195" y="891159"/>
                  </a:lnTo>
                  <a:lnTo>
                    <a:pt x="4228300" y="900074"/>
                  </a:lnTo>
                  <a:lnTo>
                    <a:pt x="4230725" y="904887"/>
                  </a:lnTo>
                  <a:lnTo>
                    <a:pt x="4239666" y="907796"/>
                  </a:lnTo>
                  <a:lnTo>
                    <a:pt x="4244479" y="905332"/>
                  </a:lnTo>
                  <a:lnTo>
                    <a:pt x="4247375" y="896416"/>
                  </a:lnTo>
                  <a:close/>
                </a:path>
                <a:path w="4399915" h="1044575">
                  <a:moveTo>
                    <a:pt x="4278414" y="715022"/>
                  </a:moveTo>
                  <a:lnTo>
                    <a:pt x="4274185" y="706767"/>
                  </a:lnTo>
                  <a:lnTo>
                    <a:pt x="4258792" y="701763"/>
                  </a:lnTo>
                  <a:lnTo>
                    <a:pt x="4250499" y="705954"/>
                  </a:lnTo>
                  <a:lnTo>
                    <a:pt x="4245495" y="721360"/>
                  </a:lnTo>
                  <a:lnTo>
                    <a:pt x="4249725" y="729640"/>
                  </a:lnTo>
                  <a:lnTo>
                    <a:pt x="4265130" y="734644"/>
                  </a:lnTo>
                  <a:lnTo>
                    <a:pt x="4273410" y="730427"/>
                  </a:lnTo>
                  <a:lnTo>
                    <a:pt x="4278414" y="715022"/>
                  </a:lnTo>
                  <a:close/>
                </a:path>
                <a:path w="4399915" h="1044575">
                  <a:moveTo>
                    <a:pt x="4314952" y="1017257"/>
                  </a:moveTo>
                  <a:lnTo>
                    <a:pt x="4312640" y="1009142"/>
                  </a:lnTo>
                  <a:lnTo>
                    <a:pt x="4307446" y="1002499"/>
                  </a:lnTo>
                  <a:lnTo>
                    <a:pt x="4299851" y="998207"/>
                  </a:lnTo>
                  <a:lnTo>
                    <a:pt x="4291165" y="997204"/>
                  </a:lnTo>
                  <a:lnTo>
                    <a:pt x="4283049" y="999528"/>
                  </a:lnTo>
                  <a:lnTo>
                    <a:pt x="4276407" y="1004722"/>
                  </a:lnTo>
                  <a:lnTo>
                    <a:pt x="4272127" y="1012329"/>
                  </a:lnTo>
                  <a:lnTo>
                    <a:pt x="4271111" y="1021016"/>
                  </a:lnTo>
                  <a:lnTo>
                    <a:pt x="4273435" y="1029131"/>
                  </a:lnTo>
                  <a:lnTo>
                    <a:pt x="4278630" y="1035773"/>
                  </a:lnTo>
                  <a:lnTo>
                    <a:pt x="4286250" y="1040053"/>
                  </a:lnTo>
                  <a:lnTo>
                    <a:pt x="4294911" y="1041057"/>
                  </a:lnTo>
                  <a:lnTo>
                    <a:pt x="4303014" y="1038733"/>
                  </a:lnTo>
                  <a:lnTo>
                    <a:pt x="4309656" y="1033551"/>
                  </a:lnTo>
                  <a:lnTo>
                    <a:pt x="4313961" y="1025931"/>
                  </a:lnTo>
                  <a:lnTo>
                    <a:pt x="4314952" y="1017257"/>
                  </a:lnTo>
                  <a:close/>
                </a:path>
                <a:path w="4399915" h="1044575">
                  <a:moveTo>
                    <a:pt x="4341063" y="833958"/>
                  </a:moveTo>
                  <a:lnTo>
                    <a:pt x="4339336" y="827887"/>
                  </a:lnTo>
                  <a:lnTo>
                    <a:pt x="4335450" y="822934"/>
                  </a:lnTo>
                  <a:lnTo>
                    <a:pt x="4329785" y="819721"/>
                  </a:lnTo>
                  <a:lnTo>
                    <a:pt x="4323296" y="818972"/>
                  </a:lnTo>
                  <a:lnTo>
                    <a:pt x="4317238" y="820712"/>
                  </a:lnTo>
                  <a:lnTo>
                    <a:pt x="4312259" y="824598"/>
                  </a:lnTo>
                  <a:lnTo>
                    <a:pt x="4309059" y="830275"/>
                  </a:lnTo>
                  <a:lnTo>
                    <a:pt x="4308310" y="836752"/>
                  </a:lnTo>
                  <a:lnTo>
                    <a:pt x="4310062" y="842810"/>
                  </a:lnTo>
                  <a:lnTo>
                    <a:pt x="4313948" y="847763"/>
                  </a:lnTo>
                  <a:lnTo>
                    <a:pt x="4319638" y="850963"/>
                  </a:lnTo>
                  <a:lnTo>
                    <a:pt x="4326102" y="851712"/>
                  </a:lnTo>
                  <a:lnTo>
                    <a:pt x="4332160" y="849985"/>
                  </a:lnTo>
                  <a:lnTo>
                    <a:pt x="4337126" y="846112"/>
                  </a:lnTo>
                  <a:lnTo>
                    <a:pt x="4340326" y="840435"/>
                  </a:lnTo>
                  <a:lnTo>
                    <a:pt x="4341063" y="833958"/>
                  </a:lnTo>
                  <a:close/>
                </a:path>
                <a:path w="4399915" h="1044575">
                  <a:moveTo>
                    <a:pt x="4399356" y="954189"/>
                  </a:moveTo>
                  <a:lnTo>
                    <a:pt x="4397413" y="947369"/>
                  </a:lnTo>
                  <a:lnTo>
                    <a:pt x="4393057" y="941793"/>
                  </a:lnTo>
                  <a:lnTo>
                    <a:pt x="4386681" y="938199"/>
                  </a:lnTo>
                  <a:lnTo>
                    <a:pt x="4379379" y="937348"/>
                  </a:lnTo>
                  <a:lnTo>
                    <a:pt x="4372559" y="939292"/>
                  </a:lnTo>
                  <a:lnTo>
                    <a:pt x="4366984" y="943660"/>
                  </a:lnTo>
                  <a:lnTo>
                    <a:pt x="4363377" y="950074"/>
                  </a:lnTo>
                  <a:lnTo>
                    <a:pt x="4362526" y="957351"/>
                  </a:lnTo>
                  <a:lnTo>
                    <a:pt x="4364482" y="964158"/>
                  </a:lnTo>
                  <a:lnTo>
                    <a:pt x="4368851" y="969746"/>
                  </a:lnTo>
                  <a:lnTo>
                    <a:pt x="4375251" y="973353"/>
                  </a:lnTo>
                  <a:lnTo>
                    <a:pt x="4382528" y="974178"/>
                  </a:lnTo>
                  <a:lnTo>
                    <a:pt x="4389336" y="972235"/>
                  </a:lnTo>
                  <a:lnTo>
                    <a:pt x="4394911" y="967867"/>
                  </a:lnTo>
                  <a:lnTo>
                    <a:pt x="4398518" y="961491"/>
                  </a:lnTo>
                  <a:lnTo>
                    <a:pt x="4399356" y="954189"/>
                  </a:lnTo>
                  <a:close/>
                </a:path>
              </a:pathLst>
            </a:custGeom>
            <a:solidFill>
              <a:srgbClr val="FFFFFF">
                <a:alpha val="22999"/>
              </a:srgbClr>
            </a:solidFill>
          </p:spPr>
          <p:txBody>
            <a:bodyPr wrap="square" lIns="0" tIns="0" rIns="0" bIns="0" rtlCol="0"/>
            <a:lstStyle/>
            <a:p>
              <a:endParaRPr/>
            </a:p>
          </p:txBody>
        </p:sp>
        <p:sp>
          <p:nvSpPr>
            <p:cNvPr id="8" name="object 8"/>
            <p:cNvSpPr/>
            <p:nvPr/>
          </p:nvSpPr>
          <p:spPr>
            <a:xfrm>
              <a:off x="4936439" y="1701"/>
              <a:ext cx="5307965" cy="1044575"/>
            </a:xfrm>
            <a:custGeom>
              <a:avLst/>
              <a:gdLst/>
              <a:ahLst/>
              <a:cxnLst/>
              <a:rect l="l" t="t" r="r" b="b"/>
              <a:pathLst>
                <a:path w="5307965" h="1044575">
                  <a:moveTo>
                    <a:pt x="56705" y="1008037"/>
                  </a:moveTo>
                  <a:lnTo>
                    <a:pt x="53695" y="997534"/>
                  </a:lnTo>
                  <a:lnTo>
                    <a:pt x="46977" y="988936"/>
                  </a:lnTo>
                  <a:lnTo>
                    <a:pt x="37134" y="983373"/>
                  </a:lnTo>
                  <a:lnTo>
                    <a:pt x="25920" y="982091"/>
                  </a:lnTo>
                  <a:lnTo>
                    <a:pt x="15430" y="985100"/>
                  </a:lnTo>
                  <a:lnTo>
                    <a:pt x="6832" y="991831"/>
                  </a:lnTo>
                  <a:lnTo>
                    <a:pt x="1295" y="1001674"/>
                  </a:lnTo>
                  <a:lnTo>
                    <a:pt x="0" y="1012901"/>
                  </a:lnTo>
                  <a:lnTo>
                    <a:pt x="2997" y="1023378"/>
                  </a:lnTo>
                  <a:lnTo>
                    <a:pt x="9715" y="1031976"/>
                  </a:lnTo>
                  <a:lnTo>
                    <a:pt x="19545" y="1037526"/>
                  </a:lnTo>
                  <a:lnTo>
                    <a:pt x="30772" y="1038821"/>
                  </a:lnTo>
                  <a:lnTo>
                    <a:pt x="41262" y="1035812"/>
                  </a:lnTo>
                  <a:lnTo>
                    <a:pt x="49860" y="1029093"/>
                  </a:lnTo>
                  <a:lnTo>
                    <a:pt x="55410" y="1019263"/>
                  </a:lnTo>
                  <a:lnTo>
                    <a:pt x="56705" y="1008037"/>
                  </a:lnTo>
                  <a:close/>
                </a:path>
                <a:path w="5307965" h="1044575">
                  <a:moveTo>
                    <a:pt x="94475" y="884567"/>
                  </a:moveTo>
                  <a:lnTo>
                    <a:pt x="92456" y="877531"/>
                  </a:lnTo>
                  <a:lnTo>
                    <a:pt x="87960" y="871778"/>
                  </a:lnTo>
                  <a:lnTo>
                    <a:pt x="81356" y="868045"/>
                  </a:lnTo>
                  <a:lnTo>
                    <a:pt x="73837" y="867181"/>
                  </a:lnTo>
                  <a:lnTo>
                    <a:pt x="66814" y="869200"/>
                  </a:lnTo>
                  <a:lnTo>
                    <a:pt x="61048" y="873696"/>
                  </a:lnTo>
                  <a:lnTo>
                    <a:pt x="57340" y="880287"/>
                  </a:lnTo>
                  <a:lnTo>
                    <a:pt x="56464" y="887818"/>
                  </a:lnTo>
                  <a:lnTo>
                    <a:pt x="58483" y="894842"/>
                  </a:lnTo>
                  <a:lnTo>
                    <a:pt x="62979" y="900595"/>
                  </a:lnTo>
                  <a:lnTo>
                    <a:pt x="69570" y="904303"/>
                  </a:lnTo>
                  <a:lnTo>
                    <a:pt x="77101" y="905179"/>
                  </a:lnTo>
                  <a:lnTo>
                    <a:pt x="84124" y="903173"/>
                  </a:lnTo>
                  <a:lnTo>
                    <a:pt x="89890" y="898677"/>
                  </a:lnTo>
                  <a:lnTo>
                    <a:pt x="93611" y="892073"/>
                  </a:lnTo>
                  <a:lnTo>
                    <a:pt x="94475" y="884567"/>
                  </a:lnTo>
                  <a:close/>
                </a:path>
                <a:path w="5307965" h="1044575">
                  <a:moveTo>
                    <a:pt x="142684" y="761631"/>
                  </a:moveTo>
                  <a:lnTo>
                    <a:pt x="139065" y="754507"/>
                  </a:lnTo>
                  <a:lnTo>
                    <a:pt x="125818" y="750201"/>
                  </a:lnTo>
                  <a:lnTo>
                    <a:pt x="118694" y="753833"/>
                  </a:lnTo>
                  <a:lnTo>
                    <a:pt x="114401" y="767067"/>
                  </a:lnTo>
                  <a:lnTo>
                    <a:pt x="118021" y="774204"/>
                  </a:lnTo>
                  <a:lnTo>
                    <a:pt x="131279" y="778510"/>
                  </a:lnTo>
                  <a:lnTo>
                    <a:pt x="138391" y="774865"/>
                  </a:lnTo>
                  <a:lnTo>
                    <a:pt x="142684" y="761631"/>
                  </a:lnTo>
                  <a:close/>
                </a:path>
                <a:path w="5307965" h="1044575">
                  <a:moveTo>
                    <a:pt x="156286" y="1010526"/>
                  </a:moveTo>
                  <a:lnTo>
                    <a:pt x="154571" y="1004582"/>
                  </a:lnTo>
                  <a:lnTo>
                    <a:pt x="150761" y="999705"/>
                  </a:lnTo>
                  <a:lnTo>
                    <a:pt x="145199" y="996556"/>
                  </a:lnTo>
                  <a:lnTo>
                    <a:pt x="138823" y="995832"/>
                  </a:lnTo>
                  <a:lnTo>
                    <a:pt x="132880" y="997534"/>
                  </a:lnTo>
                  <a:lnTo>
                    <a:pt x="128016" y="1001344"/>
                  </a:lnTo>
                  <a:lnTo>
                    <a:pt x="124879" y="1006906"/>
                  </a:lnTo>
                  <a:lnTo>
                    <a:pt x="124142" y="1013294"/>
                  </a:lnTo>
                  <a:lnTo>
                    <a:pt x="125844" y="1019238"/>
                  </a:lnTo>
                  <a:lnTo>
                    <a:pt x="129641" y="1024102"/>
                  </a:lnTo>
                  <a:lnTo>
                    <a:pt x="135229" y="1027239"/>
                  </a:lnTo>
                  <a:lnTo>
                    <a:pt x="141579" y="1027988"/>
                  </a:lnTo>
                  <a:lnTo>
                    <a:pt x="147523" y="1026287"/>
                  </a:lnTo>
                  <a:lnTo>
                    <a:pt x="152400" y="1022477"/>
                  </a:lnTo>
                  <a:lnTo>
                    <a:pt x="155562" y="1016876"/>
                  </a:lnTo>
                  <a:lnTo>
                    <a:pt x="156286" y="1010526"/>
                  </a:lnTo>
                  <a:close/>
                </a:path>
                <a:path w="5307965" h="1044575">
                  <a:moveTo>
                    <a:pt x="200291" y="642734"/>
                  </a:moveTo>
                  <a:lnTo>
                    <a:pt x="196989" y="636295"/>
                  </a:lnTo>
                  <a:lnTo>
                    <a:pt x="184975" y="632383"/>
                  </a:lnTo>
                  <a:lnTo>
                    <a:pt x="178523" y="635673"/>
                  </a:lnTo>
                  <a:lnTo>
                    <a:pt x="174625" y="647700"/>
                  </a:lnTo>
                  <a:lnTo>
                    <a:pt x="177901" y="654138"/>
                  </a:lnTo>
                  <a:lnTo>
                    <a:pt x="189928" y="658037"/>
                  </a:lnTo>
                  <a:lnTo>
                    <a:pt x="196380" y="654761"/>
                  </a:lnTo>
                  <a:lnTo>
                    <a:pt x="200291" y="642734"/>
                  </a:lnTo>
                  <a:close/>
                </a:path>
                <a:path w="5307965" h="1044575">
                  <a:moveTo>
                    <a:pt x="215150" y="886104"/>
                  </a:moveTo>
                  <a:lnTo>
                    <a:pt x="212394" y="876503"/>
                  </a:lnTo>
                  <a:lnTo>
                    <a:pt x="206235" y="868629"/>
                  </a:lnTo>
                  <a:lnTo>
                    <a:pt x="197218" y="863536"/>
                  </a:lnTo>
                  <a:lnTo>
                    <a:pt x="186905" y="862342"/>
                  </a:lnTo>
                  <a:lnTo>
                    <a:pt x="177292" y="865085"/>
                  </a:lnTo>
                  <a:lnTo>
                    <a:pt x="169405" y="871232"/>
                  </a:lnTo>
                  <a:lnTo>
                    <a:pt x="164312" y="880249"/>
                  </a:lnTo>
                  <a:lnTo>
                    <a:pt x="163118" y="890574"/>
                  </a:lnTo>
                  <a:lnTo>
                    <a:pt x="165874" y="900201"/>
                  </a:lnTo>
                  <a:lnTo>
                    <a:pt x="172046" y="908088"/>
                  </a:lnTo>
                  <a:lnTo>
                    <a:pt x="181089" y="913180"/>
                  </a:lnTo>
                  <a:lnTo>
                    <a:pt x="191363" y="914374"/>
                  </a:lnTo>
                  <a:lnTo>
                    <a:pt x="200990" y="911606"/>
                  </a:lnTo>
                  <a:lnTo>
                    <a:pt x="208864" y="905433"/>
                  </a:lnTo>
                  <a:lnTo>
                    <a:pt x="213969" y="896391"/>
                  </a:lnTo>
                  <a:lnTo>
                    <a:pt x="215150" y="886104"/>
                  </a:lnTo>
                  <a:close/>
                </a:path>
                <a:path w="5307965" h="1044575">
                  <a:moveTo>
                    <a:pt x="257632" y="527977"/>
                  </a:moveTo>
                  <a:lnTo>
                    <a:pt x="256197" y="525183"/>
                  </a:lnTo>
                  <a:lnTo>
                    <a:pt x="250964" y="523481"/>
                  </a:lnTo>
                  <a:lnTo>
                    <a:pt x="248158" y="524903"/>
                  </a:lnTo>
                  <a:lnTo>
                    <a:pt x="246456" y="530148"/>
                  </a:lnTo>
                  <a:lnTo>
                    <a:pt x="247891" y="532968"/>
                  </a:lnTo>
                  <a:lnTo>
                    <a:pt x="253111" y="534657"/>
                  </a:lnTo>
                  <a:lnTo>
                    <a:pt x="255930" y="533222"/>
                  </a:lnTo>
                  <a:lnTo>
                    <a:pt x="257632" y="527977"/>
                  </a:lnTo>
                  <a:close/>
                </a:path>
                <a:path w="5307965" h="1044575">
                  <a:moveTo>
                    <a:pt x="259029" y="764552"/>
                  </a:moveTo>
                  <a:lnTo>
                    <a:pt x="255231" y="757085"/>
                  </a:lnTo>
                  <a:lnTo>
                    <a:pt x="241350" y="752576"/>
                  </a:lnTo>
                  <a:lnTo>
                    <a:pt x="233908" y="756386"/>
                  </a:lnTo>
                  <a:lnTo>
                    <a:pt x="229412" y="770242"/>
                  </a:lnTo>
                  <a:lnTo>
                    <a:pt x="233197" y="777684"/>
                  </a:lnTo>
                  <a:lnTo>
                    <a:pt x="247078" y="782193"/>
                  </a:lnTo>
                  <a:lnTo>
                    <a:pt x="254533" y="778395"/>
                  </a:lnTo>
                  <a:lnTo>
                    <a:pt x="259029" y="764552"/>
                  </a:lnTo>
                  <a:close/>
                </a:path>
                <a:path w="5307965" h="1044575">
                  <a:moveTo>
                    <a:pt x="278879" y="1011288"/>
                  </a:moveTo>
                  <a:lnTo>
                    <a:pt x="276098" y="1001560"/>
                  </a:lnTo>
                  <a:lnTo>
                    <a:pt x="269862" y="993584"/>
                  </a:lnTo>
                  <a:lnTo>
                    <a:pt x="260743" y="988441"/>
                  </a:lnTo>
                  <a:lnTo>
                    <a:pt x="250317" y="987234"/>
                  </a:lnTo>
                  <a:lnTo>
                    <a:pt x="240588" y="990015"/>
                  </a:lnTo>
                  <a:lnTo>
                    <a:pt x="232613" y="996251"/>
                  </a:lnTo>
                  <a:lnTo>
                    <a:pt x="227469" y="1005382"/>
                  </a:lnTo>
                  <a:lnTo>
                    <a:pt x="226263" y="1015784"/>
                  </a:lnTo>
                  <a:lnTo>
                    <a:pt x="229057" y="1025512"/>
                  </a:lnTo>
                  <a:lnTo>
                    <a:pt x="235292" y="1033487"/>
                  </a:lnTo>
                  <a:lnTo>
                    <a:pt x="244424" y="1038644"/>
                  </a:lnTo>
                  <a:lnTo>
                    <a:pt x="254825" y="1039837"/>
                  </a:lnTo>
                  <a:lnTo>
                    <a:pt x="264553" y="1037043"/>
                  </a:lnTo>
                  <a:lnTo>
                    <a:pt x="272529" y="1030820"/>
                  </a:lnTo>
                  <a:lnTo>
                    <a:pt x="277685" y="1021702"/>
                  </a:lnTo>
                  <a:lnTo>
                    <a:pt x="278879" y="1011288"/>
                  </a:lnTo>
                  <a:close/>
                </a:path>
                <a:path w="5307965" h="1044575">
                  <a:moveTo>
                    <a:pt x="317144" y="647065"/>
                  </a:moveTo>
                  <a:lnTo>
                    <a:pt x="314096" y="641096"/>
                  </a:lnTo>
                  <a:lnTo>
                    <a:pt x="303034" y="637501"/>
                  </a:lnTo>
                  <a:lnTo>
                    <a:pt x="297053" y="640537"/>
                  </a:lnTo>
                  <a:lnTo>
                    <a:pt x="293446" y="651637"/>
                  </a:lnTo>
                  <a:lnTo>
                    <a:pt x="296494" y="657606"/>
                  </a:lnTo>
                  <a:lnTo>
                    <a:pt x="307568" y="661200"/>
                  </a:lnTo>
                  <a:lnTo>
                    <a:pt x="313537" y="658164"/>
                  </a:lnTo>
                  <a:lnTo>
                    <a:pt x="317144" y="647065"/>
                  </a:lnTo>
                  <a:close/>
                </a:path>
                <a:path w="5307965" h="1044575">
                  <a:moveTo>
                    <a:pt x="325932" y="888822"/>
                  </a:moveTo>
                  <a:lnTo>
                    <a:pt x="323545" y="880503"/>
                  </a:lnTo>
                  <a:lnTo>
                    <a:pt x="318211" y="873683"/>
                  </a:lnTo>
                  <a:lnTo>
                    <a:pt x="310388" y="869276"/>
                  </a:lnTo>
                  <a:lnTo>
                    <a:pt x="301485" y="868260"/>
                  </a:lnTo>
                  <a:lnTo>
                    <a:pt x="293179" y="870648"/>
                  </a:lnTo>
                  <a:lnTo>
                    <a:pt x="286359" y="875969"/>
                  </a:lnTo>
                  <a:lnTo>
                    <a:pt x="281965" y="883767"/>
                  </a:lnTo>
                  <a:lnTo>
                    <a:pt x="280924" y="892683"/>
                  </a:lnTo>
                  <a:lnTo>
                    <a:pt x="283311" y="901001"/>
                  </a:lnTo>
                  <a:lnTo>
                    <a:pt x="288632" y="907821"/>
                  </a:lnTo>
                  <a:lnTo>
                    <a:pt x="296443" y="912215"/>
                  </a:lnTo>
                  <a:lnTo>
                    <a:pt x="305358" y="913257"/>
                  </a:lnTo>
                  <a:lnTo>
                    <a:pt x="313677" y="910869"/>
                  </a:lnTo>
                  <a:lnTo>
                    <a:pt x="320497" y="905548"/>
                  </a:lnTo>
                  <a:lnTo>
                    <a:pt x="324904" y="897724"/>
                  </a:lnTo>
                  <a:lnTo>
                    <a:pt x="325932" y="888822"/>
                  </a:lnTo>
                  <a:close/>
                </a:path>
                <a:path w="5307965" h="1044575">
                  <a:moveTo>
                    <a:pt x="329730" y="414731"/>
                  </a:moveTo>
                  <a:lnTo>
                    <a:pt x="327812" y="410895"/>
                  </a:lnTo>
                  <a:lnTo>
                    <a:pt x="320713" y="408597"/>
                  </a:lnTo>
                  <a:lnTo>
                    <a:pt x="316903" y="410552"/>
                  </a:lnTo>
                  <a:lnTo>
                    <a:pt x="314604" y="417626"/>
                  </a:lnTo>
                  <a:lnTo>
                    <a:pt x="316547" y="421436"/>
                  </a:lnTo>
                  <a:lnTo>
                    <a:pt x="323634" y="423748"/>
                  </a:lnTo>
                  <a:lnTo>
                    <a:pt x="327431" y="421805"/>
                  </a:lnTo>
                  <a:lnTo>
                    <a:pt x="329730" y="414731"/>
                  </a:lnTo>
                  <a:close/>
                </a:path>
                <a:path w="5307965" h="1044575">
                  <a:moveTo>
                    <a:pt x="374802" y="768070"/>
                  </a:moveTo>
                  <a:lnTo>
                    <a:pt x="371182" y="760958"/>
                  </a:lnTo>
                  <a:lnTo>
                    <a:pt x="357924" y="756653"/>
                  </a:lnTo>
                  <a:lnTo>
                    <a:pt x="350824" y="760272"/>
                  </a:lnTo>
                  <a:lnTo>
                    <a:pt x="346519" y="773531"/>
                  </a:lnTo>
                  <a:lnTo>
                    <a:pt x="350139" y="780630"/>
                  </a:lnTo>
                  <a:lnTo>
                    <a:pt x="363397" y="784948"/>
                  </a:lnTo>
                  <a:lnTo>
                    <a:pt x="370497" y="781316"/>
                  </a:lnTo>
                  <a:lnTo>
                    <a:pt x="374802" y="768070"/>
                  </a:lnTo>
                  <a:close/>
                </a:path>
                <a:path w="5307965" h="1044575">
                  <a:moveTo>
                    <a:pt x="382422" y="532549"/>
                  </a:moveTo>
                  <a:lnTo>
                    <a:pt x="379818" y="527443"/>
                  </a:lnTo>
                  <a:lnTo>
                    <a:pt x="370268" y="524332"/>
                  </a:lnTo>
                  <a:lnTo>
                    <a:pt x="365137" y="526935"/>
                  </a:lnTo>
                  <a:lnTo>
                    <a:pt x="362026" y="536498"/>
                  </a:lnTo>
                  <a:lnTo>
                    <a:pt x="364642" y="541642"/>
                  </a:lnTo>
                  <a:lnTo>
                    <a:pt x="374192" y="544741"/>
                  </a:lnTo>
                  <a:lnTo>
                    <a:pt x="379310" y="542112"/>
                  </a:lnTo>
                  <a:lnTo>
                    <a:pt x="382422" y="532549"/>
                  </a:lnTo>
                  <a:close/>
                </a:path>
                <a:path w="5307965" h="1044575">
                  <a:moveTo>
                    <a:pt x="394157" y="1012901"/>
                  </a:moveTo>
                  <a:lnTo>
                    <a:pt x="391121" y="1002309"/>
                  </a:lnTo>
                  <a:lnTo>
                    <a:pt x="384340" y="993622"/>
                  </a:lnTo>
                  <a:lnTo>
                    <a:pt x="374396" y="988009"/>
                  </a:lnTo>
                  <a:lnTo>
                    <a:pt x="363054" y="986701"/>
                  </a:lnTo>
                  <a:lnTo>
                    <a:pt x="352450" y="989736"/>
                  </a:lnTo>
                  <a:lnTo>
                    <a:pt x="343776" y="996518"/>
                  </a:lnTo>
                  <a:lnTo>
                    <a:pt x="338175" y="1006462"/>
                  </a:lnTo>
                  <a:lnTo>
                    <a:pt x="336854" y="1017803"/>
                  </a:lnTo>
                  <a:lnTo>
                    <a:pt x="339890" y="1028395"/>
                  </a:lnTo>
                  <a:lnTo>
                    <a:pt x="346671" y="1037082"/>
                  </a:lnTo>
                  <a:lnTo>
                    <a:pt x="356628" y="1042682"/>
                  </a:lnTo>
                  <a:lnTo>
                    <a:pt x="367969" y="1043990"/>
                  </a:lnTo>
                  <a:lnTo>
                    <a:pt x="378561" y="1040955"/>
                  </a:lnTo>
                  <a:lnTo>
                    <a:pt x="387248" y="1034173"/>
                  </a:lnTo>
                  <a:lnTo>
                    <a:pt x="392861" y="1024229"/>
                  </a:lnTo>
                  <a:lnTo>
                    <a:pt x="394157" y="1012901"/>
                  </a:lnTo>
                  <a:close/>
                </a:path>
                <a:path w="5307965" h="1044575">
                  <a:moveTo>
                    <a:pt x="403250" y="305714"/>
                  </a:moveTo>
                  <a:lnTo>
                    <a:pt x="401840" y="302907"/>
                  </a:lnTo>
                  <a:lnTo>
                    <a:pt x="396595" y="301193"/>
                  </a:lnTo>
                  <a:lnTo>
                    <a:pt x="393763" y="302641"/>
                  </a:lnTo>
                  <a:lnTo>
                    <a:pt x="392074" y="307860"/>
                  </a:lnTo>
                  <a:lnTo>
                    <a:pt x="393509" y="310692"/>
                  </a:lnTo>
                  <a:lnTo>
                    <a:pt x="398754" y="312394"/>
                  </a:lnTo>
                  <a:lnTo>
                    <a:pt x="401548" y="310946"/>
                  </a:lnTo>
                  <a:lnTo>
                    <a:pt x="403250" y="305714"/>
                  </a:lnTo>
                  <a:close/>
                </a:path>
                <a:path w="5307965" h="1044575">
                  <a:moveTo>
                    <a:pt x="436587" y="651598"/>
                  </a:moveTo>
                  <a:lnTo>
                    <a:pt x="433387" y="645312"/>
                  </a:lnTo>
                  <a:lnTo>
                    <a:pt x="421665" y="641502"/>
                  </a:lnTo>
                  <a:lnTo>
                    <a:pt x="415391" y="644702"/>
                  </a:lnTo>
                  <a:lnTo>
                    <a:pt x="411594" y="656424"/>
                  </a:lnTo>
                  <a:lnTo>
                    <a:pt x="414769" y="662698"/>
                  </a:lnTo>
                  <a:lnTo>
                    <a:pt x="426491" y="666508"/>
                  </a:lnTo>
                  <a:lnTo>
                    <a:pt x="432777" y="663308"/>
                  </a:lnTo>
                  <a:lnTo>
                    <a:pt x="436587" y="651598"/>
                  </a:lnTo>
                  <a:close/>
                </a:path>
                <a:path w="5307965" h="1044575">
                  <a:moveTo>
                    <a:pt x="453224" y="890473"/>
                  </a:moveTo>
                  <a:lnTo>
                    <a:pt x="449541" y="877608"/>
                  </a:lnTo>
                  <a:lnTo>
                    <a:pt x="441312" y="867067"/>
                  </a:lnTo>
                  <a:lnTo>
                    <a:pt x="429247" y="860247"/>
                  </a:lnTo>
                  <a:lnTo>
                    <a:pt x="415467" y="858672"/>
                  </a:lnTo>
                  <a:lnTo>
                    <a:pt x="402615" y="862355"/>
                  </a:lnTo>
                  <a:lnTo>
                    <a:pt x="392074" y="870610"/>
                  </a:lnTo>
                  <a:lnTo>
                    <a:pt x="385279" y="882675"/>
                  </a:lnTo>
                  <a:lnTo>
                    <a:pt x="383679" y="896454"/>
                  </a:lnTo>
                  <a:lnTo>
                    <a:pt x="387350" y="909320"/>
                  </a:lnTo>
                  <a:lnTo>
                    <a:pt x="395579" y="919861"/>
                  </a:lnTo>
                  <a:lnTo>
                    <a:pt x="407657" y="926668"/>
                  </a:lnTo>
                  <a:lnTo>
                    <a:pt x="421424" y="928255"/>
                  </a:lnTo>
                  <a:lnTo>
                    <a:pt x="434289" y="924560"/>
                  </a:lnTo>
                  <a:lnTo>
                    <a:pt x="444830" y="916317"/>
                  </a:lnTo>
                  <a:lnTo>
                    <a:pt x="451637" y="904240"/>
                  </a:lnTo>
                  <a:lnTo>
                    <a:pt x="453224" y="890473"/>
                  </a:lnTo>
                  <a:close/>
                </a:path>
                <a:path w="5307965" h="1044575">
                  <a:moveTo>
                    <a:pt x="453402" y="421576"/>
                  </a:moveTo>
                  <a:lnTo>
                    <a:pt x="451205" y="417271"/>
                  </a:lnTo>
                  <a:lnTo>
                    <a:pt x="443179" y="414667"/>
                  </a:lnTo>
                  <a:lnTo>
                    <a:pt x="438899" y="416864"/>
                  </a:lnTo>
                  <a:lnTo>
                    <a:pt x="436283" y="424891"/>
                  </a:lnTo>
                  <a:lnTo>
                    <a:pt x="438467" y="429158"/>
                  </a:lnTo>
                  <a:lnTo>
                    <a:pt x="446493" y="431774"/>
                  </a:lnTo>
                  <a:lnTo>
                    <a:pt x="450786" y="429602"/>
                  </a:lnTo>
                  <a:lnTo>
                    <a:pt x="453402" y="421576"/>
                  </a:lnTo>
                  <a:close/>
                </a:path>
                <a:path w="5307965" h="1044575">
                  <a:moveTo>
                    <a:pt x="482968" y="200329"/>
                  </a:moveTo>
                  <a:lnTo>
                    <a:pt x="481774" y="197993"/>
                  </a:lnTo>
                  <a:lnTo>
                    <a:pt x="477456" y="196583"/>
                  </a:lnTo>
                  <a:lnTo>
                    <a:pt x="475145" y="197789"/>
                  </a:lnTo>
                  <a:lnTo>
                    <a:pt x="473748" y="202095"/>
                  </a:lnTo>
                  <a:lnTo>
                    <a:pt x="474916" y="204393"/>
                  </a:lnTo>
                  <a:lnTo>
                    <a:pt x="479247" y="205790"/>
                  </a:lnTo>
                  <a:lnTo>
                    <a:pt x="481571" y="204635"/>
                  </a:lnTo>
                  <a:lnTo>
                    <a:pt x="482968" y="200329"/>
                  </a:lnTo>
                  <a:close/>
                </a:path>
                <a:path w="5307965" h="1044575">
                  <a:moveTo>
                    <a:pt x="508368" y="772033"/>
                  </a:moveTo>
                  <a:lnTo>
                    <a:pt x="505155" y="760793"/>
                  </a:lnTo>
                  <a:lnTo>
                    <a:pt x="497954" y="751573"/>
                  </a:lnTo>
                  <a:lnTo>
                    <a:pt x="487413" y="745617"/>
                  </a:lnTo>
                  <a:lnTo>
                    <a:pt x="475373" y="744232"/>
                  </a:lnTo>
                  <a:lnTo>
                    <a:pt x="464134" y="747458"/>
                  </a:lnTo>
                  <a:lnTo>
                    <a:pt x="454926" y="754659"/>
                  </a:lnTo>
                  <a:lnTo>
                    <a:pt x="448983" y="765200"/>
                  </a:lnTo>
                  <a:lnTo>
                    <a:pt x="447586" y="777252"/>
                  </a:lnTo>
                  <a:lnTo>
                    <a:pt x="450799" y="788492"/>
                  </a:lnTo>
                  <a:lnTo>
                    <a:pt x="458000" y="797699"/>
                  </a:lnTo>
                  <a:lnTo>
                    <a:pt x="468553" y="803643"/>
                  </a:lnTo>
                  <a:lnTo>
                    <a:pt x="480580" y="805040"/>
                  </a:lnTo>
                  <a:lnTo>
                    <a:pt x="491820" y="801814"/>
                  </a:lnTo>
                  <a:lnTo>
                    <a:pt x="501040" y="794613"/>
                  </a:lnTo>
                  <a:lnTo>
                    <a:pt x="506996" y="784047"/>
                  </a:lnTo>
                  <a:lnTo>
                    <a:pt x="508368" y="772033"/>
                  </a:lnTo>
                  <a:close/>
                </a:path>
                <a:path w="5307965" h="1044575">
                  <a:moveTo>
                    <a:pt x="515124" y="538835"/>
                  </a:moveTo>
                  <a:lnTo>
                    <a:pt x="512826" y="530834"/>
                  </a:lnTo>
                  <a:lnTo>
                    <a:pt x="507707" y="524281"/>
                  </a:lnTo>
                  <a:lnTo>
                    <a:pt x="500202" y="520039"/>
                  </a:lnTo>
                  <a:lnTo>
                    <a:pt x="491642" y="519061"/>
                  </a:lnTo>
                  <a:lnTo>
                    <a:pt x="483641" y="521347"/>
                  </a:lnTo>
                  <a:lnTo>
                    <a:pt x="477088" y="526478"/>
                  </a:lnTo>
                  <a:lnTo>
                    <a:pt x="472859" y="533984"/>
                  </a:lnTo>
                  <a:lnTo>
                    <a:pt x="471868" y="542531"/>
                  </a:lnTo>
                  <a:lnTo>
                    <a:pt x="474167" y="550519"/>
                  </a:lnTo>
                  <a:lnTo>
                    <a:pt x="479298" y="557072"/>
                  </a:lnTo>
                  <a:lnTo>
                    <a:pt x="486803" y="561301"/>
                  </a:lnTo>
                  <a:lnTo>
                    <a:pt x="495350" y="562305"/>
                  </a:lnTo>
                  <a:lnTo>
                    <a:pt x="503351" y="560006"/>
                  </a:lnTo>
                  <a:lnTo>
                    <a:pt x="509905" y="554901"/>
                  </a:lnTo>
                  <a:lnTo>
                    <a:pt x="514146" y="547395"/>
                  </a:lnTo>
                  <a:lnTo>
                    <a:pt x="515124" y="538835"/>
                  </a:lnTo>
                  <a:close/>
                </a:path>
                <a:path w="5307965" h="1044575">
                  <a:moveTo>
                    <a:pt x="529539" y="314452"/>
                  </a:moveTo>
                  <a:lnTo>
                    <a:pt x="527862" y="311150"/>
                  </a:lnTo>
                  <a:lnTo>
                    <a:pt x="521703" y="309156"/>
                  </a:lnTo>
                  <a:lnTo>
                    <a:pt x="518388" y="310832"/>
                  </a:lnTo>
                  <a:lnTo>
                    <a:pt x="516382" y="316992"/>
                  </a:lnTo>
                  <a:lnTo>
                    <a:pt x="518083" y="320306"/>
                  </a:lnTo>
                  <a:lnTo>
                    <a:pt x="524243" y="322300"/>
                  </a:lnTo>
                  <a:lnTo>
                    <a:pt x="527532" y="320624"/>
                  </a:lnTo>
                  <a:lnTo>
                    <a:pt x="529539" y="314452"/>
                  </a:lnTo>
                  <a:close/>
                </a:path>
                <a:path w="5307965" h="1044575">
                  <a:moveTo>
                    <a:pt x="567029" y="99060"/>
                  </a:moveTo>
                  <a:lnTo>
                    <a:pt x="566254" y="97561"/>
                  </a:lnTo>
                  <a:lnTo>
                    <a:pt x="563486" y="96659"/>
                  </a:lnTo>
                  <a:lnTo>
                    <a:pt x="561987" y="97421"/>
                  </a:lnTo>
                  <a:lnTo>
                    <a:pt x="561086" y="100190"/>
                  </a:lnTo>
                  <a:lnTo>
                    <a:pt x="561860" y="101688"/>
                  </a:lnTo>
                  <a:lnTo>
                    <a:pt x="564629" y="102590"/>
                  </a:lnTo>
                  <a:lnTo>
                    <a:pt x="566127" y="101828"/>
                  </a:lnTo>
                  <a:lnTo>
                    <a:pt x="567029" y="99060"/>
                  </a:lnTo>
                  <a:close/>
                </a:path>
                <a:path w="5307965" h="1044575">
                  <a:moveTo>
                    <a:pt x="567575" y="657225"/>
                  </a:moveTo>
                  <a:lnTo>
                    <a:pt x="565073" y="648462"/>
                  </a:lnTo>
                  <a:lnTo>
                    <a:pt x="559460" y="641299"/>
                  </a:lnTo>
                  <a:lnTo>
                    <a:pt x="551243" y="636651"/>
                  </a:lnTo>
                  <a:lnTo>
                    <a:pt x="541870" y="635571"/>
                  </a:lnTo>
                  <a:lnTo>
                    <a:pt x="533120" y="638086"/>
                  </a:lnTo>
                  <a:lnTo>
                    <a:pt x="525945" y="643686"/>
                  </a:lnTo>
                  <a:lnTo>
                    <a:pt x="521322" y="651903"/>
                  </a:lnTo>
                  <a:lnTo>
                    <a:pt x="520230" y="661276"/>
                  </a:lnTo>
                  <a:lnTo>
                    <a:pt x="522744" y="670026"/>
                  </a:lnTo>
                  <a:lnTo>
                    <a:pt x="528345" y="677214"/>
                  </a:lnTo>
                  <a:lnTo>
                    <a:pt x="536562" y="681837"/>
                  </a:lnTo>
                  <a:lnTo>
                    <a:pt x="545934" y="682917"/>
                  </a:lnTo>
                  <a:lnTo>
                    <a:pt x="554685" y="680402"/>
                  </a:lnTo>
                  <a:lnTo>
                    <a:pt x="561860" y="674801"/>
                  </a:lnTo>
                  <a:lnTo>
                    <a:pt x="566496" y="666584"/>
                  </a:lnTo>
                  <a:lnTo>
                    <a:pt x="567575" y="657225"/>
                  </a:lnTo>
                  <a:close/>
                </a:path>
                <a:path w="5307965" h="1044575">
                  <a:moveTo>
                    <a:pt x="585152" y="429768"/>
                  </a:moveTo>
                  <a:lnTo>
                    <a:pt x="583412" y="423722"/>
                  </a:lnTo>
                  <a:lnTo>
                    <a:pt x="579526" y="418769"/>
                  </a:lnTo>
                  <a:lnTo>
                    <a:pt x="573849" y="415556"/>
                  </a:lnTo>
                  <a:lnTo>
                    <a:pt x="567372" y="414807"/>
                  </a:lnTo>
                  <a:lnTo>
                    <a:pt x="561314" y="416547"/>
                  </a:lnTo>
                  <a:lnTo>
                    <a:pt x="556361" y="420420"/>
                  </a:lnTo>
                  <a:lnTo>
                    <a:pt x="553173" y="426085"/>
                  </a:lnTo>
                  <a:lnTo>
                    <a:pt x="552411" y="432574"/>
                  </a:lnTo>
                  <a:lnTo>
                    <a:pt x="554151" y="438632"/>
                  </a:lnTo>
                  <a:lnTo>
                    <a:pt x="558012" y="443598"/>
                  </a:lnTo>
                  <a:lnTo>
                    <a:pt x="563702" y="446786"/>
                  </a:lnTo>
                  <a:lnTo>
                    <a:pt x="570179" y="447548"/>
                  </a:lnTo>
                  <a:lnTo>
                    <a:pt x="576237" y="445808"/>
                  </a:lnTo>
                  <a:lnTo>
                    <a:pt x="581202" y="441921"/>
                  </a:lnTo>
                  <a:lnTo>
                    <a:pt x="584415" y="436232"/>
                  </a:lnTo>
                  <a:lnTo>
                    <a:pt x="585152" y="429768"/>
                  </a:lnTo>
                  <a:close/>
                </a:path>
                <a:path w="5307965" h="1044575">
                  <a:moveTo>
                    <a:pt x="611644" y="211251"/>
                  </a:moveTo>
                  <a:lnTo>
                    <a:pt x="610298" y="208610"/>
                  </a:lnTo>
                  <a:lnTo>
                    <a:pt x="605370" y="207010"/>
                  </a:lnTo>
                  <a:lnTo>
                    <a:pt x="602729" y="208343"/>
                  </a:lnTo>
                  <a:lnTo>
                    <a:pt x="601129" y="213271"/>
                  </a:lnTo>
                  <a:lnTo>
                    <a:pt x="602475" y="215938"/>
                  </a:lnTo>
                  <a:lnTo>
                    <a:pt x="607402" y="217538"/>
                  </a:lnTo>
                  <a:lnTo>
                    <a:pt x="610044" y="216166"/>
                  </a:lnTo>
                  <a:lnTo>
                    <a:pt x="611644" y="211251"/>
                  </a:lnTo>
                  <a:close/>
                </a:path>
                <a:path w="5307965" h="1044575">
                  <a:moveTo>
                    <a:pt x="638530" y="545693"/>
                  </a:moveTo>
                  <a:lnTo>
                    <a:pt x="636155" y="537375"/>
                  </a:lnTo>
                  <a:lnTo>
                    <a:pt x="630821" y="530555"/>
                  </a:lnTo>
                  <a:lnTo>
                    <a:pt x="623023" y="526148"/>
                  </a:lnTo>
                  <a:lnTo>
                    <a:pt x="614108" y="525132"/>
                  </a:lnTo>
                  <a:lnTo>
                    <a:pt x="605790" y="527507"/>
                  </a:lnTo>
                  <a:lnTo>
                    <a:pt x="598970" y="532841"/>
                  </a:lnTo>
                  <a:lnTo>
                    <a:pt x="594575" y="540639"/>
                  </a:lnTo>
                  <a:lnTo>
                    <a:pt x="593534" y="549554"/>
                  </a:lnTo>
                  <a:lnTo>
                    <a:pt x="595922" y="557872"/>
                  </a:lnTo>
                  <a:lnTo>
                    <a:pt x="601243" y="564692"/>
                  </a:lnTo>
                  <a:lnTo>
                    <a:pt x="609066" y="569087"/>
                  </a:lnTo>
                  <a:lnTo>
                    <a:pt x="617969" y="570115"/>
                  </a:lnTo>
                  <a:lnTo>
                    <a:pt x="626287" y="567740"/>
                  </a:lnTo>
                  <a:lnTo>
                    <a:pt x="633107" y="562406"/>
                  </a:lnTo>
                  <a:lnTo>
                    <a:pt x="637514" y="554596"/>
                  </a:lnTo>
                  <a:lnTo>
                    <a:pt x="638530" y="545693"/>
                  </a:lnTo>
                  <a:close/>
                </a:path>
                <a:path w="5307965" h="1044575">
                  <a:moveTo>
                    <a:pt x="656869" y="1879"/>
                  </a:moveTo>
                  <a:lnTo>
                    <a:pt x="656272" y="711"/>
                  </a:lnTo>
                  <a:lnTo>
                    <a:pt x="654126" y="0"/>
                  </a:lnTo>
                  <a:lnTo>
                    <a:pt x="652957" y="596"/>
                  </a:lnTo>
                  <a:lnTo>
                    <a:pt x="652259" y="2755"/>
                  </a:lnTo>
                  <a:lnTo>
                    <a:pt x="652856" y="3898"/>
                  </a:lnTo>
                  <a:lnTo>
                    <a:pt x="655015" y="4597"/>
                  </a:lnTo>
                  <a:lnTo>
                    <a:pt x="656170" y="4025"/>
                  </a:lnTo>
                  <a:lnTo>
                    <a:pt x="656869" y="1879"/>
                  </a:lnTo>
                  <a:close/>
                </a:path>
                <a:path w="5307965" h="1044575">
                  <a:moveTo>
                    <a:pt x="657275" y="324256"/>
                  </a:moveTo>
                  <a:lnTo>
                    <a:pt x="655320" y="320471"/>
                  </a:lnTo>
                  <a:lnTo>
                    <a:pt x="648220" y="318160"/>
                  </a:lnTo>
                  <a:lnTo>
                    <a:pt x="644436" y="320090"/>
                  </a:lnTo>
                  <a:lnTo>
                    <a:pt x="642124" y="327202"/>
                  </a:lnTo>
                  <a:lnTo>
                    <a:pt x="644055" y="330987"/>
                  </a:lnTo>
                  <a:lnTo>
                    <a:pt x="651154" y="333286"/>
                  </a:lnTo>
                  <a:lnTo>
                    <a:pt x="654964" y="331368"/>
                  </a:lnTo>
                  <a:lnTo>
                    <a:pt x="657275" y="324256"/>
                  </a:lnTo>
                  <a:close/>
                </a:path>
                <a:path w="5307965" h="1044575">
                  <a:moveTo>
                    <a:pt x="698512" y="112420"/>
                  </a:moveTo>
                  <a:lnTo>
                    <a:pt x="697585" y="110604"/>
                  </a:lnTo>
                  <a:lnTo>
                    <a:pt x="694194" y="109512"/>
                  </a:lnTo>
                  <a:lnTo>
                    <a:pt x="692365" y="110426"/>
                  </a:lnTo>
                  <a:lnTo>
                    <a:pt x="691273" y="113804"/>
                  </a:lnTo>
                  <a:lnTo>
                    <a:pt x="692200" y="115633"/>
                  </a:lnTo>
                  <a:lnTo>
                    <a:pt x="695591" y="116738"/>
                  </a:lnTo>
                  <a:lnTo>
                    <a:pt x="697420" y="115798"/>
                  </a:lnTo>
                  <a:lnTo>
                    <a:pt x="698512" y="112420"/>
                  </a:lnTo>
                  <a:close/>
                </a:path>
                <a:path w="5307965" h="1044575">
                  <a:moveTo>
                    <a:pt x="712266" y="438556"/>
                  </a:moveTo>
                  <a:lnTo>
                    <a:pt x="710361" y="431850"/>
                  </a:lnTo>
                  <a:lnTo>
                    <a:pt x="706069" y="426364"/>
                  </a:lnTo>
                  <a:lnTo>
                    <a:pt x="699782" y="422808"/>
                  </a:lnTo>
                  <a:lnTo>
                    <a:pt x="692607" y="421982"/>
                  </a:lnTo>
                  <a:lnTo>
                    <a:pt x="685901" y="423913"/>
                  </a:lnTo>
                  <a:lnTo>
                    <a:pt x="680402" y="428205"/>
                  </a:lnTo>
                  <a:lnTo>
                    <a:pt x="676859" y="434492"/>
                  </a:lnTo>
                  <a:lnTo>
                    <a:pt x="676033" y="441667"/>
                  </a:lnTo>
                  <a:lnTo>
                    <a:pt x="677951" y="448373"/>
                  </a:lnTo>
                  <a:lnTo>
                    <a:pt x="682244" y="453859"/>
                  </a:lnTo>
                  <a:lnTo>
                    <a:pt x="688543" y="457403"/>
                  </a:lnTo>
                  <a:lnTo>
                    <a:pt x="695718" y="458241"/>
                  </a:lnTo>
                  <a:lnTo>
                    <a:pt x="702411" y="456311"/>
                  </a:lnTo>
                  <a:lnTo>
                    <a:pt x="707898" y="452018"/>
                  </a:lnTo>
                  <a:lnTo>
                    <a:pt x="711441" y="445731"/>
                  </a:lnTo>
                  <a:lnTo>
                    <a:pt x="712266" y="438556"/>
                  </a:lnTo>
                  <a:close/>
                </a:path>
                <a:path w="5307965" h="1044575">
                  <a:moveTo>
                    <a:pt x="746861" y="222567"/>
                  </a:moveTo>
                  <a:lnTo>
                    <a:pt x="744080" y="217106"/>
                  </a:lnTo>
                  <a:lnTo>
                    <a:pt x="733920" y="213804"/>
                  </a:lnTo>
                  <a:lnTo>
                    <a:pt x="728459" y="216585"/>
                  </a:lnTo>
                  <a:lnTo>
                    <a:pt x="725157" y="226758"/>
                  </a:lnTo>
                  <a:lnTo>
                    <a:pt x="727938" y="232219"/>
                  </a:lnTo>
                  <a:lnTo>
                    <a:pt x="738098" y="235521"/>
                  </a:lnTo>
                  <a:lnTo>
                    <a:pt x="743546" y="232740"/>
                  </a:lnTo>
                  <a:lnTo>
                    <a:pt x="746861" y="222567"/>
                  </a:lnTo>
                  <a:close/>
                </a:path>
                <a:path w="5307965" h="1044575">
                  <a:moveTo>
                    <a:pt x="789927" y="18262"/>
                  </a:moveTo>
                  <a:lnTo>
                    <a:pt x="789495" y="17411"/>
                  </a:lnTo>
                  <a:lnTo>
                    <a:pt x="787958" y="16916"/>
                  </a:lnTo>
                  <a:lnTo>
                    <a:pt x="787133" y="17360"/>
                  </a:lnTo>
                  <a:lnTo>
                    <a:pt x="786638" y="18884"/>
                  </a:lnTo>
                  <a:lnTo>
                    <a:pt x="787057" y="19710"/>
                  </a:lnTo>
                  <a:lnTo>
                    <a:pt x="788593" y="20205"/>
                  </a:lnTo>
                  <a:lnTo>
                    <a:pt x="789419" y="19786"/>
                  </a:lnTo>
                  <a:lnTo>
                    <a:pt x="789927" y="18262"/>
                  </a:lnTo>
                  <a:close/>
                </a:path>
                <a:path w="5307965" h="1044575">
                  <a:moveTo>
                    <a:pt x="794092" y="335635"/>
                  </a:moveTo>
                  <a:lnTo>
                    <a:pt x="792391" y="329679"/>
                  </a:lnTo>
                  <a:lnTo>
                    <a:pt x="788593" y="324802"/>
                  </a:lnTo>
                  <a:lnTo>
                    <a:pt x="783018" y="321652"/>
                  </a:lnTo>
                  <a:lnTo>
                    <a:pt x="776643" y="320929"/>
                  </a:lnTo>
                  <a:lnTo>
                    <a:pt x="770699" y="322630"/>
                  </a:lnTo>
                  <a:lnTo>
                    <a:pt x="765822" y="326453"/>
                  </a:lnTo>
                  <a:lnTo>
                    <a:pt x="762685" y="332016"/>
                  </a:lnTo>
                  <a:lnTo>
                    <a:pt x="761949" y="338391"/>
                  </a:lnTo>
                  <a:lnTo>
                    <a:pt x="763651" y="344347"/>
                  </a:lnTo>
                  <a:lnTo>
                    <a:pt x="767448" y="349224"/>
                  </a:lnTo>
                  <a:lnTo>
                    <a:pt x="773036" y="352361"/>
                  </a:lnTo>
                  <a:lnTo>
                    <a:pt x="779399" y="353098"/>
                  </a:lnTo>
                  <a:lnTo>
                    <a:pt x="785342" y="351396"/>
                  </a:lnTo>
                  <a:lnTo>
                    <a:pt x="790219" y="347573"/>
                  </a:lnTo>
                  <a:lnTo>
                    <a:pt x="793369" y="341985"/>
                  </a:lnTo>
                  <a:lnTo>
                    <a:pt x="794092" y="335635"/>
                  </a:lnTo>
                  <a:close/>
                </a:path>
                <a:path w="5307965" h="1044575">
                  <a:moveTo>
                    <a:pt x="830122" y="127762"/>
                  </a:moveTo>
                  <a:lnTo>
                    <a:pt x="829449" y="126428"/>
                  </a:lnTo>
                  <a:lnTo>
                    <a:pt x="826973" y="125628"/>
                  </a:lnTo>
                  <a:lnTo>
                    <a:pt x="825652" y="126314"/>
                  </a:lnTo>
                  <a:lnTo>
                    <a:pt x="824865" y="128765"/>
                  </a:lnTo>
                  <a:lnTo>
                    <a:pt x="825525" y="130098"/>
                  </a:lnTo>
                  <a:lnTo>
                    <a:pt x="828001" y="130898"/>
                  </a:lnTo>
                  <a:lnTo>
                    <a:pt x="829322" y="130213"/>
                  </a:lnTo>
                  <a:lnTo>
                    <a:pt x="830122" y="127762"/>
                  </a:lnTo>
                  <a:close/>
                </a:path>
                <a:path w="5307965" h="1044575">
                  <a:moveTo>
                    <a:pt x="884186" y="235407"/>
                  </a:moveTo>
                  <a:lnTo>
                    <a:pt x="879881" y="226999"/>
                  </a:lnTo>
                  <a:lnTo>
                    <a:pt x="864158" y="221881"/>
                  </a:lnTo>
                  <a:lnTo>
                    <a:pt x="855726" y="226174"/>
                  </a:lnTo>
                  <a:lnTo>
                    <a:pt x="850620" y="241884"/>
                  </a:lnTo>
                  <a:lnTo>
                    <a:pt x="854913" y="250329"/>
                  </a:lnTo>
                  <a:lnTo>
                    <a:pt x="870635" y="255435"/>
                  </a:lnTo>
                  <a:lnTo>
                    <a:pt x="879081" y="251129"/>
                  </a:lnTo>
                  <a:lnTo>
                    <a:pt x="884186" y="235407"/>
                  </a:lnTo>
                  <a:close/>
                </a:path>
                <a:path w="5307965" h="1044575">
                  <a:moveTo>
                    <a:pt x="931443" y="35331"/>
                  </a:moveTo>
                  <a:lnTo>
                    <a:pt x="929513" y="31534"/>
                  </a:lnTo>
                  <a:lnTo>
                    <a:pt x="922439" y="29235"/>
                  </a:lnTo>
                  <a:lnTo>
                    <a:pt x="918616" y="31165"/>
                  </a:lnTo>
                  <a:lnTo>
                    <a:pt x="916305" y="38265"/>
                  </a:lnTo>
                  <a:lnTo>
                    <a:pt x="918260" y="42049"/>
                  </a:lnTo>
                  <a:lnTo>
                    <a:pt x="925347" y="44361"/>
                  </a:lnTo>
                  <a:lnTo>
                    <a:pt x="929144" y="42430"/>
                  </a:lnTo>
                  <a:lnTo>
                    <a:pt x="931443" y="35331"/>
                  </a:lnTo>
                  <a:close/>
                </a:path>
                <a:path w="5307965" h="1044575">
                  <a:moveTo>
                    <a:pt x="965288" y="144703"/>
                  </a:moveTo>
                  <a:lnTo>
                    <a:pt x="964463" y="143040"/>
                  </a:lnTo>
                  <a:lnTo>
                    <a:pt x="961390" y="142036"/>
                  </a:lnTo>
                  <a:lnTo>
                    <a:pt x="959726" y="142900"/>
                  </a:lnTo>
                  <a:lnTo>
                    <a:pt x="958735" y="145948"/>
                  </a:lnTo>
                  <a:lnTo>
                    <a:pt x="959573" y="147624"/>
                  </a:lnTo>
                  <a:lnTo>
                    <a:pt x="962647" y="148615"/>
                  </a:lnTo>
                  <a:lnTo>
                    <a:pt x="964298" y="147751"/>
                  </a:lnTo>
                  <a:lnTo>
                    <a:pt x="965288" y="144703"/>
                  </a:lnTo>
                  <a:close/>
                </a:path>
                <a:path w="5307965" h="1044575">
                  <a:moveTo>
                    <a:pt x="1068158" y="56045"/>
                  </a:moveTo>
                  <a:lnTo>
                    <a:pt x="1066482" y="52743"/>
                  </a:lnTo>
                  <a:lnTo>
                    <a:pt x="1060310" y="50736"/>
                  </a:lnTo>
                  <a:lnTo>
                    <a:pt x="1057021" y="52425"/>
                  </a:lnTo>
                  <a:lnTo>
                    <a:pt x="1055014" y="58585"/>
                  </a:lnTo>
                  <a:lnTo>
                    <a:pt x="1056690" y="61899"/>
                  </a:lnTo>
                  <a:lnTo>
                    <a:pt x="1062863" y="63893"/>
                  </a:lnTo>
                  <a:lnTo>
                    <a:pt x="1066152" y="62191"/>
                  </a:lnTo>
                  <a:lnTo>
                    <a:pt x="1068158" y="56045"/>
                  </a:lnTo>
                  <a:close/>
                </a:path>
                <a:path w="5307965" h="1044575">
                  <a:moveTo>
                    <a:pt x="4137063" y="14363"/>
                  </a:moveTo>
                  <a:lnTo>
                    <a:pt x="4135717" y="11709"/>
                  </a:lnTo>
                  <a:lnTo>
                    <a:pt x="4130776" y="10096"/>
                  </a:lnTo>
                  <a:lnTo>
                    <a:pt x="4128135" y="11468"/>
                  </a:lnTo>
                  <a:lnTo>
                    <a:pt x="4126534" y="16383"/>
                  </a:lnTo>
                  <a:lnTo>
                    <a:pt x="4127881" y="19024"/>
                  </a:lnTo>
                  <a:lnTo>
                    <a:pt x="4132821" y="20624"/>
                  </a:lnTo>
                  <a:lnTo>
                    <a:pt x="4135463" y="19291"/>
                  </a:lnTo>
                  <a:lnTo>
                    <a:pt x="4137063" y="14363"/>
                  </a:lnTo>
                  <a:close/>
                </a:path>
                <a:path w="5307965" h="1044575">
                  <a:moveTo>
                    <a:pt x="4239323" y="99542"/>
                  </a:moveTo>
                  <a:lnTo>
                    <a:pt x="4237901" y="96748"/>
                  </a:lnTo>
                  <a:lnTo>
                    <a:pt x="4232656" y="95046"/>
                  </a:lnTo>
                  <a:lnTo>
                    <a:pt x="4229849" y="96469"/>
                  </a:lnTo>
                  <a:lnTo>
                    <a:pt x="4228147" y="101739"/>
                  </a:lnTo>
                  <a:lnTo>
                    <a:pt x="4229582" y="104533"/>
                  </a:lnTo>
                  <a:lnTo>
                    <a:pt x="4234815" y="106235"/>
                  </a:lnTo>
                  <a:lnTo>
                    <a:pt x="4237621" y="104813"/>
                  </a:lnTo>
                  <a:lnTo>
                    <a:pt x="4239323" y="99542"/>
                  </a:lnTo>
                  <a:close/>
                </a:path>
                <a:path w="5307965" h="1044575">
                  <a:moveTo>
                    <a:pt x="4327944" y="35445"/>
                  </a:moveTo>
                  <a:lnTo>
                    <a:pt x="4326166" y="31978"/>
                  </a:lnTo>
                  <a:lnTo>
                    <a:pt x="4319702" y="29883"/>
                  </a:lnTo>
                  <a:lnTo>
                    <a:pt x="4316234" y="31648"/>
                  </a:lnTo>
                  <a:lnTo>
                    <a:pt x="4314126" y="38112"/>
                  </a:lnTo>
                  <a:lnTo>
                    <a:pt x="4315904" y="41605"/>
                  </a:lnTo>
                  <a:lnTo>
                    <a:pt x="4322356" y="43700"/>
                  </a:lnTo>
                  <a:lnTo>
                    <a:pt x="4325836" y="41922"/>
                  </a:lnTo>
                  <a:lnTo>
                    <a:pt x="4327944" y="35445"/>
                  </a:lnTo>
                  <a:close/>
                </a:path>
                <a:path w="5307965" h="1044575">
                  <a:moveTo>
                    <a:pt x="4424667" y="126873"/>
                  </a:moveTo>
                  <a:lnTo>
                    <a:pt x="4422826" y="123228"/>
                  </a:lnTo>
                  <a:lnTo>
                    <a:pt x="4416031" y="121031"/>
                  </a:lnTo>
                  <a:lnTo>
                    <a:pt x="4412412" y="122885"/>
                  </a:lnTo>
                  <a:lnTo>
                    <a:pt x="4410214" y="129667"/>
                  </a:lnTo>
                  <a:lnTo>
                    <a:pt x="4412043" y="133299"/>
                  </a:lnTo>
                  <a:lnTo>
                    <a:pt x="4418825" y="135509"/>
                  </a:lnTo>
                  <a:lnTo>
                    <a:pt x="4422470" y="133654"/>
                  </a:lnTo>
                  <a:lnTo>
                    <a:pt x="4424667" y="126873"/>
                  </a:lnTo>
                  <a:close/>
                </a:path>
                <a:path w="5307965" h="1044575">
                  <a:moveTo>
                    <a:pt x="4515790" y="62979"/>
                  </a:moveTo>
                  <a:lnTo>
                    <a:pt x="4512742" y="57035"/>
                  </a:lnTo>
                  <a:lnTo>
                    <a:pt x="4501654" y="53428"/>
                  </a:lnTo>
                  <a:lnTo>
                    <a:pt x="4495698" y="56451"/>
                  </a:lnTo>
                  <a:lnTo>
                    <a:pt x="4492091" y="67551"/>
                  </a:lnTo>
                  <a:lnTo>
                    <a:pt x="4495127" y="73507"/>
                  </a:lnTo>
                  <a:lnTo>
                    <a:pt x="4506214" y="77114"/>
                  </a:lnTo>
                  <a:lnTo>
                    <a:pt x="4512183" y="74079"/>
                  </a:lnTo>
                  <a:lnTo>
                    <a:pt x="4515790" y="62979"/>
                  </a:lnTo>
                  <a:close/>
                </a:path>
                <a:path w="5307965" h="1044575">
                  <a:moveTo>
                    <a:pt x="4517809" y="222961"/>
                  </a:moveTo>
                  <a:lnTo>
                    <a:pt x="4515523" y="218490"/>
                  </a:lnTo>
                  <a:lnTo>
                    <a:pt x="4507204" y="215785"/>
                  </a:lnTo>
                  <a:lnTo>
                    <a:pt x="4502747" y="218071"/>
                  </a:lnTo>
                  <a:lnTo>
                    <a:pt x="4500042" y="226390"/>
                  </a:lnTo>
                  <a:lnTo>
                    <a:pt x="4502302" y="230860"/>
                  </a:lnTo>
                  <a:lnTo>
                    <a:pt x="4510633" y="233565"/>
                  </a:lnTo>
                  <a:lnTo>
                    <a:pt x="4515104" y="231279"/>
                  </a:lnTo>
                  <a:lnTo>
                    <a:pt x="4517809" y="222961"/>
                  </a:lnTo>
                  <a:close/>
                </a:path>
                <a:path w="5307965" h="1044575">
                  <a:moveTo>
                    <a:pt x="4591037" y="2197"/>
                  </a:moveTo>
                  <a:lnTo>
                    <a:pt x="4590872" y="1879"/>
                  </a:lnTo>
                  <a:lnTo>
                    <a:pt x="4590250" y="1676"/>
                  </a:lnTo>
                  <a:lnTo>
                    <a:pt x="4589919" y="1841"/>
                  </a:lnTo>
                  <a:lnTo>
                    <a:pt x="4589729" y="2463"/>
                  </a:lnTo>
                  <a:lnTo>
                    <a:pt x="4589881" y="2781"/>
                  </a:lnTo>
                  <a:lnTo>
                    <a:pt x="4590516" y="2984"/>
                  </a:lnTo>
                  <a:lnTo>
                    <a:pt x="4590834" y="2819"/>
                  </a:lnTo>
                  <a:lnTo>
                    <a:pt x="4591037" y="2197"/>
                  </a:lnTo>
                  <a:close/>
                </a:path>
                <a:path w="5307965" h="1044575">
                  <a:moveTo>
                    <a:pt x="4603813" y="160439"/>
                  </a:moveTo>
                  <a:lnTo>
                    <a:pt x="4601540" y="155968"/>
                  </a:lnTo>
                  <a:lnTo>
                    <a:pt x="4593221" y="153276"/>
                  </a:lnTo>
                  <a:lnTo>
                    <a:pt x="4588751" y="155549"/>
                  </a:lnTo>
                  <a:lnTo>
                    <a:pt x="4586059" y="163868"/>
                  </a:lnTo>
                  <a:lnTo>
                    <a:pt x="4588332" y="168325"/>
                  </a:lnTo>
                  <a:lnTo>
                    <a:pt x="4596650" y="171030"/>
                  </a:lnTo>
                  <a:lnTo>
                    <a:pt x="4601121" y="168770"/>
                  </a:lnTo>
                  <a:lnTo>
                    <a:pt x="4603813" y="160439"/>
                  </a:lnTo>
                  <a:close/>
                </a:path>
                <a:path w="5307965" h="1044575">
                  <a:moveTo>
                    <a:pt x="4605096" y="323811"/>
                  </a:moveTo>
                  <a:lnTo>
                    <a:pt x="4602569" y="318858"/>
                  </a:lnTo>
                  <a:lnTo>
                    <a:pt x="4593323" y="315861"/>
                  </a:lnTo>
                  <a:lnTo>
                    <a:pt x="4588383" y="318376"/>
                  </a:lnTo>
                  <a:lnTo>
                    <a:pt x="4585373" y="327621"/>
                  </a:lnTo>
                  <a:lnTo>
                    <a:pt x="4587887" y="332600"/>
                  </a:lnTo>
                  <a:lnTo>
                    <a:pt x="4597120" y="335597"/>
                  </a:lnTo>
                  <a:lnTo>
                    <a:pt x="4602099" y="333057"/>
                  </a:lnTo>
                  <a:lnTo>
                    <a:pt x="4605096" y="323811"/>
                  </a:lnTo>
                  <a:close/>
                </a:path>
                <a:path w="5307965" h="1044575">
                  <a:moveTo>
                    <a:pt x="4681867" y="99466"/>
                  </a:moveTo>
                  <a:lnTo>
                    <a:pt x="4681626" y="98945"/>
                  </a:lnTo>
                  <a:lnTo>
                    <a:pt x="4680712" y="98640"/>
                  </a:lnTo>
                  <a:lnTo>
                    <a:pt x="4680204" y="98920"/>
                  </a:lnTo>
                  <a:lnTo>
                    <a:pt x="4679899" y="99847"/>
                  </a:lnTo>
                  <a:lnTo>
                    <a:pt x="4680153" y="100330"/>
                  </a:lnTo>
                  <a:lnTo>
                    <a:pt x="4681067" y="100634"/>
                  </a:lnTo>
                  <a:lnTo>
                    <a:pt x="4681575" y="100393"/>
                  </a:lnTo>
                  <a:lnTo>
                    <a:pt x="4681867" y="99466"/>
                  </a:lnTo>
                  <a:close/>
                </a:path>
                <a:path w="5307965" h="1044575">
                  <a:moveTo>
                    <a:pt x="4686973" y="429082"/>
                  </a:moveTo>
                  <a:lnTo>
                    <a:pt x="4684230" y="423608"/>
                  </a:lnTo>
                  <a:lnTo>
                    <a:pt x="4674057" y="420306"/>
                  </a:lnTo>
                  <a:lnTo>
                    <a:pt x="4668583" y="423113"/>
                  </a:lnTo>
                  <a:lnTo>
                    <a:pt x="4665281" y="433273"/>
                  </a:lnTo>
                  <a:lnTo>
                    <a:pt x="4668075" y="438721"/>
                  </a:lnTo>
                  <a:lnTo>
                    <a:pt x="4678235" y="442023"/>
                  </a:lnTo>
                  <a:lnTo>
                    <a:pt x="4683671" y="439254"/>
                  </a:lnTo>
                  <a:lnTo>
                    <a:pt x="4686973" y="429082"/>
                  </a:lnTo>
                  <a:close/>
                </a:path>
                <a:path w="5307965" h="1044575">
                  <a:moveTo>
                    <a:pt x="4695075" y="260731"/>
                  </a:moveTo>
                  <a:lnTo>
                    <a:pt x="4691443" y="253644"/>
                  </a:lnTo>
                  <a:lnTo>
                    <a:pt x="4678210" y="249339"/>
                  </a:lnTo>
                  <a:lnTo>
                    <a:pt x="4671085" y="252933"/>
                  </a:lnTo>
                  <a:lnTo>
                    <a:pt x="4666780" y="266204"/>
                  </a:lnTo>
                  <a:lnTo>
                    <a:pt x="4670412" y="273316"/>
                  </a:lnTo>
                  <a:lnTo>
                    <a:pt x="4683645" y="277622"/>
                  </a:lnTo>
                  <a:lnTo>
                    <a:pt x="4690757" y="273989"/>
                  </a:lnTo>
                  <a:lnTo>
                    <a:pt x="4695075" y="260731"/>
                  </a:lnTo>
                  <a:close/>
                </a:path>
                <a:path w="5307965" h="1044575">
                  <a:moveTo>
                    <a:pt x="4764227" y="538213"/>
                  </a:moveTo>
                  <a:lnTo>
                    <a:pt x="4760950" y="531761"/>
                  </a:lnTo>
                  <a:lnTo>
                    <a:pt x="4748936" y="527850"/>
                  </a:lnTo>
                  <a:lnTo>
                    <a:pt x="4742472" y="531152"/>
                  </a:lnTo>
                  <a:lnTo>
                    <a:pt x="4738560" y="543166"/>
                  </a:lnTo>
                  <a:lnTo>
                    <a:pt x="4741862" y="549617"/>
                  </a:lnTo>
                  <a:lnTo>
                    <a:pt x="4753876" y="553516"/>
                  </a:lnTo>
                  <a:lnTo>
                    <a:pt x="4760328" y="550240"/>
                  </a:lnTo>
                  <a:lnTo>
                    <a:pt x="4764227" y="538213"/>
                  </a:lnTo>
                  <a:close/>
                </a:path>
                <a:path w="5307965" h="1044575">
                  <a:moveTo>
                    <a:pt x="4768964" y="367614"/>
                  </a:moveTo>
                  <a:lnTo>
                    <a:pt x="4767084" y="363956"/>
                  </a:lnTo>
                  <a:lnTo>
                    <a:pt x="4760328" y="361759"/>
                  </a:lnTo>
                  <a:lnTo>
                    <a:pt x="4756670" y="363613"/>
                  </a:lnTo>
                  <a:lnTo>
                    <a:pt x="4754473" y="370382"/>
                  </a:lnTo>
                  <a:lnTo>
                    <a:pt x="4756340" y="374040"/>
                  </a:lnTo>
                  <a:lnTo>
                    <a:pt x="4763097" y="376237"/>
                  </a:lnTo>
                  <a:lnTo>
                    <a:pt x="4766767" y="374383"/>
                  </a:lnTo>
                  <a:lnTo>
                    <a:pt x="4768964" y="367614"/>
                  </a:lnTo>
                  <a:close/>
                </a:path>
                <a:path w="5307965" h="1044575">
                  <a:moveTo>
                    <a:pt x="4835004" y="651281"/>
                  </a:moveTo>
                  <a:lnTo>
                    <a:pt x="4831372" y="644169"/>
                  </a:lnTo>
                  <a:lnTo>
                    <a:pt x="4818113" y="639864"/>
                  </a:lnTo>
                  <a:lnTo>
                    <a:pt x="4811001" y="643483"/>
                  </a:lnTo>
                  <a:lnTo>
                    <a:pt x="4806696" y="656729"/>
                  </a:lnTo>
                  <a:lnTo>
                    <a:pt x="4810328" y="663841"/>
                  </a:lnTo>
                  <a:lnTo>
                    <a:pt x="4823587" y="668147"/>
                  </a:lnTo>
                  <a:lnTo>
                    <a:pt x="4830699" y="664527"/>
                  </a:lnTo>
                  <a:lnTo>
                    <a:pt x="4835004" y="651281"/>
                  </a:lnTo>
                  <a:close/>
                </a:path>
                <a:path w="5307965" h="1044575">
                  <a:moveTo>
                    <a:pt x="4848263" y="306641"/>
                  </a:moveTo>
                  <a:lnTo>
                    <a:pt x="4848022" y="306146"/>
                  </a:lnTo>
                  <a:lnTo>
                    <a:pt x="4847094" y="305841"/>
                  </a:lnTo>
                  <a:lnTo>
                    <a:pt x="4846586" y="306095"/>
                  </a:lnTo>
                  <a:lnTo>
                    <a:pt x="4846282" y="307022"/>
                  </a:lnTo>
                  <a:lnTo>
                    <a:pt x="4846548" y="307505"/>
                  </a:lnTo>
                  <a:lnTo>
                    <a:pt x="4847488" y="307809"/>
                  </a:lnTo>
                  <a:lnTo>
                    <a:pt x="4847971" y="307568"/>
                  </a:lnTo>
                  <a:lnTo>
                    <a:pt x="4848263" y="306641"/>
                  </a:lnTo>
                  <a:close/>
                </a:path>
                <a:path w="5307965" h="1044575">
                  <a:moveTo>
                    <a:pt x="4851908" y="475602"/>
                  </a:moveTo>
                  <a:lnTo>
                    <a:pt x="4848123" y="468147"/>
                  </a:lnTo>
                  <a:lnTo>
                    <a:pt x="4834242" y="463638"/>
                  </a:lnTo>
                  <a:lnTo>
                    <a:pt x="4826813" y="467448"/>
                  </a:lnTo>
                  <a:lnTo>
                    <a:pt x="4822304" y="481317"/>
                  </a:lnTo>
                  <a:lnTo>
                    <a:pt x="4826089" y="488734"/>
                  </a:lnTo>
                  <a:lnTo>
                    <a:pt x="4839970" y="493255"/>
                  </a:lnTo>
                  <a:lnTo>
                    <a:pt x="4847399" y="489470"/>
                  </a:lnTo>
                  <a:lnTo>
                    <a:pt x="4851908" y="475602"/>
                  </a:lnTo>
                  <a:close/>
                </a:path>
                <a:path w="5307965" h="1044575">
                  <a:moveTo>
                    <a:pt x="4900053" y="767753"/>
                  </a:moveTo>
                  <a:lnTo>
                    <a:pt x="4896002" y="759815"/>
                  </a:lnTo>
                  <a:lnTo>
                    <a:pt x="4881219" y="755015"/>
                  </a:lnTo>
                  <a:lnTo>
                    <a:pt x="4873282" y="759053"/>
                  </a:lnTo>
                  <a:lnTo>
                    <a:pt x="4868469" y="773849"/>
                  </a:lnTo>
                  <a:lnTo>
                    <a:pt x="4872533" y="781786"/>
                  </a:lnTo>
                  <a:lnTo>
                    <a:pt x="4887315" y="786587"/>
                  </a:lnTo>
                  <a:lnTo>
                    <a:pt x="4895253" y="782548"/>
                  </a:lnTo>
                  <a:lnTo>
                    <a:pt x="4900053" y="767753"/>
                  </a:lnTo>
                  <a:close/>
                </a:path>
                <a:path w="5307965" h="1044575">
                  <a:moveTo>
                    <a:pt x="4921034" y="588822"/>
                  </a:moveTo>
                  <a:lnTo>
                    <a:pt x="4917427" y="581685"/>
                  </a:lnTo>
                  <a:lnTo>
                    <a:pt x="4904168" y="577380"/>
                  </a:lnTo>
                  <a:lnTo>
                    <a:pt x="4897056" y="581025"/>
                  </a:lnTo>
                  <a:lnTo>
                    <a:pt x="4892751" y="594271"/>
                  </a:lnTo>
                  <a:lnTo>
                    <a:pt x="4896370" y="601383"/>
                  </a:lnTo>
                  <a:lnTo>
                    <a:pt x="4909629" y="605688"/>
                  </a:lnTo>
                  <a:lnTo>
                    <a:pt x="4916741" y="602068"/>
                  </a:lnTo>
                  <a:lnTo>
                    <a:pt x="4921034" y="588822"/>
                  </a:lnTo>
                  <a:close/>
                </a:path>
                <a:path w="5307965" h="1044575">
                  <a:moveTo>
                    <a:pt x="4923777" y="416026"/>
                  </a:moveTo>
                  <a:lnTo>
                    <a:pt x="4923523" y="415544"/>
                  </a:lnTo>
                  <a:lnTo>
                    <a:pt x="4922583" y="415239"/>
                  </a:lnTo>
                  <a:lnTo>
                    <a:pt x="4922101" y="415480"/>
                  </a:lnTo>
                  <a:lnTo>
                    <a:pt x="4921796" y="416407"/>
                  </a:lnTo>
                  <a:lnTo>
                    <a:pt x="4922050" y="416890"/>
                  </a:lnTo>
                  <a:lnTo>
                    <a:pt x="4922990" y="417195"/>
                  </a:lnTo>
                  <a:lnTo>
                    <a:pt x="4923472" y="416941"/>
                  </a:lnTo>
                  <a:lnTo>
                    <a:pt x="4923777" y="416026"/>
                  </a:lnTo>
                  <a:close/>
                </a:path>
                <a:path w="5307965" h="1044575">
                  <a:moveTo>
                    <a:pt x="4958435" y="889304"/>
                  </a:moveTo>
                  <a:lnTo>
                    <a:pt x="4956645" y="883031"/>
                  </a:lnTo>
                  <a:lnTo>
                    <a:pt x="4952631" y="877900"/>
                  </a:lnTo>
                  <a:lnTo>
                    <a:pt x="4946739" y="874572"/>
                  </a:lnTo>
                  <a:lnTo>
                    <a:pt x="4940020" y="873810"/>
                  </a:lnTo>
                  <a:lnTo>
                    <a:pt x="4933759" y="875601"/>
                  </a:lnTo>
                  <a:lnTo>
                    <a:pt x="4928616" y="879614"/>
                  </a:lnTo>
                  <a:lnTo>
                    <a:pt x="4925314" y="885482"/>
                  </a:lnTo>
                  <a:lnTo>
                    <a:pt x="4924526" y="892200"/>
                  </a:lnTo>
                  <a:lnTo>
                    <a:pt x="4926330" y="898486"/>
                  </a:lnTo>
                  <a:lnTo>
                    <a:pt x="4930343" y="903630"/>
                  </a:lnTo>
                  <a:lnTo>
                    <a:pt x="4936236" y="906945"/>
                  </a:lnTo>
                  <a:lnTo>
                    <a:pt x="4942941" y="907719"/>
                  </a:lnTo>
                  <a:lnTo>
                    <a:pt x="4949215" y="905916"/>
                  </a:lnTo>
                  <a:lnTo>
                    <a:pt x="4954346" y="901890"/>
                  </a:lnTo>
                  <a:lnTo>
                    <a:pt x="4957673" y="895997"/>
                  </a:lnTo>
                  <a:lnTo>
                    <a:pt x="4958435" y="889304"/>
                  </a:lnTo>
                  <a:close/>
                </a:path>
                <a:path w="5307965" h="1044575">
                  <a:moveTo>
                    <a:pt x="4987569" y="706589"/>
                  </a:moveTo>
                  <a:lnTo>
                    <a:pt x="4985804" y="700430"/>
                  </a:lnTo>
                  <a:lnTo>
                    <a:pt x="4981867" y="695375"/>
                  </a:lnTo>
                  <a:lnTo>
                    <a:pt x="4976088" y="692099"/>
                  </a:lnTo>
                  <a:lnTo>
                    <a:pt x="4969497" y="691349"/>
                  </a:lnTo>
                  <a:lnTo>
                    <a:pt x="4963338" y="693127"/>
                  </a:lnTo>
                  <a:lnTo>
                    <a:pt x="4958283" y="697077"/>
                  </a:lnTo>
                  <a:lnTo>
                    <a:pt x="4955032" y="702843"/>
                  </a:lnTo>
                  <a:lnTo>
                    <a:pt x="4954257" y="709447"/>
                  </a:lnTo>
                  <a:lnTo>
                    <a:pt x="4956022" y="715606"/>
                  </a:lnTo>
                  <a:lnTo>
                    <a:pt x="4959972" y="720648"/>
                  </a:lnTo>
                  <a:lnTo>
                    <a:pt x="4965751" y="723900"/>
                  </a:lnTo>
                  <a:lnTo>
                    <a:pt x="4972342" y="724674"/>
                  </a:lnTo>
                  <a:lnTo>
                    <a:pt x="4978501" y="722909"/>
                  </a:lnTo>
                  <a:lnTo>
                    <a:pt x="4983556" y="718959"/>
                  </a:lnTo>
                  <a:lnTo>
                    <a:pt x="4986820" y="713168"/>
                  </a:lnTo>
                  <a:lnTo>
                    <a:pt x="4987569" y="706589"/>
                  </a:lnTo>
                  <a:close/>
                </a:path>
                <a:path w="5307965" h="1044575">
                  <a:moveTo>
                    <a:pt x="4993894" y="528916"/>
                  </a:moveTo>
                  <a:lnTo>
                    <a:pt x="4993627" y="528408"/>
                  </a:lnTo>
                  <a:lnTo>
                    <a:pt x="4992725" y="528116"/>
                  </a:lnTo>
                  <a:lnTo>
                    <a:pt x="4992217" y="528370"/>
                  </a:lnTo>
                  <a:lnTo>
                    <a:pt x="4991925" y="529297"/>
                  </a:lnTo>
                  <a:lnTo>
                    <a:pt x="4992179" y="529805"/>
                  </a:lnTo>
                  <a:lnTo>
                    <a:pt x="4993081" y="530098"/>
                  </a:lnTo>
                  <a:lnTo>
                    <a:pt x="4993589" y="529844"/>
                  </a:lnTo>
                  <a:lnTo>
                    <a:pt x="4993894" y="528916"/>
                  </a:lnTo>
                  <a:close/>
                </a:path>
                <a:path w="5307965" h="1044575">
                  <a:moveTo>
                    <a:pt x="5010455" y="1011986"/>
                  </a:moveTo>
                  <a:lnTo>
                    <a:pt x="5008537" y="1005281"/>
                  </a:lnTo>
                  <a:lnTo>
                    <a:pt x="5004244" y="999794"/>
                  </a:lnTo>
                  <a:lnTo>
                    <a:pt x="4997970" y="996251"/>
                  </a:lnTo>
                  <a:lnTo>
                    <a:pt x="4990782" y="995426"/>
                  </a:lnTo>
                  <a:lnTo>
                    <a:pt x="4984077" y="997343"/>
                  </a:lnTo>
                  <a:lnTo>
                    <a:pt x="4978578" y="1001623"/>
                  </a:lnTo>
                  <a:lnTo>
                    <a:pt x="4975034" y="1007910"/>
                  </a:lnTo>
                  <a:lnTo>
                    <a:pt x="4974209" y="1015098"/>
                  </a:lnTo>
                  <a:lnTo>
                    <a:pt x="4976126" y="1021791"/>
                  </a:lnTo>
                  <a:lnTo>
                    <a:pt x="4980432" y="1027277"/>
                  </a:lnTo>
                  <a:lnTo>
                    <a:pt x="4986744" y="1030820"/>
                  </a:lnTo>
                  <a:lnTo>
                    <a:pt x="4993906" y="1031659"/>
                  </a:lnTo>
                  <a:lnTo>
                    <a:pt x="5000599" y="1029741"/>
                  </a:lnTo>
                  <a:lnTo>
                    <a:pt x="5006086" y="1025448"/>
                  </a:lnTo>
                  <a:lnTo>
                    <a:pt x="5009642" y="1019149"/>
                  </a:lnTo>
                  <a:lnTo>
                    <a:pt x="5010455" y="1011986"/>
                  </a:lnTo>
                  <a:close/>
                </a:path>
                <a:path w="5307965" h="1044575">
                  <a:moveTo>
                    <a:pt x="5039880" y="825423"/>
                  </a:moveTo>
                  <a:lnTo>
                    <a:pt x="5037086" y="819988"/>
                  </a:lnTo>
                  <a:lnTo>
                    <a:pt x="5026901" y="816673"/>
                  </a:lnTo>
                  <a:lnTo>
                    <a:pt x="5021465" y="819442"/>
                  </a:lnTo>
                  <a:lnTo>
                    <a:pt x="5018163" y="829627"/>
                  </a:lnTo>
                  <a:lnTo>
                    <a:pt x="5020919" y="835088"/>
                  </a:lnTo>
                  <a:lnTo>
                    <a:pt x="5031105" y="838390"/>
                  </a:lnTo>
                  <a:lnTo>
                    <a:pt x="5036566" y="835609"/>
                  </a:lnTo>
                  <a:lnTo>
                    <a:pt x="5039880" y="825423"/>
                  </a:lnTo>
                  <a:close/>
                </a:path>
                <a:path w="5307965" h="1044575">
                  <a:moveTo>
                    <a:pt x="5092878" y="947534"/>
                  </a:moveTo>
                  <a:lnTo>
                    <a:pt x="5089830" y="941603"/>
                  </a:lnTo>
                  <a:lnTo>
                    <a:pt x="5078742" y="938009"/>
                  </a:lnTo>
                  <a:lnTo>
                    <a:pt x="5072786" y="941006"/>
                  </a:lnTo>
                  <a:lnTo>
                    <a:pt x="5069179" y="952119"/>
                  </a:lnTo>
                  <a:lnTo>
                    <a:pt x="5072227" y="958062"/>
                  </a:lnTo>
                  <a:lnTo>
                    <a:pt x="5083314" y="961669"/>
                  </a:lnTo>
                  <a:lnTo>
                    <a:pt x="5089271" y="958646"/>
                  </a:lnTo>
                  <a:lnTo>
                    <a:pt x="5092878" y="947534"/>
                  </a:lnTo>
                  <a:close/>
                </a:path>
                <a:path w="5307965" h="1044575">
                  <a:moveTo>
                    <a:pt x="5117058" y="764260"/>
                  </a:moveTo>
                  <a:lnTo>
                    <a:pt x="5116868" y="763930"/>
                  </a:lnTo>
                  <a:lnTo>
                    <a:pt x="5116271" y="763739"/>
                  </a:lnTo>
                  <a:lnTo>
                    <a:pt x="5115915" y="763892"/>
                  </a:lnTo>
                  <a:lnTo>
                    <a:pt x="5115712" y="764514"/>
                  </a:lnTo>
                  <a:lnTo>
                    <a:pt x="5115903" y="764844"/>
                  </a:lnTo>
                  <a:lnTo>
                    <a:pt x="5116512" y="765035"/>
                  </a:lnTo>
                  <a:lnTo>
                    <a:pt x="5116855" y="764882"/>
                  </a:lnTo>
                  <a:lnTo>
                    <a:pt x="5117058" y="764260"/>
                  </a:lnTo>
                  <a:close/>
                </a:path>
                <a:path w="5307965" h="1044575">
                  <a:moveTo>
                    <a:pt x="5170462" y="886040"/>
                  </a:moveTo>
                  <a:lnTo>
                    <a:pt x="5170195" y="885545"/>
                  </a:lnTo>
                  <a:lnTo>
                    <a:pt x="5169281" y="885253"/>
                  </a:lnTo>
                  <a:lnTo>
                    <a:pt x="5168773" y="885494"/>
                  </a:lnTo>
                  <a:lnTo>
                    <a:pt x="5168468" y="886409"/>
                  </a:lnTo>
                  <a:lnTo>
                    <a:pt x="5168747" y="886929"/>
                  </a:lnTo>
                  <a:lnTo>
                    <a:pt x="5169649" y="887222"/>
                  </a:lnTo>
                  <a:lnTo>
                    <a:pt x="5170170" y="886968"/>
                  </a:lnTo>
                  <a:lnTo>
                    <a:pt x="5170462" y="886040"/>
                  </a:lnTo>
                  <a:close/>
                </a:path>
                <a:path w="5307965" h="1044575">
                  <a:moveTo>
                    <a:pt x="5217909" y="1010246"/>
                  </a:moveTo>
                  <a:lnTo>
                    <a:pt x="5217592" y="1009586"/>
                  </a:lnTo>
                  <a:lnTo>
                    <a:pt x="5216334" y="1009180"/>
                  </a:lnTo>
                  <a:lnTo>
                    <a:pt x="5215687" y="1009523"/>
                  </a:lnTo>
                  <a:lnTo>
                    <a:pt x="5215280" y="1010767"/>
                  </a:lnTo>
                  <a:lnTo>
                    <a:pt x="5215610" y="1011415"/>
                  </a:lnTo>
                  <a:lnTo>
                    <a:pt x="5216855" y="1011821"/>
                  </a:lnTo>
                  <a:lnTo>
                    <a:pt x="5217515" y="1011504"/>
                  </a:lnTo>
                  <a:lnTo>
                    <a:pt x="5217909" y="1010246"/>
                  </a:lnTo>
                  <a:close/>
                </a:path>
                <a:path w="5307965" h="1044575">
                  <a:moveTo>
                    <a:pt x="5258663" y="822515"/>
                  </a:moveTo>
                  <a:lnTo>
                    <a:pt x="5258409" y="822032"/>
                  </a:lnTo>
                  <a:lnTo>
                    <a:pt x="5257482" y="821728"/>
                  </a:lnTo>
                  <a:lnTo>
                    <a:pt x="5256987" y="821969"/>
                  </a:lnTo>
                  <a:lnTo>
                    <a:pt x="5256695" y="822896"/>
                  </a:lnTo>
                  <a:lnTo>
                    <a:pt x="5256949" y="823404"/>
                  </a:lnTo>
                  <a:lnTo>
                    <a:pt x="5257863" y="823696"/>
                  </a:lnTo>
                  <a:lnTo>
                    <a:pt x="5258371" y="823442"/>
                  </a:lnTo>
                  <a:lnTo>
                    <a:pt x="5258663" y="822515"/>
                  </a:lnTo>
                  <a:close/>
                </a:path>
                <a:path w="5307965" h="1044575">
                  <a:moveTo>
                    <a:pt x="5307698" y="946200"/>
                  </a:moveTo>
                  <a:lnTo>
                    <a:pt x="5307266" y="945375"/>
                  </a:lnTo>
                  <a:lnTo>
                    <a:pt x="5305730" y="944867"/>
                  </a:lnTo>
                  <a:lnTo>
                    <a:pt x="5304904" y="945299"/>
                  </a:lnTo>
                  <a:lnTo>
                    <a:pt x="5304396" y="946835"/>
                  </a:lnTo>
                  <a:lnTo>
                    <a:pt x="5304815" y="947661"/>
                  </a:lnTo>
                  <a:lnTo>
                    <a:pt x="5306352" y="948169"/>
                  </a:lnTo>
                  <a:lnTo>
                    <a:pt x="5307190" y="947750"/>
                  </a:lnTo>
                  <a:lnTo>
                    <a:pt x="5307698" y="946200"/>
                  </a:lnTo>
                  <a:close/>
                </a:path>
              </a:pathLst>
            </a:custGeom>
            <a:solidFill>
              <a:srgbClr val="FFFFFF">
                <a:alpha val="22999"/>
              </a:srgbClr>
            </a:solidFill>
          </p:spPr>
          <p:txBody>
            <a:bodyPr wrap="square" lIns="0" tIns="0" rIns="0" bIns="0" rtlCol="0"/>
            <a:lstStyle/>
            <a:p>
              <a:endParaRPr/>
            </a:p>
          </p:txBody>
        </p:sp>
        <p:sp>
          <p:nvSpPr>
            <p:cNvPr id="9" name="object 9"/>
            <p:cNvSpPr/>
            <p:nvPr/>
          </p:nvSpPr>
          <p:spPr>
            <a:xfrm>
              <a:off x="5006645" y="37883"/>
              <a:ext cx="5461000" cy="974090"/>
            </a:xfrm>
            <a:custGeom>
              <a:avLst/>
              <a:gdLst/>
              <a:ahLst/>
              <a:cxnLst/>
              <a:rect l="l" t="t" r="r" b="b"/>
              <a:pathLst>
                <a:path w="5461000" h="974090">
                  <a:moveTo>
                    <a:pt x="520" y="605447"/>
                  </a:moveTo>
                  <a:lnTo>
                    <a:pt x="419" y="605129"/>
                  </a:lnTo>
                  <a:lnTo>
                    <a:pt x="177" y="605040"/>
                  </a:lnTo>
                  <a:lnTo>
                    <a:pt x="0" y="605129"/>
                  </a:lnTo>
                  <a:lnTo>
                    <a:pt x="0" y="605586"/>
                  </a:lnTo>
                  <a:lnTo>
                    <a:pt x="292" y="605688"/>
                  </a:lnTo>
                  <a:lnTo>
                    <a:pt x="520" y="605447"/>
                  </a:lnTo>
                  <a:close/>
                </a:path>
                <a:path w="5461000" h="974090">
                  <a:moveTo>
                    <a:pt x="62966" y="487959"/>
                  </a:moveTo>
                  <a:lnTo>
                    <a:pt x="62877" y="487781"/>
                  </a:lnTo>
                  <a:lnTo>
                    <a:pt x="62572" y="487680"/>
                  </a:lnTo>
                  <a:lnTo>
                    <a:pt x="62407" y="487781"/>
                  </a:lnTo>
                  <a:lnTo>
                    <a:pt x="62306" y="488086"/>
                  </a:lnTo>
                  <a:lnTo>
                    <a:pt x="62382" y="488238"/>
                  </a:lnTo>
                  <a:lnTo>
                    <a:pt x="62699" y="488340"/>
                  </a:lnTo>
                  <a:lnTo>
                    <a:pt x="62865" y="488264"/>
                  </a:lnTo>
                  <a:lnTo>
                    <a:pt x="62966" y="487959"/>
                  </a:lnTo>
                  <a:close/>
                </a:path>
                <a:path w="5461000" h="974090">
                  <a:moveTo>
                    <a:pt x="131406" y="373532"/>
                  </a:moveTo>
                  <a:lnTo>
                    <a:pt x="131165" y="372999"/>
                  </a:lnTo>
                  <a:lnTo>
                    <a:pt x="130238" y="372706"/>
                  </a:lnTo>
                  <a:lnTo>
                    <a:pt x="129743" y="372986"/>
                  </a:lnTo>
                  <a:lnTo>
                    <a:pt x="129438" y="373913"/>
                  </a:lnTo>
                  <a:lnTo>
                    <a:pt x="129692" y="374396"/>
                  </a:lnTo>
                  <a:lnTo>
                    <a:pt x="130606" y="374700"/>
                  </a:lnTo>
                  <a:lnTo>
                    <a:pt x="131114" y="374459"/>
                  </a:lnTo>
                  <a:lnTo>
                    <a:pt x="131406" y="373532"/>
                  </a:lnTo>
                  <a:close/>
                </a:path>
                <a:path w="5461000" h="974090">
                  <a:moveTo>
                    <a:pt x="203771" y="262597"/>
                  </a:moveTo>
                  <a:lnTo>
                    <a:pt x="203695" y="262445"/>
                  </a:lnTo>
                  <a:lnTo>
                    <a:pt x="203390" y="262343"/>
                  </a:lnTo>
                  <a:lnTo>
                    <a:pt x="203225" y="262420"/>
                  </a:lnTo>
                  <a:lnTo>
                    <a:pt x="203111" y="262750"/>
                  </a:lnTo>
                  <a:lnTo>
                    <a:pt x="203212" y="262915"/>
                  </a:lnTo>
                  <a:lnTo>
                    <a:pt x="203517" y="263017"/>
                  </a:lnTo>
                  <a:lnTo>
                    <a:pt x="203720" y="262763"/>
                  </a:lnTo>
                  <a:lnTo>
                    <a:pt x="203771" y="262597"/>
                  </a:lnTo>
                  <a:close/>
                </a:path>
                <a:path w="5461000" h="974090">
                  <a:moveTo>
                    <a:pt x="281901" y="155105"/>
                  </a:moveTo>
                  <a:lnTo>
                    <a:pt x="281813" y="154927"/>
                  </a:lnTo>
                  <a:lnTo>
                    <a:pt x="281508" y="154825"/>
                  </a:lnTo>
                  <a:lnTo>
                    <a:pt x="281305" y="155067"/>
                  </a:lnTo>
                  <a:lnTo>
                    <a:pt x="281254" y="155206"/>
                  </a:lnTo>
                  <a:lnTo>
                    <a:pt x="281330" y="155384"/>
                  </a:lnTo>
                  <a:lnTo>
                    <a:pt x="281622" y="155486"/>
                  </a:lnTo>
                  <a:lnTo>
                    <a:pt x="281813" y="155384"/>
                  </a:lnTo>
                  <a:lnTo>
                    <a:pt x="281901" y="155105"/>
                  </a:lnTo>
                  <a:close/>
                </a:path>
                <a:path w="5461000" h="974090">
                  <a:moveTo>
                    <a:pt x="4697603" y="787"/>
                  </a:moveTo>
                  <a:lnTo>
                    <a:pt x="4697349" y="292"/>
                  </a:lnTo>
                  <a:lnTo>
                    <a:pt x="4696447" y="0"/>
                  </a:lnTo>
                  <a:lnTo>
                    <a:pt x="4695939" y="254"/>
                  </a:lnTo>
                  <a:lnTo>
                    <a:pt x="4695622" y="1193"/>
                  </a:lnTo>
                  <a:lnTo>
                    <a:pt x="4695901" y="1689"/>
                  </a:lnTo>
                  <a:lnTo>
                    <a:pt x="4696803" y="1981"/>
                  </a:lnTo>
                  <a:lnTo>
                    <a:pt x="4697298" y="1739"/>
                  </a:lnTo>
                  <a:lnTo>
                    <a:pt x="4697603" y="787"/>
                  </a:lnTo>
                  <a:close/>
                </a:path>
                <a:path w="5461000" h="974090">
                  <a:moveTo>
                    <a:pt x="5009654" y="430288"/>
                  </a:moveTo>
                  <a:lnTo>
                    <a:pt x="5009400" y="429806"/>
                  </a:lnTo>
                  <a:lnTo>
                    <a:pt x="5008486" y="429501"/>
                  </a:lnTo>
                  <a:lnTo>
                    <a:pt x="5007991" y="429742"/>
                  </a:lnTo>
                  <a:lnTo>
                    <a:pt x="5007686" y="430669"/>
                  </a:lnTo>
                  <a:lnTo>
                    <a:pt x="5007953" y="431177"/>
                  </a:lnTo>
                  <a:lnTo>
                    <a:pt x="5008854" y="431469"/>
                  </a:lnTo>
                  <a:lnTo>
                    <a:pt x="5009362" y="431215"/>
                  </a:lnTo>
                  <a:lnTo>
                    <a:pt x="5009654" y="430288"/>
                  </a:lnTo>
                  <a:close/>
                </a:path>
                <a:path w="5461000" h="974090">
                  <a:moveTo>
                    <a:pt x="5188458" y="786333"/>
                  </a:moveTo>
                  <a:lnTo>
                    <a:pt x="5188204" y="785850"/>
                  </a:lnTo>
                  <a:lnTo>
                    <a:pt x="5187277" y="785545"/>
                  </a:lnTo>
                  <a:lnTo>
                    <a:pt x="5186781" y="785787"/>
                  </a:lnTo>
                  <a:lnTo>
                    <a:pt x="5186489" y="786714"/>
                  </a:lnTo>
                  <a:lnTo>
                    <a:pt x="5186743" y="787222"/>
                  </a:lnTo>
                  <a:lnTo>
                    <a:pt x="5187658" y="787514"/>
                  </a:lnTo>
                  <a:lnTo>
                    <a:pt x="5188166" y="787260"/>
                  </a:lnTo>
                  <a:lnTo>
                    <a:pt x="5188458" y="786333"/>
                  </a:lnTo>
                  <a:close/>
                </a:path>
                <a:path w="5461000" h="974090">
                  <a:moveTo>
                    <a:pt x="5326621" y="846137"/>
                  </a:moveTo>
                  <a:lnTo>
                    <a:pt x="5326202" y="845312"/>
                  </a:lnTo>
                  <a:lnTo>
                    <a:pt x="5324665" y="844816"/>
                  </a:lnTo>
                  <a:lnTo>
                    <a:pt x="5323827" y="845235"/>
                  </a:lnTo>
                  <a:lnTo>
                    <a:pt x="5323319" y="846785"/>
                  </a:lnTo>
                  <a:lnTo>
                    <a:pt x="5323764" y="847585"/>
                  </a:lnTo>
                  <a:lnTo>
                    <a:pt x="5325300" y="848093"/>
                  </a:lnTo>
                  <a:lnTo>
                    <a:pt x="5326113" y="847686"/>
                  </a:lnTo>
                  <a:lnTo>
                    <a:pt x="5326621" y="846137"/>
                  </a:lnTo>
                  <a:close/>
                </a:path>
                <a:path w="5461000" h="974090">
                  <a:moveTo>
                    <a:pt x="5370855" y="971524"/>
                  </a:moveTo>
                  <a:lnTo>
                    <a:pt x="5370334" y="970534"/>
                  </a:lnTo>
                  <a:lnTo>
                    <a:pt x="5368493" y="969937"/>
                  </a:lnTo>
                  <a:lnTo>
                    <a:pt x="5367515" y="970445"/>
                  </a:lnTo>
                  <a:lnTo>
                    <a:pt x="5366918" y="972273"/>
                  </a:lnTo>
                  <a:lnTo>
                    <a:pt x="5367401" y="973277"/>
                  </a:lnTo>
                  <a:lnTo>
                    <a:pt x="5369255" y="973874"/>
                  </a:lnTo>
                  <a:lnTo>
                    <a:pt x="5370258" y="973353"/>
                  </a:lnTo>
                  <a:lnTo>
                    <a:pt x="5370855" y="971524"/>
                  </a:lnTo>
                  <a:close/>
                </a:path>
                <a:path w="5461000" h="974090">
                  <a:moveTo>
                    <a:pt x="5414861" y="782485"/>
                  </a:moveTo>
                  <a:lnTo>
                    <a:pt x="5414594" y="781989"/>
                  </a:lnTo>
                  <a:lnTo>
                    <a:pt x="5413680" y="781697"/>
                  </a:lnTo>
                  <a:lnTo>
                    <a:pt x="5413184" y="781939"/>
                  </a:lnTo>
                  <a:lnTo>
                    <a:pt x="5412879" y="782853"/>
                  </a:lnTo>
                  <a:lnTo>
                    <a:pt x="5413146" y="783348"/>
                  </a:lnTo>
                  <a:lnTo>
                    <a:pt x="5414061" y="783640"/>
                  </a:lnTo>
                  <a:lnTo>
                    <a:pt x="5414556" y="783399"/>
                  </a:lnTo>
                  <a:lnTo>
                    <a:pt x="5414861" y="782485"/>
                  </a:lnTo>
                  <a:close/>
                </a:path>
                <a:path w="5461000" h="974090">
                  <a:moveTo>
                    <a:pt x="5460682" y="907364"/>
                  </a:moveTo>
                  <a:lnTo>
                    <a:pt x="5460250" y="906513"/>
                  </a:lnTo>
                  <a:lnTo>
                    <a:pt x="5458701" y="906018"/>
                  </a:lnTo>
                  <a:lnTo>
                    <a:pt x="5457876" y="906449"/>
                  </a:lnTo>
                  <a:lnTo>
                    <a:pt x="5457380" y="907986"/>
                  </a:lnTo>
                  <a:lnTo>
                    <a:pt x="5457799" y="908812"/>
                  </a:lnTo>
                  <a:lnTo>
                    <a:pt x="5459349" y="909307"/>
                  </a:lnTo>
                  <a:lnTo>
                    <a:pt x="5460174" y="908888"/>
                  </a:lnTo>
                  <a:lnTo>
                    <a:pt x="5460682" y="907364"/>
                  </a:lnTo>
                  <a:close/>
                </a:path>
              </a:pathLst>
            </a:custGeom>
            <a:solidFill>
              <a:srgbClr val="FFFFFF">
                <a:alpha val="22999"/>
              </a:srgbClr>
            </a:solidFill>
          </p:spPr>
          <p:txBody>
            <a:bodyPr wrap="square" lIns="0" tIns="0" rIns="0" bIns="0" rtlCol="0"/>
            <a:lstStyle/>
            <a:p>
              <a:endParaRPr/>
            </a:p>
          </p:txBody>
        </p:sp>
      </p:grpSp>
      <p:sp>
        <p:nvSpPr>
          <p:cNvPr id="10" name="object 10"/>
          <p:cNvSpPr txBox="1"/>
          <p:nvPr/>
        </p:nvSpPr>
        <p:spPr>
          <a:xfrm>
            <a:off x="3522624" y="381000"/>
            <a:ext cx="3646804" cy="330200"/>
          </a:xfrm>
          <a:prstGeom prst="rect">
            <a:avLst/>
          </a:prstGeom>
        </p:spPr>
        <p:txBody>
          <a:bodyPr vert="horz" wrap="square" lIns="0" tIns="12700" rIns="0" bIns="0" rtlCol="0">
            <a:spAutoFit/>
          </a:bodyPr>
          <a:lstStyle/>
          <a:p>
            <a:pPr marL="12700">
              <a:lnSpc>
                <a:spcPct val="100000"/>
              </a:lnSpc>
              <a:spcBef>
                <a:spcPts val="100"/>
              </a:spcBef>
            </a:pPr>
            <a:r>
              <a:rPr sz="2000" b="1" spc="-5" dirty="0">
                <a:solidFill>
                  <a:srgbClr val="FFFFFF"/>
                </a:solidFill>
                <a:latin typeface="TeXGyreAdventor"/>
                <a:cs typeface="TeXGyreAdventor"/>
              </a:rPr>
              <a:t>FOREIGN REGISTRATION</a:t>
            </a:r>
            <a:r>
              <a:rPr sz="2000" b="1" spc="-35" dirty="0">
                <a:solidFill>
                  <a:srgbClr val="FFFFFF"/>
                </a:solidFill>
                <a:latin typeface="TeXGyreAdventor"/>
                <a:cs typeface="TeXGyreAdventor"/>
              </a:rPr>
              <a:t> </a:t>
            </a:r>
            <a:r>
              <a:rPr sz="2000" b="1" spc="-5" dirty="0">
                <a:solidFill>
                  <a:srgbClr val="FFFFFF"/>
                </a:solidFill>
                <a:latin typeface="TeXGyreAdventor"/>
                <a:cs typeface="TeXGyreAdventor"/>
              </a:rPr>
              <a:t>(USA)</a:t>
            </a:r>
            <a:endParaRPr sz="2000">
              <a:latin typeface="TeXGyreAdventor"/>
              <a:cs typeface="TeXGyreAdventor"/>
            </a:endParaRPr>
          </a:p>
        </p:txBody>
      </p:sp>
      <p:sp>
        <p:nvSpPr>
          <p:cNvPr id="11" name="object 11"/>
          <p:cNvSpPr txBox="1"/>
          <p:nvPr/>
        </p:nvSpPr>
        <p:spPr>
          <a:xfrm>
            <a:off x="3746500" y="1887245"/>
            <a:ext cx="3564254" cy="330200"/>
          </a:xfrm>
          <a:prstGeom prst="rect">
            <a:avLst/>
          </a:prstGeom>
        </p:spPr>
        <p:txBody>
          <a:bodyPr vert="horz" wrap="square" lIns="0" tIns="12700" rIns="0" bIns="0" rtlCol="0">
            <a:spAutoFit/>
          </a:bodyPr>
          <a:lstStyle/>
          <a:p>
            <a:pPr marL="12700">
              <a:lnSpc>
                <a:spcPct val="100000"/>
              </a:lnSpc>
              <a:spcBef>
                <a:spcPts val="100"/>
              </a:spcBef>
            </a:pPr>
            <a:r>
              <a:rPr sz="2000" b="1" spc="-5" dirty="0">
                <a:solidFill>
                  <a:srgbClr val="2587C8"/>
                </a:solidFill>
                <a:latin typeface="TeXGyreAdventor"/>
                <a:cs typeface="TeXGyreAdventor"/>
              </a:rPr>
              <a:t>SAB FORMALITIES</a:t>
            </a:r>
            <a:r>
              <a:rPr sz="2000" b="1" spc="-20" dirty="0">
                <a:solidFill>
                  <a:srgbClr val="2587C8"/>
                </a:solidFill>
                <a:latin typeface="TeXGyreAdventor"/>
                <a:cs typeface="TeXGyreAdventor"/>
              </a:rPr>
              <a:t> </a:t>
            </a:r>
            <a:r>
              <a:rPr sz="2000" b="1" spc="-5" dirty="0">
                <a:solidFill>
                  <a:srgbClr val="2587C8"/>
                </a:solidFill>
                <a:latin typeface="TeXGyreAdventor"/>
                <a:cs typeface="TeXGyreAdventor"/>
              </a:rPr>
              <a:t>GOES</a:t>
            </a:r>
            <a:r>
              <a:rPr lang="fr-FR" sz="2000" b="1" spc="-5" dirty="0">
                <a:solidFill>
                  <a:srgbClr val="2587C8"/>
                </a:solidFill>
                <a:latin typeface="TeXGyreAdventor"/>
                <a:cs typeface="TeXGyreAdventor"/>
              </a:rPr>
              <a:t> GLOBAL</a:t>
            </a:r>
            <a:endParaRPr sz="2000" dirty="0">
              <a:latin typeface="TeXGyreAdventor"/>
              <a:cs typeface="TeXGyreAdventor"/>
            </a:endParaRPr>
          </a:p>
        </p:txBody>
      </p:sp>
      <p:sp>
        <p:nvSpPr>
          <p:cNvPr id="13" name="object 13"/>
          <p:cNvSpPr txBox="1"/>
          <p:nvPr/>
        </p:nvSpPr>
        <p:spPr>
          <a:xfrm>
            <a:off x="3318967" y="7186955"/>
            <a:ext cx="4055110" cy="223520"/>
          </a:xfrm>
          <a:prstGeom prst="rect">
            <a:avLst/>
          </a:prstGeom>
        </p:spPr>
        <p:txBody>
          <a:bodyPr vert="horz" wrap="square" lIns="0" tIns="12700" rIns="0" bIns="0" rtlCol="0">
            <a:spAutoFit/>
          </a:bodyPr>
          <a:lstStyle/>
          <a:p>
            <a:pPr marL="12700">
              <a:lnSpc>
                <a:spcPct val="100000"/>
              </a:lnSpc>
              <a:spcBef>
                <a:spcPts val="100"/>
              </a:spcBef>
            </a:pPr>
            <a:r>
              <a:rPr sz="1300" spc="-90" dirty="0">
                <a:solidFill>
                  <a:srgbClr val="6D6E71"/>
                </a:solidFill>
                <a:latin typeface="Verdana"/>
                <a:cs typeface="Verdana"/>
              </a:rPr>
              <a:t>TAILORED </a:t>
            </a:r>
            <a:r>
              <a:rPr sz="1300" spc="-125" dirty="0">
                <a:solidFill>
                  <a:srgbClr val="6D6E71"/>
                </a:solidFill>
                <a:latin typeface="Verdana"/>
                <a:cs typeface="Verdana"/>
              </a:rPr>
              <a:t>SERVICES </a:t>
            </a:r>
            <a:r>
              <a:rPr sz="1300" spc="-75" dirty="0">
                <a:solidFill>
                  <a:srgbClr val="6D6E71"/>
                </a:solidFill>
                <a:latin typeface="Verdana"/>
                <a:cs typeface="Verdana"/>
              </a:rPr>
              <a:t>TO </a:t>
            </a:r>
            <a:r>
              <a:rPr sz="1300" spc="-100" dirty="0">
                <a:solidFill>
                  <a:srgbClr val="6D6E71"/>
                </a:solidFill>
                <a:latin typeface="Verdana"/>
                <a:cs typeface="Verdana"/>
              </a:rPr>
              <a:t>MEET </a:t>
            </a:r>
            <a:r>
              <a:rPr sz="1300" spc="-35" dirty="0">
                <a:solidFill>
                  <a:srgbClr val="6D6E71"/>
                </a:solidFill>
                <a:latin typeface="Verdana"/>
                <a:cs typeface="Verdana"/>
              </a:rPr>
              <a:t>YOUR </a:t>
            </a:r>
            <a:r>
              <a:rPr sz="1300" spc="-175" dirty="0">
                <a:solidFill>
                  <a:srgbClr val="6D6E71"/>
                </a:solidFill>
                <a:latin typeface="Verdana"/>
                <a:cs typeface="Verdana"/>
              </a:rPr>
              <a:t>BUSINESS</a:t>
            </a:r>
            <a:r>
              <a:rPr sz="1300" spc="-204" dirty="0">
                <a:solidFill>
                  <a:srgbClr val="6D6E71"/>
                </a:solidFill>
                <a:latin typeface="Verdana"/>
                <a:cs typeface="Verdana"/>
              </a:rPr>
              <a:t> </a:t>
            </a:r>
            <a:r>
              <a:rPr sz="1300" spc="-110" dirty="0">
                <a:solidFill>
                  <a:srgbClr val="6D6E71"/>
                </a:solidFill>
                <a:latin typeface="Verdana"/>
                <a:cs typeface="Verdana"/>
              </a:rPr>
              <a:t>NEEDS</a:t>
            </a:r>
            <a:endParaRPr sz="1300">
              <a:latin typeface="Verdana"/>
              <a:cs typeface="Verdana"/>
            </a:endParaRPr>
          </a:p>
        </p:txBody>
      </p:sp>
      <p:grpSp>
        <p:nvGrpSpPr>
          <p:cNvPr id="24" name="object 24"/>
          <p:cNvGrpSpPr/>
          <p:nvPr/>
        </p:nvGrpSpPr>
        <p:grpSpPr>
          <a:xfrm>
            <a:off x="3564001" y="2333625"/>
            <a:ext cx="3564254" cy="201295"/>
            <a:chOff x="3564001" y="2664498"/>
            <a:chExt cx="3564254" cy="201295"/>
          </a:xfrm>
        </p:grpSpPr>
        <p:sp>
          <p:nvSpPr>
            <p:cNvPr id="25" name="object 25"/>
            <p:cNvSpPr/>
            <p:nvPr/>
          </p:nvSpPr>
          <p:spPr>
            <a:xfrm>
              <a:off x="3564001" y="2761932"/>
              <a:ext cx="3564254" cy="0"/>
            </a:xfrm>
            <a:custGeom>
              <a:avLst/>
              <a:gdLst/>
              <a:ahLst/>
              <a:cxnLst/>
              <a:rect l="l" t="t" r="r" b="b"/>
              <a:pathLst>
                <a:path w="3564254">
                  <a:moveTo>
                    <a:pt x="3564001" y="0"/>
                  </a:moveTo>
                  <a:lnTo>
                    <a:pt x="0" y="0"/>
                  </a:lnTo>
                </a:path>
              </a:pathLst>
            </a:custGeom>
            <a:ln w="6350">
              <a:solidFill>
                <a:srgbClr val="C0C0C0"/>
              </a:solidFill>
            </a:ln>
          </p:spPr>
          <p:txBody>
            <a:bodyPr wrap="square" lIns="0" tIns="0" rIns="0" bIns="0" rtlCol="0"/>
            <a:lstStyle/>
            <a:p>
              <a:endParaRPr/>
            </a:p>
          </p:txBody>
        </p:sp>
        <p:sp>
          <p:nvSpPr>
            <p:cNvPr id="26" name="object 26"/>
            <p:cNvSpPr/>
            <p:nvPr/>
          </p:nvSpPr>
          <p:spPr>
            <a:xfrm>
              <a:off x="5245392" y="2664498"/>
              <a:ext cx="201218" cy="201218"/>
            </a:xfrm>
            <a:prstGeom prst="rect">
              <a:avLst/>
            </a:prstGeom>
            <a:blipFill>
              <a:blip r:embed="rId3" cstate="print"/>
              <a:stretch>
                <a:fillRect/>
              </a:stretch>
            </a:blipFill>
          </p:spPr>
          <p:txBody>
            <a:bodyPr wrap="square" lIns="0" tIns="0" rIns="0" bIns="0" rtlCol="0"/>
            <a:lstStyle/>
            <a:p>
              <a:endParaRPr/>
            </a:p>
          </p:txBody>
        </p:sp>
        <p:sp>
          <p:nvSpPr>
            <p:cNvPr id="27" name="object 27"/>
            <p:cNvSpPr/>
            <p:nvPr/>
          </p:nvSpPr>
          <p:spPr>
            <a:xfrm>
              <a:off x="5248225" y="2730944"/>
              <a:ext cx="145415" cy="20320"/>
            </a:xfrm>
            <a:custGeom>
              <a:avLst/>
              <a:gdLst/>
              <a:ahLst/>
              <a:cxnLst/>
              <a:rect l="l" t="t" r="r" b="b"/>
              <a:pathLst>
                <a:path w="145414" h="20319">
                  <a:moveTo>
                    <a:pt x="145122" y="0"/>
                  </a:moveTo>
                  <a:lnTo>
                    <a:pt x="4063" y="0"/>
                  </a:lnTo>
                  <a:lnTo>
                    <a:pt x="0" y="20129"/>
                  </a:lnTo>
                  <a:lnTo>
                    <a:pt x="145122" y="20129"/>
                  </a:lnTo>
                  <a:lnTo>
                    <a:pt x="145122" y="0"/>
                  </a:lnTo>
                  <a:close/>
                </a:path>
              </a:pathLst>
            </a:custGeom>
            <a:solidFill>
              <a:srgbClr val="EFEEED"/>
            </a:solidFill>
          </p:spPr>
          <p:txBody>
            <a:bodyPr wrap="square" lIns="0" tIns="0" rIns="0" bIns="0" rtlCol="0"/>
            <a:lstStyle/>
            <a:p>
              <a:endParaRPr/>
            </a:p>
          </p:txBody>
        </p:sp>
        <p:sp>
          <p:nvSpPr>
            <p:cNvPr id="28" name="object 28"/>
            <p:cNvSpPr/>
            <p:nvPr/>
          </p:nvSpPr>
          <p:spPr>
            <a:xfrm>
              <a:off x="5250459" y="2796755"/>
              <a:ext cx="191071" cy="19354"/>
            </a:xfrm>
            <a:prstGeom prst="rect">
              <a:avLst/>
            </a:prstGeom>
            <a:blipFill>
              <a:blip r:embed="rId4" cstate="print"/>
              <a:stretch>
                <a:fillRect/>
              </a:stretch>
            </a:blipFill>
          </p:spPr>
          <p:txBody>
            <a:bodyPr wrap="square" lIns="0" tIns="0" rIns="0" bIns="0" rtlCol="0"/>
            <a:lstStyle/>
            <a:p>
              <a:endParaRPr/>
            </a:p>
          </p:txBody>
        </p:sp>
        <p:sp>
          <p:nvSpPr>
            <p:cNvPr id="29" name="object 29"/>
            <p:cNvSpPr/>
            <p:nvPr/>
          </p:nvSpPr>
          <p:spPr>
            <a:xfrm>
              <a:off x="5360835" y="2679687"/>
              <a:ext cx="54737" cy="136423"/>
            </a:xfrm>
            <a:prstGeom prst="rect">
              <a:avLst/>
            </a:prstGeom>
            <a:blipFill>
              <a:blip r:embed="rId5" cstate="print"/>
              <a:stretch>
                <a:fillRect/>
              </a:stretch>
            </a:blipFill>
          </p:spPr>
          <p:txBody>
            <a:bodyPr wrap="square" lIns="0" tIns="0" rIns="0" bIns="0" rtlCol="0"/>
            <a:lstStyle/>
            <a:p>
              <a:endParaRPr/>
            </a:p>
          </p:txBody>
        </p:sp>
      </p:grpSp>
      <p:grpSp>
        <p:nvGrpSpPr>
          <p:cNvPr id="30" name="object 30"/>
          <p:cNvGrpSpPr/>
          <p:nvPr/>
        </p:nvGrpSpPr>
        <p:grpSpPr>
          <a:xfrm>
            <a:off x="6938798" y="3411004"/>
            <a:ext cx="2862580" cy="3141345"/>
            <a:chOff x="6938798" y="3411004"/>
            <a:chExt cx="2862580" cy="3141345"/>
          </a:xfrm>
        </p:grpSpPr>
        <p:sp>
          <p:nvSpPr>
            <p:cNvPr id="31" name="object 31"/>
            <p:cNvSpPr/>
            <p:nvPr/>
          </p:nvSpPr>
          <p:spPr>
            <a:xfrm>
              <a:off x="6938798" y="3411004"/>
              <a:ext cx="2862402" cy="3141002"/>
            </a:xfrm>
            <a:prstGeom prst="rect">
              <a:avLst/>
            </a:prstGeom>
            <a:blipFill>
              <a:blip r:embed="rId6" cstate="print"/>
              <a:stretch>
                <a:fillRect/>
              </a:stretch>
            </a:blipFill>
          </p:spPr>
          <p:txBody>
            <a:bodyPr wrap="square" lIns="0" tIns="0" rIns="0" bIns="0" rtlCol="0"/>
            <a:lstStyle/>
            <a:p>
              <a:endParaRPr/>
            </a:p>
          </p:txBody>
        </p:sp>
        <p:sp>
          <p:nvSpPr>
            <p:cNvPr id="32" name="object 32"/>
            <p:cNvSpPr/>
            <p:nvPr/>
          </p:nvSpPr>
          <p:spPr>
            <a:xfrm>
              <a:off x="7182002" y="3650868"/>
              <a:ext cx="1304925" cy="0"/>
            </a:xfrm>
            <a:custGeom>
              <a:avLst/>
              <a:gdLst/>
              <a:ahLst/>
              <a:cxnLst/>
              <a:rect l="l" t="t" r="r" b="b"/>
              <a:pathLst>
                <a:path w="1304925">
                  <a:moveTo>
                    <a:pt x="0" y="0"/>
                  </a:moveTo>
                  <a:lnTo>
                    <a:pt x="1304798" y="0"/>
                  </a:lnTo>
                </a:path>
              </a:pathLst>
            </a:custGeom>
            <a:ln w="12700">
              <a:solidFill>
                <a:srgbClr val="FFFFFF"/>
              </a:solidFill>
            </a:ln>
          </p:spPr>
          <p:txBody>
            <a:bodyPr wrap="square" lIns="0" tIns="0" rIns="0" bIns="0" rtlCol="0"/>
            <a:lstStyle/>
            <a:p>
              <a:endParaRPr/>
            </a:p>
          </p:txBody>
        </p:sp>
      </p:grpSp>
      <p:sp>
        <p:nvSpPr>
          <p:cNvPr id="33" name="object 33"/>
          <p:cNvSpPr txBox="1"/>
          <p:nvPr/>
        </p:nvSpPr>
        <p:spPr>
          <a:xfrm>
            <a:off x="7169302" y="3572422"/>
            <a:ext cx="2369185" cy="2708434"/>
          </a:xfrm>
          <a:prstGeom prst="rect">
            <a:avLst/>
          </a:prstGeom>
        </p:spPr>
        <p:txBody>
          <a:bodyPr vert="horz" wrap="square" lIns="0" tIns="88900" rIns="0" bIns="0" rtlCol="0">
            <a:spAutoFit/>
          </a:bodyPr>
          <a:lstStyle/>
          <a:p>
            <a:pPr marL="12700">
              <a:lnSpc>
                <a:spcPct val="100000"/>
              </a:lnSpc>
              <a:spcBef>
                <a:spcPts val="700"/>
              </a:spcBef>
            </a:pPr>
            <a:r>
              <a:rPr sz="1100" b="1" dirty="0">
                <a:solidFill>
                  <a:srgbClr val="FFFFFF"/>
                </a:solidFill>
                <a:latin typeface="TeXGyreAdventor"/>
                <a:cs typeface="TeXGyreAdventor"/>
              </a:rPr>
              <a:t>OUR</a:t>
            </a:r>
            <a:r>
              <a:rPr sz="1100" b="1" spc="-5" dirty="0">
                <a:solidFill>
                  <a:srgbClr val="FFFFFF"/>
                </a:solidFill>
                <a:latin typeface="TeXGyreAdventor"/>
                <a:cs typeface="TeXGyreAdventor"/>
              </a:rPr>
              <a:t> </a:t>
            </a:r>
            <a:r>
              <a:rPr sz="1100" b="1" spc="-10" dirty="0">
                <a:solidFill>
                  <a:srgbClr val="FFFFFF"/>
                </a:solidFill>
                <a:latin typeface="TeXGyreAdventor"/>
                <a:cs typeface="TeXGyreAdventor"/>
              </a:rPr>
              <a:t>PROCESS:</a:t>
            </a:r>
            <a:endParaRPr sz="1100" dirty="0">
              <a:latin typeface="TeXGyreAdventor"/>
              <a:cs typeface="TeXGyreAdventor"/>
            </a:endParaRPr>
          </a:p>
          <a:p>
            <a:pPr marL="12700" marR="42545">
              <a:lnSpc>
                <a:spcPct val="100000"/>
              </a:lnSpc>
              <a:spcBef>
                <a:spcPts val="545"/>
              </a:spcBef>
              <a:buChar char="-"/>
              <a:tabLst>
                <a:tab pos="90170" algn="l"/>
              </a:tabLst>
            </a:pPr>
            <a:r>
              <a:rPr lang="fr-FR" sz="1000" spc="-50" dirty="0">
                <a:solidFill>
                  <a:srgbClr val="FFFFFF"/>
                </a:solidFill>
                <a:latin typeface="Verdana"/>
                <a:cs typeface="Verdana"/>
              </a:rPr>
              <a:t> </a:t>
            </a:r>
            <a:r>
              <a:rPr lang="en-US" sz="1000" spc="-50" dirty="0">
                <a:solidFill>
                  <a:srgbClr val="FFFFFF"/>
                </a:solidFill>
                <a:latin typeface="Verdana"/>
                <a:cs typeface="Verdana"/>
              </a:rPr>
              <a:t>Registrar </a:t>
            </a:r>
            <a:r>
              <a:rPr lang="en-US" sz="1000" spc="35" dirty="0">
                <a:solidFill>
                  <a:srgbClr val="FFFFFF"/>
                </a:solidFill>
                <a:latin typeface="Verdana"/>
                <a:cs typeface="Verdana"/>
              </a:rPr>
              <a:t>and </a:t>
            </a:r>
            <a:r>
              <a:rPr lang="en-US" sz="1000" spc="-25" dirty="0">
                <a:solidFill>
                  <a:srgbClr val="FFFFFF"/>
                </a:solidFill>
                <a:latin typeface="Verdana"/>
                <a:cs typeface="Verdana"/>
              </a:rPr>
              <a:t>shareholder</a:t>
            </a:r>
            <a:r>
              <a:rPr lang="en-US" sz="1000" spc="-265" dirty="0">
                <a:solidFill>
                  <a:srgbClr val="FFFFFF"/>
                </a:solidFill>
                <a:latin typeface="Verdana"/>
                <a:cs typeface="Verdana"/>
              </a:rPr>
              <a:t> </a:t>
            </a:r>
            <a:r>
              <a:rPr lang="en-US" sz="1000" spc="-40" dirty="0">
                <a:solidFill>
                  <a:srgbClr val="FFFFFF"/>
                </a:solidFill>
                <a:latin typeface="Verdana"/>
                <a:cs typeface="Verdana"/>
              </a:rPr>
              <a:t>services with</a:t>
            </a:r>
            <a:r>
              <a:rPr lang="en-US" sz="1000" spc="-55" dirty="0">
                <a:solidFill>
                  <a:srgbClr val="FFFFFF"/>
                </a:solidFill>
                <a:latin typeface="Verdana"/>
                <a:cs typeface="Verdana"/>
              </a:rPr>
              <a:t>in  </a:t>
            </a:r>
            <a:r>
              <a:rPr lang="en-US" sz="1000" spc="-85" dirty="0">
                <a:solidFill>
                  <a:srgbClr val="FFFFFF"/>
                </a:solidFill>
                <a:latin typeface="Verdana"/>
                <a:cs typeface="Verdana"/>
              </a:rPr>
              <a:t>48</a:t>
            </a:r>
            <a:r>
              <a:rPr lang="en-US" sz="1000" spc="-80" dirty="0">
                <a:solidFill>
                  <a:srgbClr val="FFFFFF"/>
                </a:solidFill>
                <a:latin typeface="Verdana"/>
                <a:cs typeface="Verdana"/>
              </a:rPr>
              <a:t> </a:t>
            </a:r>
            <a:r>
              <a:rPr lang="en-US" sz="1000" spc="-55" dirty="0">
                <a:solidFill>
                  <a:srgbClr val="FFFFFF"/>
                </a:solidFill>
                <a:latin typeface="Verdana"/>
                <a:cs typeface="Verdana"/>
              </a:rPr>
              <a:t>hours</a:t>
            </a:r>
            <a:endParaRPr lang="en-US" sz="1000" dirty="0">
              <a:latin typeface="Verdana"/>
              <a:cs typeface="Verdana"/>
            </a:endParaRPr>
          </a:p>
          <a:p>
            <a:pPr marL="89535" indent="-77470">
              <a:lnSpc>
                <a:spcPct val="100000"/>
              </a:lnSpc>
              <a:spcBef>
                <a:spcPts val="570"/>
              </a:spcBef>
              <a:buChar char="-"/>
              <a:tabLst>
                <a:tab pos="90170" algn="l"/>
              </a:tabLst>
            </a:pPr>
            <a:r>
              <a:rPr lang="en-US" sz="1000" spc="-25" dirty="0">
                <a:solidFill>
                  <a:srgbClr val="FFFFFF"/>
                </a:solidFill>
                <a:latin typeface="Verdana"/>
                <a:cs typeface="Verdana"/>
              </a:rPr>
              <a:t>Registered</a:t>
            </a:r>
            <a:r>
              <a:rPr lang="en-US" sz="1000" spc="-80" dirty="0">
                <a:solidFill>
                  <a:srgbClr val="FFFFFF"/>
                </a:solidFill>
                <a:latin typeface="Verdana"/>
                <a:cs typeface="Verdana"/>
              </a:rPr>
              <a:t> </a:t>
            </a:r>
            <a:r>
              <a:rPr lang="en-US" sz="1000" spc="15" dirty="0">
                <a:solidFill>
                  <a:srgbClr val="FFFFFF"/>
                </a:solidFill>
                <a:latin typeface="Verdana"/>
                <a:cs typeface="Verdana"/>
              </a:rPr>
              <a:t>agent</a:t>
            </a:r>
            <a:endParaRPr lang="en-US" sz="1000" dirty="0">
              <a:latin typeface="Verdana"/>
              <a:cs typeface="Verdana"/>
            </a:endParaRPr>
          </a:p>
          <a:p>
            <a:pPr marL="89535" indent="-77470">
              <a:lnSpc>
                <a:spcPct val="100000"/>
              </a:lnSpc>
              <a:spcBef>
                <a:spcPts val="565"/>
              </a:spcBef>
              <a:buChar char="-"/>
              <a:tabLst>
                <a:tab pos="90170" algn="l"/>
              </a:tabLst>
            </a:pPr>
            <a:r>
              <a:rPr lang="en-US" sz="1000" spc="-15" dirty="0">
                <a:solidFill>
                  <a:srgbClr val="FFFFFF"/>
                </a:solidFill>
                <a:latin typeface="Verdana"/>
                <a:cs typeface="Verdana"/>
              </a:rPr>
              <a:t>Bookkeeping</a:t>
            </a:r>
            <a:r>
              <a:rPr lang="en-US" sz="1000" spc="-80" dirty="0">
                <a:solidFill>
                  <a:srgbClr val="FFFFFF"/>
                </a:solidFill>
                <a:latin typeface="Verdana"/>
                <a:cs typeface="Verdana"/>
              </a:rPr>
              <a:t> </a:t>
            </a:r>
            <a:r>
              <a:rPr lang="en-US" sz="1000" spc="-40" dirty="0">
                <a:solidFill>
                  <a:srgbClr val="FFFFFF"/>
                </a:solidFill>
                <a:latin typeface="Verdana"/>
                <a:cs typeface="Verdana"/>
              </a:rPr>
              <a:t>services</a:t>
            </a:r>
            <a:endParaRPr lang="en-US" sz="1000" dirty="0">
              <a:latin typeface="Verdana"/>
              <a:cs typeface="Verdana"/>
            </a:endParaRPr>
          </a:p>
          <a:p>
            <a:pPr marL="89535" indent="-77470">
              <a:lnSpc>
                <a:spcPct val="100000"/>
              </a:lnSpc>
              <a:spcBef>
                <a:spcPts val="570"/>
              </a:spcBef>
              <a:buChar char="-"/>
              <a:tabLst>
                <a:tab pos="90170" algn="l"/>
              </a:tabLst>
            </a:pPr>
            <a:r>
              <a:rPr lang="en-US" sz="1000" spc="-20" dirty="0">
                <a:solidFill>
                  <a:srgbClr val="FFFFFF"/>
                </a:solidFill>
                <a:latin typeface="Verdana"/>
                <a:cs typeface="Verdana"/>
              </a:rPr>
              <a:t>Human resource </a:t>
            </a:r>
            <a:r>
              <a:rPr lang="en-US" sz="1000" spc="35" dirty="0">
                <a:solidFill>
                  <a:srgbClr val="FFFFFF"/>
                </a:solidFill>
                <a:latin typeface="Verdana"/>
                <a:cs typeface="Verdana"/>
              </a:rPr>
              <a:t>and</a:t>
            </a:r>
            <a:r>
              <a:rPr lang="en-US" sz="1000" spc="-265" dirty="0">
                <a:solidFill>
                  <a:srgbClr val="FFFFFF"/>
                </a:solidFill>
                <a:latin typeface="Verdana"/>
                <a:cs typeface="Verdana"/>
              </a:rPr>
              <a:t> </a:t>
            </a:r>
            <a:r>
              <a:rPr lang="en-US" sz="1000" spc="-25" dirty="0">
                <a:solidFill>
                  <a:srgbClr val="FFFFFF"/>
                </a:solidFill>
                <a:latin typeface="Verdana"/>
                <a:cs typeface="Verdana"/>
              </a:rPr>
              <a:t>payroll </a:t>
            </a:r>
            <a:r>
              <a:rPr lang="en-US" sz="1000" spc="-40" dirty="0">
                <a:solidFill>
                  <a:srgbClr val="FFFFFF"/>
                </a:solidFill>
                <a:latin typeface="Verdana"/>
                <a:cs typeface="Verdana"/>
              </a:rPr>
              <a:t>services</a:t>
            </a:r>
            <a:endParaRPr lang="en-US" sz="1000" dirty="0">
              <a:latin typeface="Verdana"/>
              <a:cs typeface="Verdana"/>
            </a:endParaRPr>
          </a:p>
          <a:p>
            <a:pPr marL="12700" marR="40640">
              <a:lnSpc>
                <a:spcPct val="100000"/>
              </a:lnSpc>
              <a:spcBef>
                <a:spcPts val="565"/>
              </a:spcBef>
              <a:buChar char="-"/>
              <a:tabLst>
                <a:tab pos="90170" algn="l"/>
              </a:tabLst>
            </a:pPr>
            <a:r>
              <a:rPr lang="en-US" sz="1000" spc="-15" dirty="0">
                <a:solidFill>
                  <a:srgbClr val="FFFFFF"/>
                </a:solidFill>
                <a:latin typeface="Verdana"/>
                <a:cs typeface="Verdana"/>
              </a:rPr>
              <a:t>Provide </a:t>
            </a:r>
            <a:r>
              <a:rPr lang="en-US" sz="1000" spc="35" dirty="0">
                <a:solidFill>
                  <a:srgbClr val="FFFFFF"/>
                </a:solidFill>
                <a:latin typeface="Verdana"/>
                <a:cs typeface="Verdana"/>
              </a:rPr>
              <a:t>and </a:t>
            </a:r>
            <a:r>
              <a:rPr lang="en-US" sz="1000" spc="-30" dirty="0">
                <a:solidFill>
                  <a:srgbClr val="FFFFFF"/>
                </a:solidFill>
                <a:latin typeface="Verdana"/>
                <a:cs typeface="Verdana"/>
              </a:rPr>
              <a:t>personalize</a:t>
            </a:r>
            <a:r>
              <a:rPr lang="en-US" sz="1000" spc="-245" dirty="0">
                <a:solidFill>
                  <a:srgbClr val="FFFFFF"/>
                </a:solidFill>
                <a:latin typeface="Verdana"/>
                <a:cs typeface="Verdana"/>
              </a:rPr>
              <a:t>  </a:t>
            </a:r>
            <a:r>
              <a:rPr lang="en-US" sz="1000" spc="15" dirty="0">
                <a:solidFill>
                  <a:srgbClr val="FFFFFF"/>
                </a:solidFill>
                <a:latin typeface="Verdana"/>
                <a:cs typeface="Verdana"/>
              </a:rPr>
              <a:t>accounting  </a:t>
            </a:r>
            <a:r>
              <a:rPr lang="en-US" sz="1000" spc="-25" dirty="0">
                <a:solidFill>
                  <a:srgbClr val="FFFFFF"/>
                </a:solidFill>
                <a:latin typeface="Verdana"/>
                <a:cs typeface="Verdana"/>
              </a:rPr>
              <a:t>software</a:t>
            </a:r>
            <a:endParaRPr lang="en-US" sz="1000" dirty="0">
              <a:latin typeface="Verdana"/>
              <a:cs typeface="Verdana"/>
            </a:endParaRPr>
          </a:p>
          <a:p>
            <a:pPr marL="12700" marR="41910">
              <a:lnSpc>
                <a:spcPct val="100000"/>
              </a:lnSpc>
              <a:spcBef>
                <a:spcPts val="565"/>
              </a:spcBef>
              <a:buChar char="-"/>
              <a:tabLst>
                <a:tab pos="90170" algn="l"/>
              </a:tabLst>
            </a:pPr>
            <a:r>
              <a:rPr lang="en-US" sz="1000" spc="-15" dirty="0">
                <a:solidFill>
                  <a:srgbClr val="FFFFFF"/>
                </a:solidFill>
                <a:latin typeface="Verdana"/>
                <a:cs typeface="Verdana"/>
              </a:rPr>
              <a:t>Help </a:t>
            </a:r>
            <a:r>
              <a:rPr lang="en-US" sz="1000" spc="10" dirty="0">
                <a:solidFill>
                  <a:srgbClr val="FFFFFF"/>
                </a:solidFill>
                <a:latin typeface="Verdana"/>
                <a:cs typeface="Verdana"/>
              </a:rPr>
              <a:t>with opening</a:t>
            </a:r>
            <a:r>
              <a:rPr lang="en-US" sz="1000" spc="-265" dirty="0">
                <a:solidFill>
                  <a:srgbClr val="FFFFFF"/>
                </a:solidFill>
                <a:latin typeface="Verdana"/>
                <a:cs typeface="Verdana"/>
              </a:rPr>
              <a:t> </a:t>
            </a:r>
            <a:r>
              <a:rPr lang="en-US" sz="1000" dirty="0">
                <a:solidFill>
                  <a:srgbClr val="FFFFFF"/>
                </a:solidFill>
                <a:latin typeface="Verdana"/>
                <a:cs typeface="Verdana"/>
              </a:rPr>
              <a:t>bank  </a:t>
            </a:r>
            <a:r>
              <a:rPr lang="en-US" sz="1000" spc="10" dirty="0">
                <a:solidFill>
                  <a:srgbClr val="FFFFFF"/>
                </a:solidFill>
                <a:latin typeface="Verdana"/>
                <a:cs typeface="Verdana"/>
              </a:rPr>
              <a:t>accounts</a:t>
            </a:r>
            <a:endParaRPr lang="en-US" sz="1000" dirty="0">
              <a:latin typeface="Verdana"/>
              <a:cs typeface="Verdana"/>
            </a:endParaRPr>
          </a:p>
          <a:p>
            <a:pPr marL="12700" marR="52069">
              <a:lnSpc>
                <a:spcPct val="100000"/>
              </a:lnSpc>
              <a:spcBef>
                <a:spcPts val="570"/>
              </a:spcBef>
              <a:buChar char="-"/>
              <a:tabLst>
                <a:tab pos="90170" algn="l"/>
              </a:tabLst>
            </a:pPr>
            <a:r>
              <a:rPr lang="en-US" sz="1000" spc="-15" dirty="0">
                <a:solidFill>
                  <a:srgbClr val="FFFFFF"/>
                </a:solidFill>
                <a:latin typeface="Verdana"/>
                <a:cs typeface="Verdana"/>
              </a:rPr>
              <a:t>Provide</a:t>
            </a:r>
            <a:r>
              <a:rPr lang="en-US" sz="1000" spc="-80" dirty="0">
                <a:solidFill>
                  <a:srgbClr val="FFFFFF"/>
                </a:solidFill>
                <a:latin typeface="Verdana"/>
                <a:cs typeface="Verdana"/>
              </a:rPr>
              <a:t> </a:t>
            </a:r>
            <a:r>
              <a:rPr lang="en-US" sz="1000" dirty="0">
                <a:solidFill>
                  <a:srgbClr val="FFFFFF"/>
                </a:solidFill>
                <a:latin typeface="Verdana"/>
                <a:cs typeface="Verdana"/>
              </a:rPr>
              <a:t>help</a:t>
            </a:r>
            <a:r>
              <a:rPr lang="en-US" sz="1000" spc="-80" dirty="0">
                <a:solidFill>
                  <a:srgbClr val="FFFFFF"/>
                </a:solidFill>
                <a:latin typeface="Verdana"/>
                <a:cs typeface="Verdana"/>
              </a:rPr>
              <a:t> </a:t>
            </a:r>
            <a:r>
              <a:rPr lang="en-US" sz="1000" spc="-55" dirty="0">
                <a:solidFill>
                  <a:srgbClr val="FFFFFF"/>
                </a:solidFill>
                <a:latin typeface="Verdana"/>
                <a:cs typeface="Verdana"/>
              </a:rPr>
              <a:t>in</a:t>
            </a:r>
            <a:r>
              <a:rPr lang="en-US" sz="1000" spc="-75" dirty="0">
                <a:solidFill>
                  <a:srgbClr val="FFFFFF"/>
                </a:solidFill>
                <a:latin typeface="Verdana"/>
                <a:cs typeface="Verdana"/>
              </a:rPr>
              <a:t> </a:t>
            </a:r>
            <a:r>
              <a:rPr lang="en-US" sz="1000" spc="-15" dirty="0">
                <a:solidFill>
                  <a:srgbClr val="FFFFFF"/>
                </a:solidFill>
                <a:latin typeface="Verdana"/>
                <a:cs typeface="Verdana"/>
              </a:rPr>
              <a:t>selecting</a:t>
            </a:r>
            <a:r>
              <a:rPr lang="en-US" sz="1000" spc="-80" dirty="0">
                <a:solidFill>
                  <a:srgbClr val="FFFFFF"/>
                </a:solidFill>
                <a:latin typeface="Verdana"/>
                <a:cs typeface="Verdana"/>
              </a:rPr>
              <a:t> </a:t>
            </a:r>
            <a:r>
              <a:rPr lang="en-US" sz="1000" spc="-5" dirty="0">
                <a:solidFill>
                  <a:srgbClr val="FFFFFF"/>
                </a:solidFill>
                <a:latin typeface="Verdana"/>
                <a:cs typeface="Verdana"/>
              </a:rPr>
              <a:t>credit</a:t>
            </a:r>
            <a:r>
              <a:rPr lang="en-US" sz="1000" spc="-75" dirty="0">
                <a:solidFill>
                  <a:srgbClr val="FFFFFF"/>
                </a:solidFill>
                <a:latin typeface="Verdana"/>
                <a:cs typeface="Verdana"/>
              </a:rPr>
              <a:t> </a:t>
            </a:r>
            <a:r>
              <a:rPr lang="en-US" sz="1000" spc="35" dirty="0">
                <a:solidFill>
                  <a:srgbClr val="FFFFFF"/>
                </a:solidFill>
                <a:latin typeface="Verdana"/>
                <a:cs typeface="Verdana"/>
              </a:rPr>
              <a:t>card  </a:t>
            </a:r>
            <a:r>
              <a:rPr lang="en-US" sz="1000" spc="-40" dirty="0">
                <a:solidFill>
                  <a:srgbClr val="FFFFFF"/>
                </a:solidFill>
                <a:latin typeface="Verdana"/>
                <a:cs typeface="Verdana"/>
              </a:rPr>
              <a:t>providers</a:t>
            </a:r>
            <a:endParaRPr lang="en-US" sz="1000" dirty="0">
              <a:latin typeface="Verdana"/>
              <a:cs typeface="Verdana"/>
            </a:endParaRPr>
          </a:p>
          <a:p>
            <a:pPr marL="12700" marR="483234">
              <a:lnSpc>
                <a:spcPct val="100000"/>
              </a:lnSpc>
              <a:spcBef>
                <a:spcPts val="565"/>
              </a:spcBef>
              <a:buChar char="-"/>
              <a:tabLst>
                <a:tab pos="90170" algn="l"/>
              </a:tabLst>
            </a:pPr>
            <a:r>
              <a:rPr lang="en-US" sz="1000" spc="30" dirty="0">
                <a:solidFill>
                  <a:srgbClr val="FFFFFF"/>
                </a:solidFill>
                <a:latin typeface="Verdana"/>
                <a:cs typeface="Verdana"/>
              </a:rPr>
              <a:t>Guidance </a:t>
            </a:r>
            <a:r>
              <a:rPr lang="en-US" sz="1000" spc="10" dirty="0">
                <a:solidFill>
                  <a:srgbClr val="FFFFFF"/>
                </a:solidFill>
                <a:latin typeface="Verdana"/>
                <a:cs typeface="Verdana"/>
              </a:rPr>
              <a:t>on</a:t>
            </a:r>
            <a:r>
              <a:rPr lang="en-US" sz="1000" spc="-270" dirty="0">
                <a:solidFill>
                  <a:srgbClr val="FFFFFF"/>
                </a:solidFill>
                <a:latin typeface="Verdana"/>
                <a:cs typeface="Verdana"/>
              </a:rPr>
              <a:t> </a:t>
            </a:r>
            <a:r>
              <a:rPr lang="en-US" sz="1000" spc="-30" dirty="0">
                <a:solidFill>
                  <a:srgbClr val="FFFFFF"/>
                </a:solidFill>
                <a:latin typeface="Verdana"/>
                <a:cs typeface="Verdana"/>
              </a:rPr>
              <a:t>optimizing </a:t>
            </a:r>
            <a:r>
              <a:rPr lang="en-US" sz="1000" spc="-45" dirty="0">
                <a:solidFill>
                  <a:srgbClr val="FFFFFF"/>
                </a:solidFill>
                <a:latin typeface="Verdana"/>
                <a:cs typeface="Verdana"/>
              </a:rPr>
              <a:t>your  </a:t>
            </a:r>
            <a:r>
              <a:rPr lang="en-US" sz="1000" spc="-25" dirty="0">
                <a:solidFill>
                  <a:srgbClr val="FFFFFF"/>
                </a:solidFill>
                <a:latin typeface="Verdana"/>
                <a:cs typeface="Verdana"/>
              </a:rPr>
              <a:t>expenses</a:t>
            </a:r>
            <a:endParaRPr lang="en-US" sz="1000" dirty="0">
              <a:latin typeface="Verdana"/>
              <a:cs typeface="Verdana"/>
            </a:endParaRPr>
          </a:p>
        </p:txBody>
      </p:sp>
      <p:sp>
        <p:nvSpPr>
          <p:cNvPr id="34" name="object 34"/>
          <p:cNvSpPr txBox="1"/>
          <p:nvPr/>
        </p:nvSpPr>
        <p:spPr>
          <a:xfrm>
            <a:off x="3912996" y="4958854"/>
            <a:ext cx="2632075" cy="238760"/>
          </a:xfrm>
          <a:prstGeom prst="rect">
            <a:avLst/>
          </a:prstGeom>
        </p:spPr>
        <p:txBody>
          <a:bodyPr vert="horz" wrap="square" lIns="0" tIns="12700" rIns="0" bIns="0" rtlCol="0">
            <a:spAutoFit/>
          </a:bodyPr>
          <a:lstStyle/>
          <a:p>
            <a:pPr marL="12700">
              <a:lnSpc>
                <a:spcPct val="100000"/>
              </a:lnSpc>
              <a:spcBef>
                <a:spcPts val="100"/>
              </a:spcBef>
            </a:pPr>
            <a:r>
              <a:rPr sz="1400" b="1" dirty="0">
                <a:solidFill>
                  <a:srgbClr val="2684C6"/>
                </a:solidFill>
                <a:latin typeface="TeXGyreAdventor"/>
                <a:cs typeface="TeXGyreAdventor"/>
              </a:rPr>
              <a:t>JLD </a:t>
            </a:r>
            <a:r>
              <a:rPr sz="1400" b="1" spc="-5" dirty="0">
                <a:solidFill>
                  <a:srgbClr val="2684C6"/>
                </a:solidFill>
                <a:latin typeface="TeXGyreAdventor"/>
                <a:cs typeface="TeXGyreAdventor"/>
              </a:rPr>
              <a:t>Formalites is your</a:t>
            </a:r>
            <a:r>
              <a:rPr sz="1400" b="1" spc="-30" dirty="0">
                <a:solidFill>
                  <a:srgbClr val="2684C6"/>
                </a:solidFill>
                <a:latin typeface="TeXGyreAdventor"/>
                <a:cs typeface="TeXGyreAdventor"/>
              </a:rPr>
              <a:t> </a:t>
            </a:r>
            <a:r>
              <a:rPr sz="1400" b="1" spc="-5" dirty="0">
                <a:solidFill>
                  <a:srgbClr val="2684C6"/>
                </a:solidFill>
                <a:latin typeface="TeXGyreAdventor"/>
                <a:cs typeface="TeXGyreAdventor"/>
              </a:rPr>
              <a:t>essential</a:t>
            </a:r>
            <a:endParaRPr sz="1400">
              <a:latin typeface="TeXGyreAdventor"/>
              <a:cs typeface="TeXGyreAdventor"/>
            </a:endParaRPr>
          </a:p>
        </p:txBody>
      </p:sp>
      <p:sp>
        <p:nvSpPr>
          <p:cNvPr id="35" name="object 35"/>
          <p:cNvSpPr txBox="1"/>
          <p:nvPr/>
        </p:nvSpPr>
        <p:spPr>
          <a:xfrm>
            <a:off x="3912996" y="5162080"/>
            <a:ext cx="2901315" cy="238760"/>
          </a:xfrm>
          <a:prstGeom prst="rect">
            <a:avLst/>
          </a:prstGeom>
        </p:spPr>
        <p:txBody>
          <a:bodyPr vert="horz" wrap="square" lIns="0" tIns="12700" rIns="0" bIns="0" rtlCol="0">
            <a:spAutoFit/>
          </a:bodyPr>
          <a:lstStyle/>
          <a:p>
            <a:pPr marL="12700">
              <a:lnSpc>
                <a:spcPct val="100000"/>
              </a:lnSpc>
              <a:spcBef>
                <a:spcPts val="100"/>
              </a:spcBef>
            </a:pPr>
            <a:r>
              <a:rPr sz="1400" b="1" spc="-155" dirty="0">
                <a:solidFill>
                  <a:srgbClr val="2684C6"/>
                </a:solidFill>
                <a:latin typeface="Verdana"/>
                <a:cs typeface="Verdana"/>
              </a:rPr>
              <a:t>business </a:t>
            </a:r>
            <a:r>
              <a:rPr sz="1400" b="1" spc="-140" dirty="0">
                <a:solidFill>
                  <a:srgbClr val="2684C6"/>
                </a:solidFill>
                <a:latin typeface="Verdana"/>
                <a:cs typeface="Verdana"/>
              </a:rPr>
              <a:t>partner, </a:t>
            </a:r>
            <a:r>
              <a:rPr sz="1400" b="1" spc="-90" dirty="0">
                <a:solidFill>
                  <a:srgbClr val="2684C6"/>
                </a:solidFill>
                <a:latin typeface="Verdana"/>
                <a:cs typeface="Verdana"/>
              </a:rPr>
              <a:t>an</a:t>
            </a:r>
            <a:r>
              <a:rPr sz="1400" b="1" spc="-35" dirty="0">
                <a:solidFill>
                  <a:srgbClr val="2684C6"/>
                </a:solidFill>
                <a:latin typeface="Verdana"/>
                <a:cs typeface="Verdana"/>
              </a:rPr>
              <a:t> </a:t>
            </a:r>
            <a:r>
              <a:rPr sz="1400" b="1" spc="-85" dirty="0">
                <a:solidFill>
                  <a:srgbClr val="2684C6"/>
                </a:solidFill>
                <a:latin typeface="Verdana"/>
                <a:cs typeface="Verdana"/>
              </a:rPr>
              <a:t>experienced</a:t>
            </a:r>
            <a:endParaRPr sz="1400" dirty="0">
              <a:latin typeface="Verdana"/>
              <a:cs typeface="Verdana"/>
            </a:endParaRPr>
          </a:p>
        </p:txBody>
      </p:sp>
      <p:sp>
        <p:nvSpPr>
          <p:cNvPr id="36" name="object 36"/>
          <p:cNvSpPr txBox="1"/>
          <p:nvPr/>
        </p:nvSpPr>
        <p:spPr>
          <a:xfrm>
            <a:off x="3912996" y="5365305"/>
            <a:ext cx="2468245" cy="238760"/>
          </a:xfrm>
          <a:prstGeom prst="rect">
            <a:avLst/>
          </a:prstGeom>
        </p:spPr>
        <p:txBody>
          <a:bodyPr vert="horz" wrap="square" lIns="0" tIns="12700" rIns="0" bIns="0" rtlCol="0">
            <a:spAutoFit/>
          </a:bodyPr>
          <a:lstStyle/>
          <a:p>
            <a:pPr marL="12700">
              <a:lnSpc>
                <a:spcPct val="100000"/>
              </a:lnSpc>
              <a:spcBef>
                <a:spcPts val="100"/>
              </a:spcBef>
            </a:pPr>
            <a:r>
              <a:rPr sz="1400" b="1" spc="-95" dirty="0">
                <a:solidFill>
                  <a:srgbClr val="2684C6"/>
                </a:solidFill>
                <a:latin typeface="Verdana"/>
                <a:cs typeface="Verdana"/>
              </a:rPr>
              <a:t>guide </a:t>
            </a:r>
            <a:r>
              <a:rPr sz="1400" b="1" spc="-150" dirty="0">
                <a:solidFill>
                  <a:srgbClr val="2684C6"/>
                </a:solidFill>
                <a:latin typeface="Verdana"/>
                <a:cs typeface="Verdana"/>
              </a:rPr>
              <a:t>in </a:t>
            </a:r>
            <a:r>
              <a:rPr sz="1400" b="1" spc="-70" dirty="0">
                <a:solidFill>
                  <a:srgbClr val="2684C6"/>
                </a:solidFill>
                <a:latin typeface="Verdana"/>
                <a:cs typeface="Verdana"/>
              </a:rPr>
              <a:t>compliance </a:t>
            </a:r>
            <a:r>
              <a:rPr sz="1400" b="1" spc="-195" dirty="0">
                <a:solidFill>
                  <a:srgbClr val="2684C6"/>
                </a:solidFill>
                <a:latin typeface="Verdana"/>
                <a:cs typeface="Verdana"/>
              </a:rPr>
              <a:t>with</a:t>
            </a:r>
            <a:r>
              <a:rPr sz="1400" b="1" spc="-90" dirty="0">
                <a:solidFill>
                  <a:srgbClr val="2684C6"/>
                </a:solidFill>
                <a:latin typeface="Verdana"/>
                <a:cs typeface="Verdana"/>
              </a:rPr>
              <a:t> </a:t>
            </a:r>
            <a:r>
              <a:rPr sz="1400" b="1" spc="-105" dirty="0">
                <a:solidFill>
                  <a:srgbClr val="2684C6"/>
                </a:solidFill>
                <a:latin typeface="Verdana"/>
                <a:cs typeface="Verdana"/>
              </a:rPr>
              <a:t>all</a:t>
            </a:r>
            <a:endParaRPr sz="1400" dirty="0">
              <a:latin typeface="Verdana"/>
              <a:cs typeface="Verdana"/>
            </a:endParaRPr>
          </a:p>
        </p:txBody>
      </p:sp>
      <p:sp>
        <p:nvSpPr>
          <p:cNvPr id="37" name="object 37"/>
          <p:cNvSpPr txBox="1"/>
          <p:nvPr/>
        </p:nvSpPr>
        <p:spPr>
          <a:xfrm>
            <a:off x="3912996" y="5568530"/>
            <a:ext cx="1438275" cy="238760"/>
          </a:xfrm>
          <a:prstGeom prst="rect">
            <a:avLst/>
          </a:prstGeom>
        </p:spPr>
        <p:txBody>
          <a:bodyPr vert="horz" wrap="square" lIns="0" tIns="12700" rIns="0" bIns="0" rtlCol="0">
            <a:spAutoFit/>
          </a:bodyPr>
          <a:lstStyle/>
          <a:p>
            <a:pPr marL="12700">
              <a:lnSpc>
                <a:spcPct val="100000"/>
              </a:lnSpc>
              <a:spcBef>
                <a:spcPts val="100"/>
              </a:spcBef>
            </a:pPr>
            <a:r>
              <a:rPr sz="1400" b="1" dirty="0">
                <a:solidFill>
                  <a:srgbClr val="2684C6"/>
                </a:solidFill>
                <a:latin typeface="TeXGyreAdventor"/>
                <a:cs typeface="TeXGyreAdventor"/>
              </a:rPr>
              <a:t>legal</a:t>
            </a:r>
            <a:r>
              <a:rPr sz="1400" b="1" spc="-35" dirty="0">
                <a:solidFill>
                  <a:srgbClr val="2684C6"/>
                </a:solidFill>
                <a:latin typeface="TeXGyreAdventor"/>
                <a:cs typeface="TeXGyreAdventor"/>
              </a:rPr>
              <a:t> </a:t>
            </a:r>
            <a:r>
              <a:rPr sz="1400" b="1" spc="-5" dirty="0">
                <a:solidFill>
                  <a:srgbClr val="2684C6"/>
                </a:solidFill>
                <a:latin typeface="TeXGyreAdventor"/>
                <a:cs typeface="TeXGyreAdventor"/>
              </a:rPr>
              <a:t>formalities.</a:t>
            </a:r>
            <a:endParaRPr sz="1400">
              <a:latin typeface="TeXGyreAdventor"/>
              <a:cs typeface="TeXGyreAdventor"/>
            </a:endParaRPr>
          </a:p>
        </p:txBody>
      </p:sp>
      <p:sp>
        <p:nvSpPr>
          <p:cNvPr id="38" name="object 38"/>
          <p:cNvSpPr txBox="1"/>
          <p:nvPr/>
        </p:nvSpPr>
        <p:spPr>
          <a:xfrm>
            <a:off x="3441496" y="4588802"/>
            <a:ext cx="371475" cy="1092200"/>
          </a:xfrm>
          <a:prstGeom prst="rect">
            <a:avLst/>
          </a:prstGeom>
        </p:spPr>
        <p:txBody>
          <a:bodyPr vert="horz" wrap="square" lIns="0" tIns="12700" rIns="0" bIns="0" rtlCol="0">
            <a:spAutoFit/>
          </a:bodyPr>
          <a:lstStyle/>
          <a:p>
            <a:pPr marL="12700">
              <a:lnSpc>
                <a:spcPct val="100000"/>
              </a:lnSpc>
              <a:spcBef>
                <a:spcPts val="100"/>
              </a:spcBef>
            </a:pPr>
            <a:r>
              <a:rPr sz="7000" spc="-150" dirty="0">
                <a:solidFill>
                  <a:srgbClr val="2684C6"/>
                </a:solidFill>
                <a:latin typeface="Georgia"/>
                <a:cs typeface="Georgia"/>
              </a:rPr>
              <a:t>“</a:t>
            </a:r>
            <a:endParaRPr sz="7000">
              <a:latin typeface="Georgia"/>
              <a:cs typeface="Georgia"/>
            </a:endParaRPr>
          </a:p>
        </p:txBody>
      </p:sp>
      <p:grpSp>
        <p:nvGrpSpPr>
          <p:cNvPr id="39" name="object 39"/>
          <p:cNvGrpSpPr/>
          <p:nvPr/>
        </p:nvGrpSpPr>
        <p:grpSpPr>
          <a:xfrm>
            <a:off x="5001831" y="1185494"/>
            <a:ext cx="677545" cy="677545"/>
            <a:chOff x="5001831" y="1185494"/>
            <a:chExt cx="677545" cy="677545"/>
          </a:xfrm>
        </p:grpSpPr>
        <p:sp>
          <p:nvSpPr>
            <p:cNvPr id="40" name="object 40"/>
            <p:cNvSpPr/>
            <p:nvPr/>
          </p:nvSpPr>
          <p:spPr>
            <a:xfrm>
              <a:off x="5008181" y="1191844"/>
              <a:ext cx="664845" cy="664845"/>
            </a:xfrm>
            <a:custGeom>
              <a:avLst/>
              <a:gdLst/>
              <a:ahLst/>
              <a:cxnLst/>
              <a:rect l="l" t="t" r="r" b="b"/>
              <a:pathLst>
                <a:path w="664845" h="664844">
                  <a:moveTo>
                    <a:pt x="332219" y="664425"/>
                  </a:moveTo>
                  <a:lnTo>
                    <a:pt x="381311" y="660823"/>
                  </a:lnTo>
                  <a:lnTo>
                    <a:pt x="428167" y="650359"/>
                  </a:lnTo>
                  <a:lnTo>
                    <a:pt x="472273" y="633548"/>
                  </a:lnTo>
                  <a:lnTo>
                    <a:pt x="513114" y="610902"/>
                  </a:lnTo>
                  <a:lnTo>
                    <a:pt x="550178" y="582937"/>
                  </a:lnTo>
                  <a:lnTo>
                    <a:pt x="582949" y="550165"/>
                  </a:lnTo>
                  <a:lnTo>
                    <a:pt x="610915" y="513102"/>
                  </a:lnTo>
                  <a:lnTo>
                    <a:pt x="633560" y="472260"/>
                  </a:lnTo>
                  <a:lnTo>
                    <a:pt x="650372" y="428154"/>
                  </a:lnTo>
                  <a:lnTo>
                    <a:pt x="660836" y="381298"/>
                  </a:lnTo>
                  <a:lnTo>
                    <a:pt x="664438" y="332206"/>
                  </a:lnTo>
                  <a:lnTo>
                    <a:pt x="660836" y="283114"/>
                  </a:lnTo>
                  <a:lnTo>
                    <a:pt x="650372" y="236259"/>
                  </a:lnTo>
                  <a:lnTo>
                    <a:pt x="633560" y="192154"/>
                  </a:lnTo>
                  <a:lnTo>
                    <a:pt x="610915" y="151314"/>
                  </a:lnTo>
                  <a:lnTo>
                    <a:pt x="582949" y="114252"/>
                  </a:lnTo>
                  <a:lnTo>
                    <a:pt x="550178" y="81483"/>
                  </a:lnTo>
                  <a:lnTo>
                    <a:pt x="513114" y="53519"/>
                  </a:lnTo>
                  <a:lnTo>
                    <a:pt x="472273" y="30875"/>
                  </a:lnTo>
                  <a:lnTo>
                    <a:pt x="428167" y="14064"/>
                  </a:lnTo>
                  <a:lnTo>
                    <a:pt x="381311" y="3601"/>
                  </a:lnTo>
                  <a:lnTo>
                    <a:pt x="332219" y="0"/>
                  </a:lnTo>
                  <a:lnTo>
                    <a:pt x="283126" y="3601"/>
                  </a:lnTo>
                  <a:lnTo>
                    <a:pt x="236270" y="14064"/>
                  </a:lnTo>
                  <a:lnTo>
                    <a:pt x="192165" y="30875"/>
                  </a:lnTo>
                  <a:lnTo>
                    <a:pt x="151323" y="53519"/>
                  </a:lnTo>
                  <a:lnTo>
                    <a:pt x="114260" y="81483"/>
                  </a:lnTo>
                  <a:lnTo>
                    <a:pt x="81488" y="114252"/>
                  </a:lnTo>
                  <a:lnTo>
                    <a:pt x="53523" y="151314"/>
                  </a:lnTo>
                  <a:lnTo>
                    <a:pt x="30877" y="192154"/>
                  </a:lnTo>
                  <a:lnTo>
                    <a:pt x="14066" y="236259"/>
                  </a:lnTo>
                  <a:lnTo>
                    <a:pt x="3602" y="283114"/>
                  </a:lnTo>
                  <a:lnTo>
                    <a:pt x="0" y="332206"/>
                  </a:lnTo>
                  <a:lnTo>
                    <a:pt x="3602" y="381298"/>
                  </a:lnTo>
                  <a:lnTo>
                    <a:pt x="14066" y="428154"/>
                  </a:lnTo>
                  <a:lnTo>
                    <a:pt x="30877" y="472260"/>
                  </a:lnTo>
                  <a:lnTo>
                    <a:pt x="53523" y="513102"/>
                  </a:lnTo>
                  <a:lnTo>
                    <a:pt x="81488" y="550165"/>
                  </a:lnTo>
                  <a:lnTo>
                    <a:pt x="114260" y="582937"/>
                  </a:lnTo>
                  <a:lnTo>
                    <a:pt x="151323" y="610902"/>
                  </a:lnTo>
                  <a:lnTo>
                    <a:pt x="192165" y="633548"/>
                  </a:lnTo>
                  <a:lnTo>
                    <a:pt x="236270" y="650359"/>
                  </a:lnTo>
                  <a:lnTo>
                    <a:pt x="283126" y="660823"/>
                  </a:lnTo>
                  <a:lnTo>
                    <a:pt x="332219" y="664425"/>
                  </a:lnTo>
                  <a:close/>
                </a:path>
              </a:pathLst>
            </a:custGeom>
            <a:ln w="12700">
              <a:solidFill>
                <a:srgbClr val="2684C6"/>
              </a:solidFill>
            </a:ln>
          </p:spPr>
          <p:txBody>
            <a:bodyPr wrap="square" lIns="0" tIns="0" rIns="0" bIns="0" rtlCol="0"/>
            <a:lstStyle/>
            <a:p>
              <a:endParaRPr/>
            </a:p>
          </p:txBody>
        </p:sp>
        <p:sp>
          <p:nvSpPr>
            <p:cNvPr id="41" name="object 41"/>
            <p:cNvSpPr/>
            <p:nvPr/>
          </p:nvSpPr>
          <p:spPr>
            <a:xfrm>
              <a:off x="5071306" y="1255877"/>
              <a:ext cx="538480" cy="537210"/>
            </a:xfrm>
            <a:custGeom>
              <a:avLst/>
              <a:gdLst/>
              <a:ahLst/>
              <a:cxnLst/>
              <a:rect l="l" t="t" r="r" b="b"/>
              <a:pathLst>
                <a:path w="538479" h="537210">
                  <a:moveTo>
                    <a:pt x="294472" y="1269"/>
                  </a:moveTo>
                  <a:lnTo>
                    <a:pt x="249057" y="1269"/>
                  </a:lnTo>
                  <a:lnTo>
                    <a:pt x="235114" y="3810"/>
                  </a:lnTo>
                  <a:lnTo>
                    <a:pt x="228162" y="3810"/>
                  </a:lnTo>
                  <a:lnTo>
                    <a:pt x="189993" y="12700"/>
                  </a:lnTo>
                  <a:lnTo>
                    <a:pt x="136563" y="36830"/>
                  </a:lnTo>
                  <a:lnTo>
                    <a:pt x="99320" y="62230"/>
                  </a:lnTo>
                  <a:lnTo>
                    <a:pt x="66275" y="93980"/>
                  </a:lnTo>
                  <a:lnTo>
                    <a:pt x="39364" y="130810"/>
                  </a:lnTo>
                  <a:lnTo>
                    <a:pt x="21992" y="166370"/>
                  </a:lnTo>
                  <a:lnTo>
                    <a:pt x="8221" y="208280"/>
                  </a:lnTo>
                  <a:lnTo>
                    <a:pt x="2445" y="238760"/>
                  </a:lnTo>
                  <a:lnTo>
                    <a:pt x="1302" y="242570"/>
                  </a:lnTo>
                  <a:lnTo>
                    <a:pt x="1010" y="245110"/>
                  </a:lnTo>
                  <a:lnTo>
                    <a:pt x="0" y="267970"/>
                  </a:lnTo>
                  <a:lnTo>
                    <a:pt x="957" y="290830"/>
                  </a:lnTo>
                  <a:lnTo>
                    <a:pt x="8706" y="335280"/>
                  </a:lnTo>
                  <a:lnTo>
                    <a:pt x="22222" y="374650"/>
                  </a:lnTo>
                  <a:lnTo>
                    <a:pt x="33332" y="394970"/>
                  </a:lnTo>
                  <a:lnTo>
                    <a:pt x="37965" y="403860"/>
                  </a:lnTo>
                  <a:lnTo>
                    <a:pt x="65963" y="443230"/>
                  </a:lnTo>
                  <a:lnTo>
                    <a:pt x="109527" y="483870"/>
                  </a:lnTo>
                  <a:lnTo>
                    <a:pt x="148408" y="508000"/>
                  </a:lnTo>
                  <a:lnTo>
                    <a:pt x="191649" y="525780"/>
                  </a:lnTo>
                  <a:lnTo>
                    <a:pt x="208961" y="529590"/>
                  </a:lnTo>
                  <a:lnTo>
                    <a:pt x="217715" y="532130"/>
                  </a:lnTo>
                  <a:lnTo>
                    <a:pt x="226511" y="533400"/>
                  </a:lnTo>
                  <a:lnTo>
                    <a:pt x="255152" y="537210"/>
                  </a:lnTo>
                  <a:lnTo>
                    <a:pt x="277552" y="537210"/>
                  </a:lnTo>
                  <a:lnTo>
                    <a:pt x="292875" y="535940"/>
                  </a:lnTo>
                  <a:lnTo>
                    <a:pt x="319704" y="532130"/>
                  </a:lnTo>
                  <a:lnTo>
                    <a:pt x="344932" y="527050"/>
                  </a:lnTo>
                  <a:lnTo>
                    <a:pt x="357237" y="521970"/>
                  </a:lnTo>
                  <a:lnTo>
                    <a:pt x="369361" y="518159"/>
                  </a:lnTo>
                  <a:lnTo>
                    <a:pt x="380476" y="513080"/>
                  </a:lnTo>
                  <a:lnTo>
                    <a:pt x="257943" y="513080"/>
                  </a:lnTo>
                  <a:lnTo>
                    <a:pt x="255518" y="511809"/>
                  </a:lnTo>
                  <a:lnTo>
                    <a:pt x="251530" y="511809"/>
                  </a:lnTo>
                  <a:lnTo>
                    <a:pt x="240410" y="506730"/>
                  </a:lnTo>
                  <a:lnTo>
                    <a:pt x="234424" y="502920"/>
                  </a:lnTo>
                  <a:lnTo>
                    <a:pt x="199473" y="502920"/>
                  </a:lnTo>
                  <a:lnTo>
                    <a:pt x="183959" y="499109"/>
                  </a:lnTo>
                  <a:lnTo>
                    <a:pt x="168743" y="492759"/>
                  </a:lnTo>
                  <a:lnTo>
                    <a:pt x="111601" y="455930"/>
                  </a:lnTo>
                  <a:lnTo>
                    <a:pt x="68511" y="408940"/>
                  </a:lnTo>
                  <a:lnTo>
                    <a:pt x="54312" y="386080"/>
                  </a:lnTo>
                  <a:lnTo>
                    <a:pt x="281324" y="386080"/>
                  </a:lnTo>
                  <a:lnTo>
                    <a:pt x="281896" y="384810"/>
                  </a:lnTo>
                  <a:lnTo>
                    <a:pt x="511389" y="384810"/>
                  </a:lnTo>
                  <a:lnTo>
                    <a:pt x="520851" y="363220"/>
                  </a:lnTo>
                  <a:lnTo>
                    <a:pt x="137522" y="363220"/>
                  </a:lnTo>
                  <a:lnTo>
                    <a:pt x="137365" y="361950"/>
                  </a:lnTo>
                  <a:lnTo>
                    <a:pt x="41967" y="361950"/>
                  </a:lnTo>
                  <a:lnTo>
                    <a:pt x="40926" y="359410"/>
                  </a:lnTo>
                  <a:lnTo>
                    <a:pt x="28531" y="314960"/>
                  </a:lnTo>
                  <a:lnTo>
                    <a:pt x="24244" y="274320"/>
                  </a:lnTo>
                  <a:lnTo>
                    <a:pt x="24111" y="257810"/>
                  </a:lnTo>
                  <a:lnTo>
                    <a:pt x="409226" y="257810"/>
                  </a:lnTo>
                  <a:lnTo>
                    <a:pt x="409962" y="256540"/>
                  </a:lnTo>
                  <a:lnTo>
                    <a:pt x="538154" y="256540"/>
                  </a:lnTo>
                  <a:lnTo>
                    <a:pt x="537470" y="246380"/>
                  </a:lnTo>
                  <a:lnTo>
                    <a:pt x="536366" y="238760"/>
                  </a:lnTo>
                  <a:lnTo>
                    <a:pt x="535791" y="234950"/>
                  </a:lnTo>
                  <a:lnTo>
                    <a:pt x="26854" y="234950"/>
                  </a:lnTo>
                  <a:lnTo>
                    <a:pt x="26384" y="233680"/>
                  </a:lnTo>
                  <a:lnTo>
                    <a:pt x="40723" y="180340"/>
                  </a:lnTo>
                  <a:lnTo>
                    <a:pt x="65284" y="132080"/>
                  </a:lnTo>
                  <a:lnTo>
                    <a:pt x="68409" y="129539"/>
                  </a:lnTo>
                  <a:lnTo>
                    <a:pt x="499537" y="129539"/>
                  </a:lnTo>
                  <a:lnTo>
                    <a:pt x="496640" y="124460"/>
                  </a:lnTo>
                  <a:lnTo>
                    <a:pt x="492756" y="119380"/>
                  </a:lnTo>
                  <a:lnTo>
                    <a:pt x="488655" y="113030"/>
                  </a:lnTo>
                  <a:lnTo>
                    <a:pt x="482309" y="105410"/>
                  </a:lnTo>
                  <a:lnTo>
                    <a:pt x="86303" y="105410"/>
                  </a:lnTo>
                  <a:lnTo>
                    <a:pt x="98344" y="92710"/>
                  </a:lnTo>
                  <a:lnTo>
                    <a:pt x="138436" y="60960"/>
                  </a:lnTo>
                  <a:lnTo>
                    <a:pt x="173669" y="43180"/>
                  </a:lnTo>
                  <a:lnTo>
                    <a:pt x="199921" y="34417"/>
                  </a:lnTo>
                  <a:lnTo>
                    <a:pt x="199955" y="34289"/>
                  </a:lnTo>
                  <a:lnTo>
                    <a:pt x="235693" y="34289"/>
                  </a:lnTo>
                  <a:lnTo>
                    <a:pt x="242159" y="30480"/>
                  </a:lnTo>
                  <a:lnTo>
                    <a:pt x="251568" y="26669"/>
                  </a:lnTo>
                  <a:lnTo>
                    <a:pt x="253257" y="25400"/>
                  </a:lnTo>
                  <a:lnTo>
                    <a:pt x="254984" y="25400"/>
                  </a:lnTo>
                  <a:lnTo>
                    <a:pt x="256927" y="24130"/>
                  </a:lnTo>
                  <a:lnTo>
                    <a:pt x="378892" y="24130"/>
                  </a:lnTo>
                  <a:lnTo>
                    <a:pt x="375732" y="22860"/>
                  </a:lnTo>
                  <a:lnTo>
                    <a:pt x="359404" y="16510"/>
                  </a:lnTo>
                  <a:lnTo>
                    <a:pt x="336707" y="8889"/>
                  </a:lnTo>
                  <a:lnTo>
                    <a:pt x="313430" y="3810"/>
                  </a:lnTo>
                  <a:lnTo>
                    <a:pt x="294472" y="1269"/>
                  </a:lnTo>
                  <a:close/>
                </a:path>
                <a:path w="538479" h="537210">
                  <a:moveTo>
                    <a:pt x="281324" y="386080"/>
                  </a:moveTo>
                  <a:lnTo>
                    <a:pt x="257943" y="386080"/>
                  </a:lnTo>
                  <a:lnTo>
                    <a:pt x="257943" y="513080"/>
                  </a:lnTo>
                  <a:lnTo>
                    <a:pt x="281553" y="513080"/>
                  </a:lnTo>
                  <a:lnTo>
                    <a:pt x="281464" y="511809"/>
                  </a:lnTo>
                  <a:lnTo>
                    <a:pt x="281337" y="417830"/>
                  </a:lnTo>
                  <a:lnTo>
                    <a:pt x="281324" y="386080"/>
                  </a:lnTo>
                  <a:close/>
                </a:path>
                <a:path w="538479" h="537210">
                  <a:moveTo>
                    <a:pt x="396361" y="386080"/>
                  </a:moveTo>
                  <a:lnTo>
                    <a:pt x="372650" y="386080"/>
                  </a:lnTo>
                  <a:lnTo>
                    <a:pt x="371380" y="389890"/>
                  </a:lnTo>
                  <a:lnTo>
                    <a:pt x="370338" y="393700"/>
                  </a:lnTo>
                  <a:lnTo>
                    <a:pt x="369081" y="398780"/>
                  </a:lnTo>
                  <a:lnTo>
                    <a:pt x="364670" y="411480"/>
                  </a:lnTo>
                  <a:lnTo>
                    <a:pt x="347859" y="450850"/>
                  </a:lnTo>
                  <a:lnTo>
                    <a:pt x="325882" y="483870"/>
                  </a:lnTo>
                  <a:lnTo>
                    <a:pt x="295532" y="508000"/>
                  </a:lnTo>
                  <a:lnTo>
                    <a:pt x="287471" y="511809"/>
                  </a:lnTo>
                  <a:lnTo>
                    <a:pt x="283750" y="511809"/>
                  </a:lnTo>
                  <a:lnTo>
                    <a:pt x="281553" y="513080"/>
                  </a:lnTo>
                  <a:lnTo>
                    <a:pt x="380476" y="513080"/>
                  </a:lnTo>
                  <a:lnTo>
                    <a:pt x="388813" y="509270"/>
                  </a:lnTo>
                  <a:lnTo>
                    <a:pt x="402769" y="501650"/>
                  </a:lnTo>
                  <a:lnTo>
                    <a:pt x="340570" y="501650"/>
                  </a:lnTo>
                  <a:lnTo>
                    <a:pt x="341055" y="501515"/>
                  </a:lnTo>
                  <a:lnTo>
                    <a:pt x="341294" y="500380"/>
                  </a:lnTo>
                  <a:lnTo>
                    <a:pt x="341713" y="500380"/>
                  </a:lnTo>
                  <a:lnTo>
                    <a:pt x="353379" y="486409"/>
                  </a:lnTo>
                  <a:lnTo>
                    <a:pt x="363526" y="469900"/>
                  </a:lnTo>
                  <a:lnTo>
                    <a:pt x="372286" y="454659"/>
                  </a:lnTo>
                  <a:lnTo>
                    <a:pt x="379787" y="436880"/>
                  </a:lnTo>
                  <a:lnTo>
                    <a:pt x="383487" y="426720"/>
                  </a:lnTo>
                  <a:lnTo>
                    <a:pt x="386921" y="417830"/>
                  </a:lnTo>
                  <a:lnTo>
                    <a:pt x="393541" y="397510"/>
                  </a:lnTo>
                  <a:lnTo>
                    <a:pt x="394570" y="394970"/>
                  </a:lnTo>
                  <a:lnTo>
                    <a:pt x="395307" y="391160"/>
                  </a:lnTo>
                  <a:lnTo>
                    <a:pt x="396361" y="386080"/>
                  </a:lnTo>
                  <a:close/>
                </a:path>
                <a:path w="538479" h="537210">
                  <a:moveTo>
                    <a:pt x="199416" y="502848"/>
                  </a:moveTo>
                  <a:lnTo>
                    <a:pt x="199714" y="502920"/>
                  </a:lnTo>
                  <a:lnTo>
                    <a:pt x="199416" y="502848"/>
                  </a:lnTo>
                  <a:close/>
                </a:path>
                <a:path w="538479" h="537210">
                  <a:moveTo>
                    <a:pt x="166999" y="386080"/>
                  </a:moveTo>
                  <a:lnTo>
                    <a:pt x="142843" y="386080"/>
                  </a:lnTo>
                  <a:lnTo>
                    <a:pt x="143491" y="388620"/>
                  </a:lnTo>
                  <a:lnTo>
                    <a:pt x="157775" y="433070"/>
                  </a:lnTo>
                  <a:lnTo>
                    <a:pt x="178899" y="474980"/>
                  </a:lnTo>
                  <a:lnTo>
                    <a:pt x="183506" y="481330"/>
                  </a:lnTo>
                  <a:lnTo>
                    <a:pt x="188441" y="488950"/>
                  </a:lnTo>
                  <a:lnTo>
                    <a:pt x="193517" y="495300"/>
                  </a:lnTo>
                  <a:lnTo>
                    <a:pt x="199416" y="502848"/>
                  </a:lnTo>
                  <a:lnTo>
                    <a:pt x="199714" y="502920"/>
                  </a:lnTo>
                  <a:lnTo>
                    <a:pt x="234424" y="502920"/>
                  </a:lnTo>
                  <a:lnTo>
                    <a:pt x="230434" y="500380"/>
                  </a:lnTo>
                  <a:lnTo>
                    <a:pt x="221417" y="491490"/>
                  </a:lnTo>
                  <a:lnTo>
                    <a:pt x="194759" y="457200"/>
                  </a:lnTo>
                  <a:lnTo>
                    <a:pt x="177276" y="417830"/>
                  </a:lnTo>
                  <a:lnTo>
                    <a:pt x="170507" y="397510"/>
                  </a:lnTo>
                  <a:lnTo>
                    <a:pt x="166961" y="387350"/>
                  </a:lnTo>
                  <a:lnTo>
                    <a:pt x="166999" y="386080"/>
                  </a:lnTo>
                  <a:close/>
                </a:path>
                <a:path w="538479" h="537210">
                  <a:moveTo>
                    <a:pt x="341055" y="501515"/>
                  </a:moveTo>
                  <a:lnTo>
                    <a:pt x="340570" y="501650"/>
                  </a:lnTo>
                  <a:lnTo>
                    <a:pt x="341027" y="501650"/>
                  </a:lnTo>
                  <a:lnTo>
                    <a:pt x="341055" y="501515"/>
                  </a:lnTo>
                  <a:close/>
                </a:path>
                <a:path w="538479" h="537210">
                  <a:moveTo>
                    <a:pt x="511389" y="384810"/>
                  </a:moveTo>
                  <a:lnTo>
                    <a:pt x="284169" y="384810"/>
                  </a:lnTo>
                  <a:lnTo>
                    <a:pt x="305570" y="386080"/>
                  </a:lnTo>
                  <a:lnTo>
                    <a:pt x="485210" y="386080"/>
                  </a:lnTo>
                  <a:lnTo>
                    <a:pt x="471474" y="407670"/>
                  </a:lnTo>
                  <a:lnTo>
                    <a:pt x="438065" y="447040"/>
                  </a:lnTo>
                  <a:lnTo>
                    <a:pt x="398584" y="476250"/>
                  </a:lnTo>
                  <a:lnTo>
                    <a:pt x="354313" y="497840"/>
                  </a:lnTo>
                  <a:lnTo>
                    <a:pt x="341055" y="501515"/>
                  </a:lnTo>
                  <a:lnTo>
                    <a:pt x="341027" y="501650"/>
                  </a:lnTo>
                  <a:lnTo>
                    <a:pt x="402769" y="501650"/>
                  </a:lnTo>
                  <a:lnTo>
                    <a:pt x="407421" y="499109"/>
                  </a:lnTo>
                  <a:lnTo>
                    <a:pt x="441928" y="474980"/>
                  </a:lnTo>
                  <a:lnTo>
                    <a:pt x="489828" y="422909"/>
                  </a:lnTo>
                  <a:lnTo>
                    <a:pt x="508049" y="392430"/>
                  </a:lnTo>
                  <a:lnTo>
                    <a:pt x="511389" y="384810"/>
                  </a:lnTo>
                  <a:close/>
                </a:path>
                <a:path w="538479" h="537210">
                  <a:moveTo>
                    <a:pt x="152013" y="257810"/>
                  </a:moveTo>
                  <a:lnTo>
                    <a:pt x="129343" y="257810"/>
                  </a:lnTo>
                  <a:lnTo>
                    <a:pt x="129635" y="279400"/>
                  </a:lnTo>
                  <a:lnTo>
                    <a:pt x="131883" y="321310"/>
                  </a:lnTo>
                  <a:lnTo>
                    <a:pt x="134987" y="344170"/>
                  </a:lnTo>
                  <a:lnTo>
                    <a:pt x="136582" y="355600"/>
                  </a:lnTo>
                  <a:lnTo>
                    <a:pt x="137522" y="363220"/>
                  </a:lnTo>
                  <a:lnTo>
                    <a:pt x="138259" y="361950"/>
                  </a:lnTo>
                  <a:lnTo>
                    <a:pt x="161004" y="361950"/>
                  </a:lnTo>
                  <a:lnTo>
                    <a:pt x="159228" y="350520"/>
                  </a:lnTo>
                  <a:lnTo>
                    <a:pt x="158021" y="344170"/>
                  </a:lnTo>
                  <a:lnTo>
                    <a:pt x="156855" y="336550"/>
                  </a:lnTo>
                  <a:lnTo>
                    <a:pt x="152673" y="294640"/>
                  </a:lnTo>
                  <a:lnTo>
                    <a:pt x="152018" y="267970"/>
                  </a:lnTo>
                  <a:lnTo>
                    <a:pt x="152013" y="257810"/>
                  </a:lnTo>
                  <a:close/>
                </a:path>
                <a:path w="538479" h="537210">
                  <a:moveTo>
                    <a:pt x="538154" y="256540"/>
                  </a:moveTo>
                  <a:lnTo>
                    <a:pt x="409962" y="256540"/>
                  </a:lnTo>
                  <a:lnTo>
                    <a:pt x="409975" y="257810"/>
                  </a:lnTo>
                  <a:lnTo>
                    <a:pt x="515169" y="257810"/>
                  </a:lnTo>
                  <a:lnTo>
                    <a:pt x="515087" y="273050"/>
                  </a:lnTo>
                  <a:lnTo>
                    <a:pt x="510139" y="320040"/>
                  </a:lnTo>
                  <a:lnTo>
                    <a:pt x="497973" y="359410"/>
                  </a:lnTo>
                  <a:lnTo>
                    <a:pt x="497313" y="361950"/>
                  </a:lnTo>
                  <a:lnTo>
                    <a:pt x="138259" y="361950"/>
                  </a:lnTo>
                  <a:lnTo>
                    <a:pt x="137522" y="363220"/>
                  </a:lnTo>
                  <a:lnTo>
                    <a:pt x="520851" y="363220"/>
                  </a:lnTo>
                  <a:lnTo>
                    <a:pt x="521964" y="360680"/>
                  </a:lnTo>
                  <a:lnTo>
                    <a:pt x="524672" y="351790"/>
                  </a:lnTo>
                  <a:lnTo>
                    <a:pt x="527215" y="344170"/>
                  </a:lnTo>
                  <a:lnTo>
                    <a:pt x="536313" y="300990"/>
                  </a:lnTo>
                  <a:lnTo>
                    <a:pt x="538055" y="266700"/>
                  </a:lnTo>
                  <a:lnTo>
                    <a:pt x="538410" y="260350"/>
                  </a:lnTo>
                  <a:lnTo>
                    <a:pt x="538154" y="256540"/>
                  </a:lnTo>
                  <a:close/>
                </a:path>
                <a:path w="538479" h="537210">
                  <a:moveTo>
                    <a:pt x="281146" y="257810"/>
                  </a:moveTo>
                  <a:lnTo>
                    <a:pt x="258007" y="257810"/>
                  </a:lnTo>
                  <a:lnTo>
                    <a:pt x="258020" y="361950"/>
                  </a:lnTo>
                  <a:lnTo>
                    <a:pt x="281464" y="361950"/>
                  </a:lnTo>
                  <a:lnTo>
                    <a:pt x="281413" y="261620"/>
                  </a:lnTo>
                  <a:lnTo>
                    <a:pt x="281146" y="257810"/>
                  </a:lnTo>
                  <a:close/>
                </a:path>
                <a:path w="538479" h="537210">
                  <a:moveTo>
                    <a:pt x="409962" y="256540"/>
                  </a:moveTo>
                  <a:lnTo>
                    <a:pt x="409226" y="257810"/>
                  </a:lnTo>
                  <a:lnTo>
                    <a:pt x="387318" y="257810"/>
                  </a:lnTo>
                  <a:lnTo>
                    <a:pt x="387334" y="262890"/>
                  </a:lnTo>
                  <a:lnTo>
                    <a:pt x="385036" y="314960"/>
                  </a:lnTo>
                  <a:lnTo>
                    <a:pt x="379826" y="353060"/>
                  </a:lnTo>
                  <a:lnTo>
                    <a:pt x="378746" y="359410"/>
                  </a:lnTo>
                  <a:lnTo>
                    <a:pt x="378441" y="361950"/>
                  </a:lnTo>
                  <a:lnTo>
                    <a:pt x="401961" y="361950"/>
                  </a:lnTo>
                  <a:lnTo>
                    <a:pt x="403485" y="350520"/>
                  </a:lnTo>
                  <a:lnTo>
                    <a:pt x="404673" y="342900"/>
                  </a:lnTo>
                  <a:lnTo>
                    <a:pt x="405813" y="334010"/>
                  </a:lnTo>
                  <a:lnTo>
                    <a:pt x="406889" y="326390"/>
                  </a:lnTo>
                  <a:lnTo>
                    <a:pt x="408524" y="311150"/>
                  </a:lnTo>
                  <a:lnTo>
                    <a:pt x="409529" y="294640"/>
                  </a:lnTo>
                  <a:lnTo>
                    <a:pt x="409881" y="283210"/>
                  </a:lnTo>
                  <a:lnTo>
                    <a:pt x="410007" y="274320"/>
                  </a:lnTo>
                  <a:lnTo>
                    <a:pt x="409962" y="256540"/>
                  </a:lnTo>
                  <a:close/>
                </a:path>
                <a:path w="538479" h="537210">
                  <a:moveTo>
                    <a:pt x="173742" y="129539"/>
                  </a:moveTo>
                  <a:lnTo>
                    <a:pt x="148812" y="129539"/>
                  </a:lnTo>
                  <a:lnTo>
                    <a:pt x="146310" y="138430"/>
                  </a:lnTo>
                  <a:lnTo>
                    <a:pt x="136724" y="180340"/>
                  </a:lnTo>
                  <a:lnTo>
                    <a:pt x="132421" y="213360"/>
                  </a:lnTo>
                  <a:lnTo>
                    <a:pt x="131446" y="222250"/>
                  </a:lnTo>
                  <a:lnTo>
                    <a:pt x="130258" y="234950"/>
                  </a:lnTo>
                  <a:lnTo>
                    <a:pt x="153054" y="234950"/>
                  </a:lnTo>
                  <a:lnTo>
                    <a:pt x="153473" y="231140"/>
                  </a:lnTo>
                  <a:lnTo>
                    <a:pt x="155293" y="213360"/>
                  </a:lnTo>
                  <a:lnTo>
                    <a:pt x="157398" y="196850"/>
                  </a:lnTo>
                  <a:lnTo>
                    <a:pt x="165256" y="157480"/>
                  </a:lnTo>
                  <a:lnTo>
                    <a:pt x="167535" y="149860"/>
                  </a:lnTo>
                  <a:lnTo>
                    <a:pt x="169876" y="140970"/>
                  </a:lnTo>
                  <a:lnTo>
                    <a:pt x="172803" y="130810"/>
                  </a:lnTo>
                  <a:lnTo>
                    <a:pt x="173742" y="129539"/>
                  </a:lnTo>
                  <a:close/>
                </a:path>
                <a:path w="538479" h="537210">
                  <a:moveTo>
                    <a:pt x="281362" y="129539"/>
                  </a:moveTo>
                  <a:lnTo>
                    <a:pt x="257943" y="129539"/>
                  </a:lnTo>
                  <a:lnTo>
                    <a:pt x="258007" y="233680"/>
                  </a:lnTo>
                  <a:lnTo>
                    <a:pt x="257512" y="234950"/>
                  </a:lnTo>
                  <a:lnTo>
                    <a:pt x="281959" y="234950"/>
                  </a:lnTo>
                  <a:lnTo>
                    <a:pt x="281299" y="233680"/>
                  </a:lnTo>
                  <a:lnTo>
                    <a:pt x="281362" y="129539"/>
                  </a:lnTo>
                  <a:close/>
                </a:path>
                <a:path w="538479" h="537210">
                  <a:moveTo>
                    <a:pt x="390582" y="129539"/>
                  </a:moveTo>
                  <a:lnTo>
                    <a:pt x="365360" y="129539"/>
                  </a:lnTo>
                  <a:lnTo>
                    <a:pt x="366465" y="130810"/>
                  </a:lnTo>
                  <a:lnTo>
                    <a:pt x="367100" y="133350"/>
                  </a:lnTo>
                  <a:lnTo>
                    <a:pt x="369440" y="140970"/>
                  </a:lnTo>
                  <a:lnTo>
                    <a:pt x="371824" y="149860"/>
                  </a:lnTo>
                  <a:lnTo>
                    <a:pt x="374133" y="158750"/>
                  </a:lnTo>
                  <a:lnTo>
                    <a:pt x="376244" y="166370"/>
                  </a:lnTo>
                  <a:lnTo>
                    <a:pt x="377964" y="175260"/>
                  </a:lnTo>
                  <a:lnTo>
                    <a:pt x="379490" y="182880"/>
                  </a:lnTo>
                  <a:lnTo>
                    <a:pt x="380857" y="190500"/>
                  </a:lnTo>
                  <a:lnTo>
                    <a:pt x="383175" y="207010"/>
                  </a:lnTo>
                  <a:lnTo>
                    <a:pt x="384099" y="214630"/>
                  </a:lnTo>
                  <a:lnTo>
                    <a:pt x="384956" y="223520"/>
                  </a:lnTo>
                  <a:lnTo>
                    <a:pt x="386213" y="234950"/>
                  </a:lnTo>
                  <a:lnTo>
                    <a:pt x="409785" y="234950"/>
                  </a:lnTo>
                  <a:lnTo>
                    <a:pt x="408985" y="233680"/>
                  </a:lnTo>
                  <a:lnTo>
                    <a:pt x="407888" y="222250"/>
                  </a:lnTo>
                  <a:lnTo>
                    <a:pt x="406967" y="213360"/>
                  </a:lnTo>
                  <a:lnTo>
                    <a:pt x="405943" y="204470"/>
                  </a:lnTo>
                  <a:lnTo>
                    <a:pt x="403570" y="186690"/>
                  </a:lnTo>
                  <a:lnTo>
                    <a:pt x="402222" y="179070"/>
                  </a:lnTo>
                  <a:lnTo>
                    <a:pt x="400721" y="170180"/>
                  </a:lnTo>
                  <a:lnTo>
                    <a:pt x="391001" y="132080"/>
                  </a:lnTo>
                  <a:lnTo>
                    <a:pt x="390582" y="129539"/>
                  </a:lnTo>
                  <a:close/>
                </a:path>
                <a:path w="538479" h="537210">
                  <a:moveTo>
                    <a:pt x="499537" y="129539"/>
                  </a:moveTo>
                  <a:lnTo>
                    <a:pt x="472332" y="129539"/>
                  </a:lnTo>
                  <a:lnTo>
                    <a:pt x="473462" y="132080"/>
                  </a:lnTo>
                  <a:lnTo>
                    <a:pt x="482623" y="146050"/>
                  </a:lnTo>
                  <a:lnTo>
                    <a:pt x="490674" y="161290"/>
                  </a:lnTo>
                  <a:lnTo>
                    <a:pt x="497530" y="176530"/>
                  </a:lnTo>
                  <a:lnTo>
                    <a:pt x="503104" y="193040"/>
                  </a:lnTo>
                  <a:lnTo>
                    <a:pt x="505686" y="203200"/>
                  </a:lnTo>
                  <a:lnTo>
                    <a:pt x="508005" y="212090"/>
                  </a:lnTo>
                  <a:lnTo>
                    <a:pt x="510207" y="222250"/>
                  </a:lnTo>
                  <a:lnTo>
                    <a:pt x="512667" y="232410"/>
                  </a:lnTo>
                  <a:lnTo>
                    <a:pt x="512756" y="234950"/>
                  </a:lnTo>
                  <a:lnTo>
                    <a:pt x="535791" y="234950"/>
                  </a:lnTo>
                  <a:lnTo>
                    <a:pt x="534257" y="224790"/>
                  </a:lnTo>
                  <a:lnTo>
                    <a:pt x="533165" y="217170"/>
                  </a:lnTo>
                  <a:lnTo>
                    <a:pt x="521463" y="175260"/>
                  </a:lnTo>
                  <a:lnTo>
                    <a:pt x="502434" y="134620"/>
                  </a:lnTo>
                  <a:lnTo>
                    <a:pt x="499537" y="129539"/>
                  </a:lnTo>
                  <a:close/>
                </a:path>
                <a:path w="538479" h="537210">
                  <a:moveTo>
                    <a:pt x="235693" y="34289"/>
                  </a:moveTo>
                  <a:lnTo>
                    <a:pt x="200425" y="34289"/>
                  </a:lnTo>
                  <a:lnTo>
                    <a:pt x="199921" y="34417"/>
                  </a:lnTo>
                  <a:lnTo>
                    <a:pt x="199612" y="35560"/>
                  </a:lnTo>
                  <a:lnTo>
                    <a:pt x="199155" y="35560"/>
                  </a:lnTo>
                  <a:lnTo>
                    <a:pt x="188131" y="48260"/>
                  </a:lnTo>
                  <a:lnTo>
                    <a:pt x="178454" y="63500"/>
                  </a:lnTo>
                  <a:lnTo>
                    <a:pt x="169959" y="77469"/>
                  </a:lnTo>
                  <a:lnTo>
                    <a:pt x="162478" y="93980"/>
                  </a:lnTo>
                  <a:lnTo>
                    <a:pt x="161081" y="96519"/>
                  </a:lnTo>
                  <a:lnTo>
                    <a:pt x="159645" y="100330"/>
                  </a:lnTo>
                  <a:lnTo>
                    <a:pt x="157766" y="104139"/>
                  </a:lnTo>
                  <a:lnTo>
                    <a:pt x="156851" y="105410"/>
                  </a:lnTo>
                  <a:lnTo>
                    <a:pt x="182683" y="105410"/>
                  </a:lnTo>
                  <a:lnTo>
                    <a:pt x="183979" y="102869"/>
                  </a:lnTo>
                  <a:lnTo>
                    <a:pt x="185007" y="100330"/>
                  </a:lnTo>
                  <a:lnTo>
                    <a:pt x="186163" y="97789"/>
                  </a:lnTo>
                  <a:lnTo>
                    <a:pt x="208643" y="59689"/>
                  </a:lnTo>
                  <a:lnTo>
                    <a:pt x="233537" y="35560"/>
                  </a:lnTo>
                  <a:lnTo>
                    <a:pt x="235693" y="34289"/>
                  </a:lnTo>
                  <a:close/>
                </a:path>
                <a:path w="538479" h="537210">
                  <a:moveTo>
                    <a:pt x="281565" y="24130"/>
                  </a:moveTo>
                  <a:lnTo>
                    <a:pt x="256927" y="24130"/>
                  </a:lnTo>
                  <a:lnTo>
                    <a:pt x="257220" y="25400"/>
                  </a:lnTo>
                  <a:lnTo>
                    <a:pt x="257943" y="25400"/>
                  </a:lnTo>
                  <a:lnTo>
                    <a:pt x="257943" y="105410"/>
                  </a:lnTo>
                  <a:lnTo>
                    <a:pt x="282073" y="105410"/>
                  </a:lnTo>
                  <a:lnTo>
                    <a:pt x="281299" y="104139"/>
                  </a:lnTo>
                  <a:lnTo>
                    <a:pt x="281388" y="26669"/>
                  </a:lnTo>
                  <a:lnTo>
                    <a:pt x="281565" y="24130"/>
                  </a:lnTo>
                  <a:close/>
                </a:path>
                <a:path w="538479" h="537210">
                  <a:moveTo>
                    <a:pt x="378892" y="24130"/>
                  </a:moveTo>
                  <a:lnTo>
                    <a:pt x="281565" y="24130"/>
                  </a:lnTo>
                  <a:lnTo>
                    <a:pt x="288284" y="26669"/>
                  </a:lnTo>
                  <a:lnTo>
                    <a:pt x="294151" y="27939"/>
                  </a:lnTo>
                  <a:lnTo>
                    <a:pt x="299726" y="31750"/>
                  </a:lnTo>
                  <a:lnTo>
                    <a:pt x="328141" y="57150"/>
                  </a:lnTo>
                  <a:lnTo>
                    <a:pt x="346621" y="85089"/>
                  </a:lnTo>
                  <a:lnTo>
                    <a:pt x="351357" y="93980"/>
                  </a:lnTo>
                  <a:lnTo>
                    <a:pt x="355886" y="104139"/>
                  </a:lnTo>
                  <a:lnTo>
                    <a:pt x="356026" y="104139"/>
                  </a:lnTo>
                  <a:lnTo>
                    <a:pt x="356318" y="105410"/>
                  </a:lnTo>
                  <a:lnTo>
                    <a:pt x="382848" y="105410"/>
                  </a:lnTo>
                  <a:lnTo>
                    <a:pt x="381553" y="104139"/>
                  </a:lnTo>
                  <a:lnTo>
                    <a:pt x="380562" y="102869"/>
                  </a:lnTo>
                  <a:lnTo>
                    <a:pt x="359115" y="59689"/>
                  </a:lnTo>
                  <a:lnTo>
                    <a:pt x="340049" y="35560"/>
                  </a:lnTo>
                  <a:lnTo>
                    <a:pt x="339477" y="34289"/>
                  </a:lnTo>
                  <a:lnTo>
                    <a:pt x="339135" y="33019"/>
                  </a:lnTo>
                  <a:lnTo>
                    <a:pt x="398079" y="33019"/>
                  </a:lnTo>
                  <a:lnTo>
                    <a:pt x="391533" y="29210"/>
                  </a:lnTo>
                  <a:lnTo>
                    <a:pt x="378892" y="24130"/>
                  </a:lnTo>
                  <a:close/>
                </a:path>
                <a:path w="538479" h="537210">
                  <a:moveTo>
                    <a:pt x="398079" y="33019"/>
                  </a:moveTo>
                  <a:lnTo>
                    <a:pt x="339135" y="33019"/>
                  </a:lnTo>
                  <a:lnTo>
                    <a:pt x="371118" y="45719"/>
                  </a:lnTo>
                  <a:lnTo>
                    <a:pt x="400612" y="60960"/>
                  </a:lnTo>
                  <a:lnTo>
                    <a:pt x="427663" y="81280"/>
                  </a:lnTo>
                  <a:lnTo>
                    <a:pt x="452317" y="104139"/>
                  </a:lnTo>
                  <a:lnTo>
                    <a:pt x="451961" y="105410"/>
                  </a:lnTo>
                  <a:lnTo>
                    <a:pt x="482309" y="105410"/>
                  </a:lnTo>
                  <a:lnTo>
                    <a:pt x="453009" y="72389"/>
                  </a:lnTo>
                  <a:lnTo>
                    <a:pt x="421558" y="46989"/>
                  </a:lnTo>
                  <a:lnTo>
                    <a:pt x="406808" y="38100"/>
                  </a:lnTo>
                  <a:lnTo>
                    <a:pt x="398079" y="33019"/>
                  </a:lnTo>
                  <a:close/>
                </a:path>
                <a:path w="538479" h="537210">
                  <a:moveTo>
                    <a:pt x="200425" y="34289"/>
                  </a:moveTo>
                  <a:lnTo>
                    <a:pt x="199955" y="34289"/>
                  </a:lnTo>
                  <a:lnTo>
                    <a:pt x="199921" y="34417"/>
                  </a:lnTo>
                  <a:lnTo>
                    <a:pt x="200425" y="34289"/>
                  </a:lnTo>
                  <a:close/>
                </a:path>
                <a:path w="538479" h="537210">
                  <a:moveTo>
                    <a:pt x="275457" y="0"/>
                  </a:moveTo>
                  <a:lnTo>
                    <a:pt x="262490" y="0"/>
                  </a:lnTo>
                  <a:lnTo>
                    <a:pt x="256038" y="1269"/>
                  </a:lnTo>
                  <a:lnTo>
                    <a:pt x="284969" y="1269"/>
                  </a:lnTo>
                  <a:lnTo>
                    <a:pt x="275457" y="0"/>
                  </a:lnTo>
                  <a:close/>
                </a:path>
              </a:pathLst>
            </a:custGeom>
            <a:solidFill>
              <a:srgbClr val="2684C6"/>
            </a:solidFill>
          </p:spPr>
          <p:txBody>
            <a:bodyPr wrap="square" lIns="0" tIns="0" rIns="0" bIns="0" rtlCol="0"/>
            <a:lstStyle/>
            <a:p>
              <a:endParaRPr/>
            </a:p>
          </p:txBody>
        </p:sp>
      </p:grpSp>
      <p:grpSp>
        <p:nvGrpSpPr>
          <p:cNvPr id="42" name="object 42"/>
          <p:cNvGrpSpPr/>
          <p:nvPr/>
        </p:nvGrpSpPr>
        <p:grpSpPr>
          <a:xfrm>
            <a:off x="0" y="3505212"/>
            <a:ext cx="4282440" cy="2563495"/>
            <a:chOff x="0" y="3505212"/>
            <a:chExt cx="4282440" cy="2563495"/>
          </a:xfrm>
        </p:grpSpPr>
        <p:sp>
          <p:nvSpPr>
            <p:cNvPr id="43" name="object 43"/>
            <p:cNvSpPr/>
            <p:nvPr/>
          </p:nvSpPr>
          <p:spPr>
            <a:xfrm>
              <a:off x="1327391" y="5199456"/>
              <a:ext cx="546" cy="520"/>
            </a:xfrm>
            <a:prstGeom prst="rect">
              <a:avLst/>
            </a:prstGeom>
            <a:blipFill>
              <a:blip r:embed="rId7" cstate="print"/>
              <a:stretch>
                <a:fillRect/>
              </a:stretch>
            </a:blipFill>
          </p:spPr>
          <p:txBody>
            <a:bodyPr wrap="square" lIns="0" tIns="0" rIns="0" bIns="0" rtlCol="0"/>
            <a:lstStyle/>
            <a:p>
              <a:endParaRPr/>
            </a:p>
          </p:txBody>
        </p:sp>
        <p:sp>
          <p:nvSpPr>
            <p:cNvPr id="44" name="object 44"/>
            <p:cNvSpPr/>
            <p:nvPr/>
          </p:nvSpPr>
          <p:spPr>
            <a:xfrm>
              <a:off x="978217" y="3957827"/>
              <a:ext cx="609" cy="507"/>
            </a:xfrm>
            <a:prstGeom prst="rect">
              <a:avLst/>
            </a:prstGeom>
            <a:blipFill>
              <a:blip r:embed="rId7" cstate="print"/>
              <a:stretch>
                <a:fillRect/>
              </a:stretch>
            </a:blipFill>
          </p:spPr>
          <p:txBody>
            <a:bodyPr wrap="square" lIns="0" tIns="0" rIns="0" bIns="0" rtlCol="0"/>
            <a:lstStyle/>
            <a:p>
              <a:endParaRPr/>
            </a:p>
          </p:txBody>
        </p:sp>
        <p:sp>
          <p:nvSpPr>
            <p:cNvPr id="45" name="object 45"/>
            <p:cNvSpPr/>
            <p:nvPr/>
          </p:nvSpPr>
          <p:spPr>
            <a:xfrm>
              <a:off x="1010037" y="4076738"/>
              <a:ext cx="73048" cy="71145"/>
            </a:xfrm>
            <a:prstGeom prst="rect">
              <a:avLst/>
            </a:prstGeom>
            <a:blipFill>
              <a:blip r:embed="rId8" cstate="print"/>
              <a:stretch>
                <a:fillRect/>
              </a:stretch>
            </a:blipFill>
          </p:spPr>
          <p:txBody>
            <a:bodyPr wrap="square" lIns="0" tIns="0" rIns="0" bIns="0" rtlCol="0"/>
            <a:lstStyle/>
            <a:p>
              <a:endParaRPr/>
            </a:p>
          </p:txBody>
        </p:sp>
        <p:sp>
          <p:nvSpPr>
            <p:cNvPr id="46" name="object 46"/>
            <p:cNvSpPr/>
            <p:nvPr/>
          </p:nvSpPr>
          <p:spPr>
            <a:xfrm>
              <a:off x="1104455" y="3974045"/>
              <a:ext cx="495" cy="380"/>
            </a:xfrm>
            <a:prstGeom prst="rect">
              <a:avLst/>
            </a:prstGeom>
            <a:blipFill>
              <a:blip r:embed="rId7" cstate="print"/>
              <a:stretch>
                <a:fillRect/>
              </a:stretch>
            </a:blipFill>
          </p:spPr>
          <p:txBody>
            <a:bodyPr wrap="square" lIns="0" tIns="0" rIns="0" bIns="0" rtlCol="0"/>
            <a:lstStyle/>
            <a:p>
              <a:endParaRPr/>
            </a:p>
          </p:txBody>
        </p:sp>
        <p:sp>
          <p:nvSpPr>
            <p:cNvPr id="47" name="object 47"/>
            <p:cNvSpPr/>
            <p:nvPr/>
          </p:nvSpPr>
          <p:spPr>
            <a:xfrm>
              <a:off x="0" y="3505212"/>
              <a:ext cx="4029239" cy="2563101"/>
            </a:xfrm>
            <a:prstGeom prst="rect">
              <a:avLst/>
            </a:prstGeom>
            <a:blipFill>
              <a:blip r:embed="rId9" cstate="print"/>
              <a:stretch>
                <a:fillRect/>
              </a:stretch>
            </a:blipFill>
          </p:spPr>
          <p:txBody>
            <a:bodyPr wrap="square" lIns="0" tIns="0" rIns="0" bIns="0" rtlCol="0"/>
            <a:lstStyle/>
            <a:p>
              <a:endParaRPr/>
            </a:p>
          </p:txBody>
        </p:sp>
        <p:sp>
          <p:nvSpPr>
            <p:cNvPr id="48" name="object 48"/>
            <p:cNvSpPr/>
            <p:nvPr/>
          </p:nvSpPr>
          <p:spPr>
            <a:xfrm>
              <a:off x="1207922" y="4520488"/>
              <a:ext cx="495" cy="584"/>
            </a:xfrm>
            <a:prstGeom prst="rect">
              <a:avLst/>
            </a:prstGeom>
            <a:blipFill>
              <a:blip r:embed="rId7" cstate="print"/>
              <a:stretch>
                <a:fillRect/>
              </a:stretch>
            </a:blipFill>
          </p:spPr>
          <p:txBody>
            <a:bodyPr wrap="square" lIns="0" tIns="0" rIns="0" bIns="0" rtlCol="0"/>
            <a:lstStyle/>
            <a:p>
              <a:endParaRPr/>
            </a:p>
          </p:txBody>
        </p:sp>
        <p:sp>
          <p:nvSpPr>
            <p:cNvPr id="49" name="object 49"/>
            <p:cNvSpPr/>
            <p:nvPr/>
          </p:nvSpPr>
          <p:spPr>
            <a:xfrm>
              <a:off x="4069549" y="5762904"/>
              <a:ext cx="212699" cy="273126"/>
            </a:xfrm>
            <a:prstGeom prst="rect">
              <a:avLst/>
            </a:prstGeom>
            <a:blipFill>
              <a:blip r:embed="rId10" cstate="print"/>
              <a:stretch>
                <a:fillRect/>
              </a:stretch>
            </a:blipFill>
          </p:spPr>
          <p:txBody>
            <a:bodyPr wrap="square" lIns="0" tIns="0" rIns="0" bIns="0" rtlCol="0"/>
            <a:lstStyle/>
            <a:p>
              <a:endParaRPr/>
            </a:p>
          </p:txBody>
        </p:sp>
        <p:sp>
          <p:nvSpPr>
            <p:cNvPr id="50" name="object 50"/>
            <p:cNvSpPr/>
            <p:nvPr/>
          </p:nvSpPr>
          <p:spPr>
            <a:xfrm>
              <a:off x="2725331" y="3552977"/>
              <a:ext cx="169354" cy="122517"/>
            </a:xfrm>
            <a:prstGeom prst="rect">
              <a:avLst/>
            </a:prstGeom>
            <a:blipFill>
              <a:blip r:embed="rId11" cstate="print"/>
              <a:stretch>
                <a:fillRect/>
              </a:stretch>
            </a:blipFill>
          </p:spPr>
          <p:txBody>
            <a:bodyPr wrap="square" lIns="0" tIns="0" rIns="0" bIns="0" rtlCol="0"/>
            <a:lstStyle/>
            <a:p>
              <a:endParaRPr/>
            </a:p>
          </p:txBody>
        </p:sp>
        <p:sp>
          <p:nvSpPr>
            <p:cNvPr id="51" name="object 51"/>
            <p:cNvSpPr/>
            <p:nvPr/>
          </p:nvSpPr>
          <p:spPr>
            <a:xfrm>
              <a:off x="3820147" y="5846915"/>
              <a:ext cx="54903" cy="76784"/>
            </a:xfrm>
            <a:prstGeom prst="rect">
              <a:avLst/>
            </a:prstGeom>
            <a:blipFill>
              <a:blip r:embed="rId12" cstate="print"/>
              <a:stretch>
                <a:fillRect/>
              </a:stretch>
            </a:blipFill>
          </p:spPr>
          <p:txBody>
            <a:bodyPr wrap="square" lIns="0" tIns="0" rIns="0" bIns="0" rtlCol="0"/>
            <a:lstStyle/>
            <a:p>
              <a:endParaRPr/>
            </a:p>
          </p:txBody>
        </p:sp>
        <p:sp>
          <p:nvSpPr>
            <p:cNvPr id="52" name="object 52"/>
            <p:cNvSpPr/>
            <p:nvPr/>
          </p:nvSpPr>
          <p:spPr>
            <a:xfrm>
              <a:off x="4157840" y="5501271"/>
              <a:ext cx="50457" cy="34036"/>
            </a:xfrm>
            <a:prstGeom prst="rect">
              <a:avLst/>
            </a:prstGeom>
            <a:blipFill>
              <a:blip r:embed="rId13" cstate="print"/>
              <a:stretch>
                <a:fillRect/>
              </a:stretch>
            </a:blipFill>
          </p:spPr>
          <p:txBody>
            <a:bodyPr wrap="square" lIns="0" tIns="0" rIns="0" bIns="0" rtlCol="0"/>
            <a:lstStyle/>
            <a:p>
              <a:endParaRPr/>
            </a:p>
          </p:txBody>
        </p:sp>
        <p:sp>
          <p:nvSpPr>
            <p:cNvPr id="53" name="object 53"/>
            <p:cNvSpPr/>
            <p:nvPr/>
          </p:nvSpPr>
          <p:spPr>
            <a:xfrm>
              <a:off x="4049775" y="5278627"/>
              <a:ext cx="39738" cy="40386"/>
            </a:xfrm>
            <a:prstGeom prst="rect">
              <a:avLst/>
            </a:prstGeom>
            <a:blipFill>
              <a:blip r:embed="rId14" cstate="print"/>
              <a:stretch>
                <a:fillRect/>
              </a:stretch>
            </a:blipFill>
          </p:spPr>
          <p:txBody>
            <a:bodyPr wrap="square" lIns="0" tIns="0" rIns="0" bIns="0" rtlCol="0"/>
            <a:lstStyle/>
            <a:p>
              <a:endParaRPr/>
            </a:p>
          </p:txBody>
        </p:sp>
        <p:sp>
          <p:nvSpPr>
            <p:cNvPr id="54" name="object 54"/>
            <p:cNvSpPr/>
            <p:nvPr/>
          </p:nvSpPr>
          <p:spPr>
            <a:xfrm>
              <a:off x="4103255" y="5308485"/>
              <a:ext cx="42621" cy="46456"/>
            </a:xfrm>
            <a:prstGeom prst="rect">
              <a:avLst/>
            </a:prstGeom>
            <a:blipFill>
              <a:blip r:embed="rId15" cstate="print"/>
              <a:stretch>
                <a:fillRect/>
              </a:stretch>
            </a:blipFill>
          </p:spPr>
          <p:txBody>
            <a:bodyPr wrap="square" lIns="0" tIns="0" rIns="0" bIns="0" rtlCol="0"/>
            <a:lstStyle/>
            <a:p>
              <a:endParaRPr/>
            </a:p>
          </p:txBody>
        </p:sp>
        <p:sp>
          <p:nvSpPr>
            <p:cNvPr id="55" name="object 55"/>
            <p:cNvSpPr/>
            <p:nvPr/>
          </p:nvSpPr>
          <p:spPr>
            <a:xfrm>
              <a:off x="4197972" y="5415165"/>
              <a:ext cx="19608" cy="26276"/>
            </a:xfrm>
            <a:prstGeom prst="rect">
              <a:avLst/>
            </a:prstGeom>
            <a:blipFill>
              <a:blip r:embed="rId16" cstate="print"/>
              <a:stretch>
                <a:fillRect/>
              </a:stretch>
            </a:blipFill>
          </p:spPr>
          <p:txBody>
            <a:bodyPr wrap="square" lIns="0" tIns="0" rIns="0" bIns="0" rtlCol="0"/>
            <a:lstStyle/>
            <a:p>
              <a:endParaRPr/>
            </a:p>
          </p:txBody>
        </p:sp>
        <p:sp>
          <p:nvSpPr>
            <p:cNvPr id="56" name="object 56"/>
            <p:cNvSpPr/>
            <p:nvPr/>
          </p:nvSpPr>
          <p:spPr>
            <a:xfrm>
              <a:off x="1320952" y="5196217"/>
              <a:ext cx="6438" cy="3505"/>
            </a:xfrm>
            <a:prstGeom prst="rect">
              <a:avLst/>
            </a:prstGeom>
            <a:blipFill>
              <a:blip r:embed="rId17" cstate="print"/>
              <a:stretch>
                <a:fillRect/>
              </a:stretch>
            </a:blipFill>
          </p:spPr>
          <p:txBody>
            <a:bodyPr wrap="square" lIns="0" tIns="0" rIns="0" bIns="0" rtlCol="0"/>
            <a:lstStyle/>
            <a:p>
              <a:endParaRPr/>
            </a:p>
          </p:txBody>
        </p:sp>
        <p:sp>
          <p:nvSpPr>
            <p:cNvPr id="57" name="object 57"/>
            <p:cNvSpPr/>
            <p:nvPr/>
          </p:nvSpPr>
          <p:spPr>
            <a:xfrm>
              <a:off x="1121079" y="6043345"/>
              <a:ext cx="3098" cy="1841"/>
            </a:xfrm>
            <a:prstGeom prst="rect">
              <a:avLst/>
            </a:prstGeom>
            <a:blipFill>
              <a:blip r:embed="rId18" cstate="print"/>
              <a:stretch>
                <a:fillRect/>
              </a:stretch>
            </a:blipFill>
          </p:spPr>
          <p:txBody>
            <a:bodyPr wrap="square" lIns="0" tIns="0" rIns="0" bIns="0" rtlCol="0"/>
            <a:lstStyle/>
            <a:p>
              <a:endParaRPr/>
            </a:p>
          </p:txBody>
        </p:sp>
      </p:grpSp>
      <p:sp>
        <p:nvSpPr>
          <p:cNvPr id="58" name="object 58"/>
          <p:cNvSpPr txBox="1"/>
          <p:nvPr/>
        </p:nvSpPr>
        <p:spPr>
          <a:xfrm>
            <a:off x="-1020700" y="466366"/>
            <a:ext cx="3953739" cy="7147468"/>
          </a:xfrm>
          <a:prstGeom prst="rect">
            <a:avLst/>
          </a:prstGeom>
        </p:spPr>
        <p:txBody>
          <a:bodyPr vert="horz" wrap="square" lIns="0" tIns="14604" rIns="0" bIns="0" rtlCol="0">
            <a:spAutoFit/>
          </a:bodyPr>
          <a:lstStyle/>
          <a:p>
            <a:pPr marL="12700">
              <a:lnSpc>
                <a:spcPct val="100000"/>
              </a:lnSpc>
              <a:spcBef>
                <a:spcPts val="114"/>
              </a:spcBef>
              <a:tabLst>
                <a:tab pos="8148320" algn="l"/>
              </a:tabLst>
            </a:pPr>
            <a:r>
              <a:rPr sz="46350" b="1" u="sng" spc="-1155" dirty="0">
                <a:solidFill>
                  <a:srgbClr val="6D6E71"/>
                </a:solidFill>
                <a:uFill>
                  <a:solidFill>
                    <a:srgbClr val="C0C0C0"/>
                  </a:solidFill>
                </a:uFill>
                <a:latin typeface="Times New Roman"/>
                <a:cs typeface="Times New Roman"/>
              </a:rPr>
              <a:t> </a:t>
            </a:r>
            <a:endParaRPr sz="46350" dirty="0">
              <a:latin typeface="Times New Roman"/>
              <a:cs typeface="Times New Roman"/>
            </a:endParaRPr>
          </a:p>
        </p:txBody>
      </p:sp>
      <p:grpSp>
        <p:nvGrpSpPr>
          <p:cNvPr id="59" name="object 43">
            <a:extLst>
              <a:ext uri="{FF2B5EF4-FFF2-40B4-BE49-F238E27FC236}">
                <a16:creationId xmlns:a16="http://schemas.microsoft.com/office/drawing/2014/main" id="{4BF8246D-37E7-4091-B7F4-647F691EF9A6}"/>
              </a:ext>
            </a:extLst>
          </p:cNvPr>
          <p:cNvGrpSpPr/>
          <p:nvPr/>
        </p:nvGrpSpPr>
        <p:grpSpPr>
          <a:xfrm>
            <a:off x="3441496" y="6910031"/>
            <a:ext cx="3564254" cy="201295"/>
            <a:chOff x="3564001" y="2367495"/>
            <a:chExt cx="3564254" cy="201295"/>
          </a:xfrm>
        </p:grpSpPr>
        <p:sp>
          <p:nvSpPr>
            <p:cNvPr id="60" name="object 44">
              <a:extLst>
                <a:ext uri="{FF2B5EF4-FFF2-40B4-BE49-F238E27FC236}">
                  <a16:creationId xmlns:a16="http://schemas.microsoft.com/office/drawing/2014/main" id="{9AC1F268-A7E9-4FD4-8D62-BCA511BF5F9E}"/>
                </a:ext>
              </a:extLst>
            </p:cNvPr>
            <p:cNvSpPr/>
            <p:nvPr/>
          </p:nvSpPr>
          <p:spPr>
            <a:xfrm>
              <a:off x="3564001" y="2464930"/>
              <a:ext cx="3564254" cy="0"/>
            </a:xfrm>
            <a:custGeom>
              <a:avLst/>
              <a:gdLst/>
              <a:ahLst/>
              <a:cxnLst/>
              <a:rect l="l" t="t" r="r" b="b"/>
              <a:pathLst>
                <a:path w="3564254">
                  <a:moveTo>
                    <a:pt x="3564001" y="0"/>
                  </a:moveTo>
                  <a:lnTo>
                    <a:pt x="0" y="0"/>
                  </a:lnTo>
                </a:path>
              </a:pathLst>
            </a:custGeom>
            <a:ln w="6350">
              <a:solidFill>
                <a:srgbClr val="C0C0C0"/>
              </a:solidFill>
            </a:ln>
          </p:spPr>
          <p:txBody>
            <a:bodyPr wrap="square" lIns="0" tIns="0" rIns="0" bIns="0" rtlCol="0"/>
            <a:lstStyle/>
            <a:p>
              <a:endParaRPr/>
            </a:p>
          </p:txBody>
        </p:sp>
        <p:sp>
          <p:nvSpPr>
            <p:cNvPr id="61" name="object 45">
              <a:extLst>
                <a:ext uri="{FF2B5EF4-FFF2-40B4-BE49-F238E27FC236}">
                  <a16:creationId xmlns:a16="http://schemas.microsoft.com/office/drawing/2014/main" id="{3569935C-4743-46F3-8512-A0696B741791}"/>
                </a:ext>
              </a:extLst>
            </p:cNvPr>
            <p:cNvSpPr/>
            <p:nvPr/>
          </p:nvSpPr>
          <p:spPr>
            <a:xfrm>
              <a:off x="5245392" y="2367495"/>
              <a:ext cx="201218" cy="201218"/>
            </a:xfrm>
            <a:prstGeom prst="rect">
              <a:avLst/>
            </a:prstGeom>
            <a:blipFill>
              <a:blip r:embed="rId19" cstate="print"/>
              <a:stretch>
                <a:fillRect/>
              </a:stretch>
            </a:blipFill>
          </p:spPr>
          <p:txBody>
            <a:bodyPr wrap="square" lIns="0" tIns="0" rIns="0" bIns="0" rtlCol="0"/>
            <a:lstStyle/>
            <a:p>
              <a:endParaRPr/>
            </a:p>
          </p:txBody>
        </p:sp>
        <p:sp>
          <p:nvSpPr>
            <p:cNvPr id="62" name="object 46">
              <a:extLst>
                <a:ext uri="{FF2B5EF4-FFF2-40B4-BE49-F238E27FC236}">
                  <a16:creationId xmlns:a16="http://schemas.microsoft.com/office/drawing/2014/main" id="{62FF049A-1476-48E0-AF20-53258592C68C}"/>
                </a:ext>
              </a:extLst>
            </p:cNvPr>
            <p:cNvSpPr/>
            <p:nvPr/>
          </p:nvSpPr>
          <p:spPr>
            <a:xfrm>
              <a:off x="5248227" y="2433942"/>
              <a:ext cx="145415" cy="20320"/>
            </a:xfrm>
            <a:custGeom>
              <a:avLst/>
              <a:gdLst/>
              <a:ahLst/>
              <a:cxnLst/>
              <a:rect l="l" t="t" r="r" b="b"/>
              <a:pathLst>
                <a:path w="145414" h="20319">
                  <a:moveTo>
                    <a:pt x="145119" y="0"/>
                  </a:moveTo>
                  <a:lnTo>
                    <a:pt x="4063" y="0"/>
                  </a:lnTo>
                  <a:lnTo>
                    <a:pt x="0" y="20129"/>
                  </a:lnTo>
                  <a:lnTo>
                    <a:pt x="145119" y="20129"/>
                  </a:lnTo>
                  <a:lnTo>
                    <a:pt x="145119" y="0"/>
                  </a:lnTo>
                  <a:close/>
                </a:path>
              </a:pathLst>
            </a:custGeom>
            <a:solidFill>
              <a:srgbClr val="EFEEED"/>
            </a:solidFill>
          </p:spPr>
          <p:txBody>
            <a:bodyPr wrap="square" lIns="0" tIns="0" rIns="0" bIns="0" rtlCol="0"/>
            <a:lstStyle/>
            <a:p>
              <a:endParaRPr/>
            </a:p>
          </p:txBody>
        </p:sp>
        <p:sp>
          <p:nvSpPr>
            <p:cNvPr id="63" name="object 47">
              <a:extLst>
                <a:ext uri="{FF2B5EF4-FFF2-40B4-BE49-F238E27FC236}">
                  <a16:creationId xmlns:a16="http://schemas.microsoft.com/office/drawing/2014/main" id="{BAA3340D-2838-4C4D-B9E9-A88D65CE70F3}"/>
                </a:ext>
              </a:extLst>
            </p:cNvPr>
            <p:cNvSpPr/>
            <p:nvPr/>
          </p:nvSpPr>
          <p:spPr>
            <a:xfrm>
              <a:off x="5250459" y="2499753"/>
              <a:ext cx="191071" cy="19354"/>
            </a:xfrm>
            <a:prstGeom prst="rect">
              <a:avLst/>
            </a:prstGeom>
            <a:blipFill>
              <a:blip r:embed="rId20" cstate="print"/>
              <a:stretch>
                <a:fillRect/>
              </a:stretch>
            </a:blipFill>
          </p:spPr>
          <p:txBody>
            <a:bodyPr wrap="square" lIns="0" tIns="0" rIns="0" bIns="0" rtlCol="0"/>
            <a:lstStyle/>
            <a:p>
              <a:endParaRPr/>
            </a:p>
          </p:txBody>
        </p:sp>
        <p:sp>
          <p:nvSpPr>
            <p:cNvPr id="64" name="object 48">
              <a:extLst>
                <a:ext uri="{FF2B5EF4-FFF2-40B4-BE49-F238E27FC236}">
                  <a16:creationId xmlns:a16="http://schemas.microsoft.com/office/drawing/2014/main" id="{CEA111F7-B3C9-42C8-BDD7-8FE586084DD3}"/>
                </a:ext>
              </a:extLst>
            </p:cNvPr>
            <p:cNvSpPr/>
            <p:nvPr/>
          </p:nvSpPr>
          <p:spPr>
            <a:xfrm>
              <a:off x="5360835" y="2382685"/>
              <a:ext cx="54737" cy="136423"/>
            </a:xfrm>
            <a:prstGeom prst="rect">
              <a:avLst/>
            </a:prstGeom>
            <a:blipFill>
              <a:blip r:embed="rId21" cstate="print"/>
              <a:stretch>
                <a:fillRect/>
              </a:stretch>
            </a:blipFill>
          </p:spPr>
          <p:txBody>
            <a:bodyPr wrap="square" lIns="0" tIns="0" rIns="0" bIns="0" rtlCol="0"/>
            <a:lstStyle/>
            <a:p>
              <a:endParaRPr/>
            </a:p>
          </p:txBody>
        </p:sp>
      </p:grpSp>
      <p:pic>
        <p:nvPicPr>
          <p:cNvPr id="65" name="Image 64">
            <a:extLst>
              <a:ext uri="{FF2B5EF4-FFF2-40B4-BE49-F238E27FC236}">
                <a16:creationId xmlns:a16="http://schemas.microsoft.com/office/drawing/2014/main" id="{134B6C25-5FDA-4370-BC50-89CAE3BCB4FB}"/>
              </a:ext>
            </a:extLst>
          </p:cNvPr>
          <p:cNvPicPr>
            <a:picLocks noChangeAspect="1"/>
          </p:cNvPicPr>
          <p:nvPr/>
        </p:nvPicPr>
        <p:blipFill>
          <a:blip r:embed="rId22"/>
          <a:stretch>
            <a:fillRect/>
          </a:stretch>
        </p:blipFill>
        <p:spPr>
          <a:xfrm flipH="1">
            <a:off x="4846431" y="5127459"/>
            <a:ext cx="845888" cy="1374567"/>
          </a:xfrm>
          <a:prstGeom prst="rect">
            <a:avLst/>
          </a:prstGeom>
        </p:spPr>
      </p:pic>
      <p:sp>
        <p:nvSpPr>
          <p:cNvPr id="66" name="ZoneTexte 65">
            <a:extLst>
              <a:ext uri="{FF2B5EF4-FFF2-40B4-BE49-F238E27FC236}">
                <a16:creationId xmlns:a16="http://schemas.microsoft.com/office/drawing/2014/main" id="{FF3C12F7-C01F-42C5-BF4E-46139BC8A3B1}"/>
              </a:ext>
            </a:extLst>
          </p:cNvPr>
          <p:cNvSpPr txBox="1"/>
          <p:nvPr/>
        </p:nvSpPr>
        <p:spPr>
          <a:xfrm>
            <a:off x="3822700" y="3324225"/>
            <a:ext cx="3014802" cy="1200329"/>
          </a:xfrm>
          <a:prstGeom prst="rect">
            <a:avLst/>
          </a:prstGeom>
          <a:noFill/>
        </p:spPr>
        <p:txBody>
          <a:bodyPr wrap="square" rtlCol="0">
            <a:spAutoFit/>
          </a:bodyPr>
          <a:lstStyle/>
          <a:p>
            <a:pPr algn="just"/>
            <a:r>
              <a:rPr lang="en-US" sz="1200" b="1" dirty="0">
                <a:solidFill>
                  <a:srgbClr val="6D6E71"/>
                </a:solidFill>
                <a:latin typeface="TeXGyreAdventor"/>
              </a:rPr>
              <a:t>Based in Los Angeles, our liaison company, JLD Formalities Inc. , represented by Lionel </a:t>
            </a:r>
            <a:r>
              <a:rPr lang="en-US" sz="1200" b="1" dirty="0" err="1">
                <a:solidFill>
                  <a:srgbClr val="6D6E71"/>
                </a:solidFill>
                <a:latin typeface="TeXGyreAdventor"/>
              </a:rPr>
              <a:t>Dahan</a:t>
            </a:r>
            <a:r>
              <a:rPr lang="en-US" sz="1200" b="1" dirty="0">
                <a:solidFill>
                  <a:srgbClr val="6D6E71"/>
                </a:solidFill>
                <a:latin typeface="TeXGyreAdventor"/>
              </a:rPr>
              <a:t>, handles the entire administrative process efficiently and expediently to register with US authorities.</a:t>
            </a:r>
          </a:p>
          <a:p>
            <a:pPr algn="just"/>
            <a:endParaRPr lang="fr-FR" sz="1200" dirty="0">
              <a:solidFill>
                <a:srgbClr val="6D6E71"/>
              </a:solidFill>
              <a:latin typeface="TeXGyreAdvento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0692130" cy="1099185"/>
            <a:chOff x="0" y="0"/>
            <a:chExt cx="10692130" cy="1099185"/>
          </a:xfrm>
        </p:grpSpPr>
        <p:sp>
          <p:nvSpPr>
            <p:cNvPr id="3" name="object 3"/>
            <p:cNvSpPr/>
            <p:nvPr/>
          </p:nvSpPr>
          <p:spPr>
            <a:xfrm>
              <a:off x="2504046" y="0"/>
              <a:ext cx="3921760" cy="1020444"/>
            </a:xfrm>
            <a:custGeom>
              <a:avLst/>
              <a:gdLst/>
              <a:ahLst/>
              <a:cxnLst/>
              <a:rect l="l" t="t" r="r" b="b"/>
              <a:pathLst>
                <a:path w="3921760" h="1020444">
                  <a:moveTo>
                    <a:pt x="1879" y="935786"/>
                  </a:moveTo>
                  <a:lnTo>
                    <a:pt x="1727" y="934834"/>
                  </a:lnTo>
                  <a:lnTo>
                    <a:pt x="1282" y="934504"/>
                  </a:lnTo>
                  <a:lnTo>
                    <a:pt x="317" y="934656"/>
                  </a:lnTo>
                  <a:lnTo>
                    <a:pt x="0" y="935101"/>
                  </a:lnTo>
                  <a:lnTo>
                    <a:pt x="152" y="936066"/>
                  </a:lnTo>
                  <a:lnTo>
                    <a:pt x="584" y="936383"/>
                  </a:lnTo>
                  <a:lnTo>
                    <a:pt x="1562" y="936231"/>
                  </a:lnTo>
                  <a:lnTo>
                    <a:pt x="1879" y="935786"/>
                  </a:lnTo>
                  <a:close/>
                </a:path>
                <a:path w="3921760" h="1020444">
                  <a:moveTo>
                    <a:pt x="14782" y="803529"/>
                  </a:moveTo>
                  <a:lnTo>
                    <a:pt x="14630" y="802563"/>
                  </a:lnTo>
                  <a:lnTo>
                    <a:pt x="14185" y="802233"/>
                  </a:lnTo>
                  <a:lnTo>
                    <a:pt x="13233" y="802373"/>
                  </a:lnTo>
                  <a:lnTo>
                    <a:pt x="12903" y="802830"/>
                  </a:lnTo>
                  <a:lnTo>
                    <a:pt x="13055" y="803795"/>
                  </a:lnTo>
                  <a:lnTo>
                    <a:pt x="13500" y="804113"/>
                  </a:lnTo>
                  <a:lnTo>
                    <a:pt x="14452" y="803960"/>
                  </a:lnTo>
                  <a:lnTo>
                    <a:pt x="14782" y="803529"/>
                  </a:lnTo>
                  <a:close/>
                </a:path>
                <a:path w="3921760" h="1020444">
                  <a:moveTo>
                    <a:pt x="35242" y="672147"/>
                  </a:moveTo>
                  <a:lnTo>
                    <a:pt x="35140" y="671525"/>
                  </a:lnTo>
                  <a:lnTo>
                    <a:pt x="34848" y="671283"/>
                  </a:lnTo>
                  <a:lnTo>
                    <a:pt x="34226" y="671372"/>
                  </a:lnTo>
                  <a:lnTo>
                    <a:pt x="33997" y="671715"/>
                  </a:lnTo>
                  <a:lnTo>
                    <a:pt x="34099" y="672338"/>
                  </a:lnTo>
                  <a:lnTo>
                    <a:pt x="34404" y="672541"/>
                  </a:lnTo>
                  <a:lnTo>
                    <a:pt x="35039" y="672439"/>
                  </a:lnTo>
                  <a:lnTo>
                    <a:pt x="35242" y="672147"/>
                  </a:lnTo>
                  <a:close/>
                </a:path>
                <a:path w="3921760" h="1020444">
                  <a:moveTo>
                    <a:pt x="63868" y="542353"/>
                  </a:moveTo>
                  <a:lnTo>
                    <a:pt x="63766" y="541731"/>
                  </a:lnTo>
                  <a:lnTo>
                    <a:pt x="63461" y="541528"/>
                  </a:lnTo>
                  <a:lnTo>
                    <a:pt x="62826" y="541616"/>
                  </a:lnTo>
                  <a:lnTo>
                    <a:pt x="62611" y="541909"/>
                  </a:lnTo>
                  <a:lnTo>
                    <a:pt x="62699" y="542544"/>
                  </a:lnTo>
                  <a:lnTo>
                    <a:pt x="63004" y="542747"/>
                  </a:lnTo>
                  <a:lnTo>
                    <a:pt x="63639" y="542645"/>
                  </a:lnTo>
                  <a:lnTo>
                    <a:pt x="63868" y="542353"/>
                  </a:lnTo>
                  <a:close/>
                </a:path>
                <a:path w="3921760" h="1020444">
                  <a:moveTo>
                    <a:pt x="99872" y="414401"/>
                  </a:moveTo>
                  <a:lnTo>
                    <a:pt x="99822" y="414096"/>
                  </a:lnTo>
                  <a:lnTo>
                    <a:pt x="99656" y="413994"/>
                  </a:lnTo>
                  <a:lnTo>
                    <a:pt x="99326" y="414045"/>
                  </a:lnTo>
                  <a:lnTo>
                    <a:pt x="99237" y="414185"/>
                  </a:lnTo>
                  <a:lnTo>
                    <a:pt x="99288" y="414502"/>
                  </a:lnTo>
                  <a:lnTo>
                    <a:pt x="99415" y="414604"/>
                  </a:lnTo>
                  <a:lnTo>
                    <a:pt x="99745" y="414553"/>
                  </a:lnTo>
                  <a:lnTo>
                    <a:pt x="99872" y="414401"/>
                  </a:lnTo>
                  <a:close/>
                </a:path>
                <a:path w="3921760" h="1020444">
                  <a:moveTo>
                    <a:pt x="104622" y="1019086"/>
                  </a:moveTo>
                  <a:lnTo>
                    <a:pt x="104317" y="1017155"/>
                  </a:lnTo>
                  <a:lnTo>
                    <a:pt x="103416" y="1016520"/>
                  </a:lnTo>
                  <a:lnTo>
                    <a:pt x="101485" y="1016812"/>
                  </a:lnTo>
                  <a:lnTo>
                    <a:pt x="100838" y="1017714"/>
                  </a:lnTo>
                  <a:lnTo>
                    <a:pt x="101142" y="1019632"/>
                  </a:lnTo>
                  <a:lnTo>
                    <a:pt x="102031" y="1020279"/>
                  </a:lnTo>
                  <a:lnTo>
                    <a:pt x="103962" y="1019975"/>
                  </a:lnTo>
                  <a:lnTo>
                    <a:pt x="104622" y="1019086"/>
                  </a:lnTo>
                  <a:close/>
                </a:path>
                <a:path w="3921760" h="1020444">
                  <a:moveTo>
                    <a:pt x="112026" y="886129"/>
                  </a:moveTo>
                  <a:lnTo>
                    <a:pt x="111874" y="885164"/>
                  </a:lnTo>
                  <a:lnTo>
                    <a:pt x="111429" y="884834"/>
                  </a:lnTo>
                  <a:lnTo>
                    <a:pt x="110451" y="884986"/>
                  </a:lnTo>
                  <a:lnTo>
                    <a:pt x="110134" y="885431"/>
                  </a:lnTo>
                  <a:lnTo>
                    <a:pt x="110286" y="886396"/>
                  </a:lnTo>
                  <a:lnTo>
                    <a:pt x="110731" y="886714"/>
                  </a:lnTo>
                  <a:lnTo>
                    <a:pt x="111696" y="886561"/>
                  </a:lnTo>
                  <a:lnTo>
                    <a:pt x="112026" y="886129"/>
                  </a:lnTo>
                  <a:close/>
                </a:path>
                <a:path w="3921760" h="1020444">
                  <a:moveTo>
                    <a:pt x="128346" y="754138"/>
                  </a:moveTo>
                  <a:lnTo>
                    <a:pt x="128244" y="753491"/>
                  </a:lnTo>
                  <a:lnTo>
                    <a:pt x="127952" y="753287"/>
                  </a:lnTo>
                  <a:lnTo>
                    <a:pt x="127292" y="753376"/>
                  </a:lnTo>
                  <a:lnTo>
                    <a:pt x="127088" y="753681"/>
                  </a:lnTo>
                  <a:lnTo>
                    <a:pt x="127190" y="754329"/>
                  </a:lnTo>
                  <a:lnTo>
                    <a:pt x="127482" y="754557"/>
                  </a:lnTo>
                  <a:lnTo>
                    <a:pt x="128143" y="754456"/>
                  </a:lnTo>
                  <a:lnTo>
                    <a:pt x="128346" y="754138"/>
                  </a:lnTo>
                  <a:close/>
                </a:path>
                <a:path w="3921760" h="1020444">
                  <a:moveTo>
                    <a:pt x="143764" y="288963"/>
                  </a:moveTo>
                  <a:lnTo>
                    <a:pt x="143713" y="288632"/>
                  </a:lnTo>
                  <a:lnTo>
                    <a:pt x="143560" y="288531"/>
                  </a:lnTo>
                  <a:lnTo>
                    <a:pt x="143217" y="288582"/>
                  </a:lnTo>
                  <a:lnTo>
                    <a:pt x="143129" y="288721"/>
                  </a:lnTo>
                  <a:lnTo>
                    <a:pt x="143179" y="289064"/>
                  </a:lnTo>
                  <a:lnTo>
                    <a:pt x="143306" y="289166"/>
                  </a:lnTo>
                  <a:lnTo>
                    <a:pt x="143649" y="289115"/>
                  </a:lnTo>
                  <a:lnTo>
                    <a:pt x="143764" y="288963"/>
                  </a:lnTo>
                  <a:close/>
                </a:path>
                <a:path w="3921760" h="1020444">
                  <a:moveTo>
                    <a:pt x="154203" y="623938"/>
                  </a:moveTo>
                  <a:lnTo>
                    <a:pt x="153949" y="622363"/>
                  </a:lnTo>
                  <a:lnTo>
                    <a:pt x="153200" y="621804"/>
                  </a:lnTo>
                  <a:lnTo>
                    <a:pt x="151599" y="622058"/>
                  </a:lnTo>
                  <a:lnTo>
                    <a:pt x="151053" y="622820"/>
                  </a:lnTo>
                  <a:lnTo>
                    <a:pt x="151307" y="624408"/>
                  </a:lnTo>
                  <a:lnTo>
                    <a:pt x="152057" y="624954"/>
                  </a:lnTo>
                  <a:lnTo>
                    <a:pt x="153657" y="624700"/>
                  </a:lnTo>
                  <a:lnTo>
                    <a:pt x="154203" y="623938"/>
                  </a:lnTo>
                  <a:close/>
                </a:path>
                <a:path w="3921760" h="1020444">
                  <a:moveTo>
                    <a:pt x="185991" y="494766"/>
                  </a:moveTo>
                  <a:lnTo>
                    <a:pt x="185940" y="494474"/>
                  </a:lnTo>
                  <a:lnTo>
                    <a:pt x="185801" y="494372"/>
                  </a:lnTo>
                  <a:lnTo>
                    <a:pt x="185483" y="494423"/>
                  </a:lnTo>
                  <a:lnTo>
                    <a:pt x="185381" y="494703"/>
                  </a:lnTo>
                  <a:lnTo>
                    <a:pt x="185407" y="494855"/>
                  </a:lnTo>
                  <a:lnTo>
                    <a:pt x="185572" y="494982"/>
                  </a:lnTo>
                  <a:lnTo>
                    <a:pt x="185889" y="494931"/>
                  </a:lnTo>
                  <a:lnTo>
                    <a:pt x="185991" y="494766"/>
                  </a:lnTo>
                  <a:close/>
                </a:path>
                <a:path w="3921760" h="1020444">
                  <a:moveTo>
                    <a:pt x="211099" y="968578"/>
                  </a:moveTo>
                  <a:lnTo>
                    <a:pt x="211074" y="968438"/>
                  </a:lnTo>
                  <a:lnTo>
                    <a:pt x="210934" y="968311"/>
                  </a:lnTo>
                  <a:lnTo>
                    <a:pt x="210756" y="968324"/>
                  </a:lnTo>
                  <a:lnTo>
                    <a:pt x="210604" y="968349"/>
                  </a:lnTo>
                  <a:lnTo>
                    <a:pt x="210489" y="968527"/>
                  </a:lnTo>
                  <a:lnTo>
                    <a:pt x="210540" y="968844"/>
                  </a:lnTo>
                  <a:lnTo>
                    <a:pt x="210693" y="968946"/>
                  </a:lnTo>
                  <a:lnTo>
                    <a:pt x="211035" y="968895"/>
                  </a:lnTo>
                  <a:lnTo>
                    <a:pt x="211099" y="968578"/>
                  </a:lnTo>
                  <a:close/>
                </a:path>
                <a:path w="3921760" h="1020444">
                  <a:moveTo>
                    <a:pt x="227063" y="368388"/>
                  </a:moveTo>
                  <a:lnTo>
                    <a:pt x="227012" y="368058"/>
                  </a:lnTo>
                  <a:lnTo>
                    <a:pt x="226860" y="367957"/>
                  </a:lnTo>
                  <a:lnTo>
                    <a:pt x="226529" y="368007"/>
                  </a:lnTo>
                  <a:lnTo>
                    <a:pt x="226441" y="368147"/>
                  </a:lnTo>
                  <a:lnTo>
                    <a:pt x="226491" y="368490"/>
                  </a:lnTo>
                  <a:lnTo>
                    <a:pt x="226618" y="368592"/>
                  </a:lnTo>
                  <a:lnTo>
                    <a:pt x="226949" y="368541"/>
                  </a:lnTo>
                  <a:lnTo>
                    <a:pt x="227063" y="368388"/>
                  </a:lnTo>
                  <a:close/>
                </a:path>
                <a:path w="3921760" h="1020444">
                  <a:moveTo>
                    <a:pt x="3460470" y="90195"/>
                  </a:moveTo>
                  <a:lnTo>
                    <a:pt x="3458794" y="79629"/>
                  </a:lnTo>
                  <a:lnTo>
                    <a:pt x="3453828" y="76009"/>
                  </a:lnTo>
                  <a:lnTo>
                    <a:pt x="3443274" y="77685"/>
                  </a:lnTo>
                  <a:lnTo>
                    <a:pt x="3439668" y="82664"/>
                  </a:lnTo>
                  <a:lnTo>
                    <a:pt x="3441344" y="93218"/>
                  </a:lnTo>
                  <a:lnTo>
                    <a:pt x="3446297" y="96799"/>
                  </a:lnTo>
                  <a:lnTo>
                    <a:pt x="3456851" y="95123"/>
                  </a:lnTo>
                  <a:lnTo>
                    <a:pt x="3460470" y="90195"/>
                  </a:lnTo>
                  <a:close/>
                </a:path>
                <a:path w="3921760" h="1020444">
                  <a:moveTo>
                    <a:pt x="3538423" y="196392"/>
                  </a:moveTo>
                  <a:lnTo>
                    <a:pt x="3536950" y="187121"/>
                  </a:lnTo>
                  <a:lnTo>
                    <a:pt x="3532594" y="183959"/>
                  </a:lnTo>
                  <a:lnTo>
                    <a:pt x="3523323" y="185420"/>
                  </a:lnTo>
                  <a:lnTo>
                    <a:pt x="3520135" y="189776"/>
                  </a:lnTo>
                  <a:lnTo>
                    <a:pt x="3521608" y="199047"/>
                  </a:lnTo>
                  <a:lnTo>
                    <a:pt x="3525977" y="202234"/>
                  </a:lnTo>
                  <a:lnTo>
                    <a:pt x="3535248" y="200761"/>
                  </a:lnTo>
                  <a:lnTo>
                    <a:pt x="3538423" y="196392"/>
                  </a:lnTo>
                  <a:close/>
                </a:path>
                <a:path w="3921760" h="1020444">
                  <a:moveTo>
                    <a:pt x="3597211" y="94107"/>
                  </a:moveTo>
                  <a:lnTo>
                    <a:pt x="3595433" y="82931"/>
                  </a:lnTo>
                  <a:lnTo>
                    <a:pt x="3590163" y="79095"/>
                  </a:lnTo>
                  <a:lnTo>
                    <a:pt x="3578987" y="80860"/>
                  </a:lnTo>
                  <a:lnTo>
                    <a:pt x="3575164" y="86144"/>
                  </a:lnTo>
                  <a:lnTo>
                    <a:pt x="3576942" y="97320"/>
                  </a:lnTo>
                  <a:lnTo>
                    <a:pt x="3582200" y="101155"/>
                  </a:lnTo>
                  <a:lnTo>
                    <a:pt x="3593376" y="99390"/>
                  </a:lnTo>
                  <a:lnTo>
                    <a:pt x="3597211" y="94107"/>
                  </a:lnTo>
                  <a:close/>
                </a:path>
                <a:path w="3921760" h="1020444">
                  <a:moveTo>
                    <a:pt x="3611588" y="310464"/>
                  </a:moveTo>
                  <a:lnTo>
                    <a:pt x="3609606" y="298005"/>
                  </a:lnTo>
                  <a:lnTo>
                    <a:pt x="3603739" y="293738"/>
                  </a:lnTo>
                  <a:lnTo>
                    <a:pt x="3591268" y="295719"/>
                  </a:lnTo>
                  <a:lnTo>
                    <a:pt x="3587013" y="301586"/>
                  </a:lnTo>
                  <a:lnTo>
                    <a:pt x="3588994" y="314045"/>
                  </a:lnTo>
                  <a:lnTo>
                    <a:pt x="3594849" y="318312"/>
                  </a:lnTo>
                  <a:lnTo>
                    <a:pt x="3607320" y="316344"/>
                  </a:lnTo>
                  <a:lnTo>
                    <a:pt x="3611588" y="310464"/>
                  </a:lnTo>
                  <a:close/>
                </a:path>
                <a:path w="3921760" h="1020444">
                  <a:moveTo>
                    <a:pt x="3671290" y="428650"/>
                  </a:moveTo>
                  <a:lnTo>
                    <a:pt x="3669411" y="416788"/>
                  </a:lnTo>
                  <a:lnTo>
                    <a:pt x="3663848" y="412750"/>
                  </a:lnTo>
                  <a:lnTo>
                    <a:pt x="3652012" y="414629"/>
                  </a:lnTo>
                  <a:lnTo>
                    <a:pt x="3647960" y="420192"/>
                  </a:lnTo>
                  <a:lnTo>
                    <a:pt x="3649840" y="432041"/>
                  </a:lnTo>
                  <a:lnTo>
                    <a:pt x="3655415" y="436067"/>
                  </a:lnTo>
                  <a:lnTo>
                    <a:pt x="3667239" y="434187"/>
                  </a:lnTo>
                  <a:lnTo>
                    <a:pt x="3671290" y="428650"/>
                  </a:lnTo>
                  <a:close/>
                </a:path>
                <a:path w="3921760" h="1020444">
                  <a:moveTo>
                    <a:pt x="3672306" y="205066"/>
                  </a:moveTo>
                  <a:lnTo>
                    <a:pt x="3670325" y="192582"/>
                  </a:lnTo>
                  <a:lnTo>
                    <a:pt x="3664470" y="188341"/>
                  </a:lnTo>
                  <a:lnTo>
                    <a:pt x="3651999" y="190322"/>
                  </a:lnTo>
                  <a:lnTo>
                    <a:pt x="3647732" y="196164"/>
                  </a:lnTo>
                  <a:lnTo>
                    <a:pt x="3649713" y="208648"/>
                  </a:lnTo>
                  <a:lnTo>
                    <a:pt x="3655568" y="212915"/>
                  </a:lnTo>
                  <a:lnTo>
                    <a:pt x="3668052" y="210947"/>
                  </a:lnTo>
                  <a:lnTo>
                    <a:pt x="3672306" y="205066"/>
                  </a:lnTo>
                  <a:close/>
                </a:path>
                <a:path w="3921760" h="1020444">
                  <a:moveTo>
                    <a:pt x="3723068" y="552221"/>
                  </a:moveTo>
                  <a:lnTo>
                    <a:pt x="3720935" y="538759"/>
                  </a:lnTo>
                  <a:lnTo>
                    <a:pt x="3714610" y="534200"/>
                  </a:lnTo>
                  <a:lnTo>
                    <a:pt x="3701186" y="536333"/>
                  </a:lnTo>
                  <a:lnTo>
                    <a:pt x="3696589" y="542620"/>
                  </a:lnTo>
                  <a:lnTo>
                    <a:pt x="3698722" y="556082"/>
                  </a:lnTo>
                  <a:lnTo>
                    <a:pt x="3705034" y="560666"/>
                  </a:lnTo>
                  <a:lnTo>
                    <a:pt x="3718471" y="558546"/>
                  </a:lnTo>
                  <a:lnTo>
                    <a:pt x="3723068" y="552221"/>
                  </a:lnTo>
                  <a:close/>
                </a:path>
                <a:path w="3921760" h="1020444">
                  <a:moveTo>
                    <a:pt x="3730980" y="100622"/>
                  </a:moveTo>
                  <a:lnTo>
                    <a:pt x="3729050" y="88455"/>
                  </a:lnTo>
                  <a:lnTo>
                    <a:pt x="3723360" y="84302"/>
                  </a:lnTo>
                  <a:lnTo>
                    <a:pt x="3711206" y="86233"/>
                  </a:lnTo>
                  <a:lnTo>
                    <a:pt x="3707053" y="91935"/>
                  </a:lnTo>
                  <a:lnTo>
                    <a:pt x="3708984" y="104101"/>
                  </a:lnTo>
                  <a:lnTo>
                    <a:pt x="3714699" y="108254"/>
                  </a:lnTo>
                  <a:lnTo>
                    <a:pt x="3726840" y="106337"/>
                  </a:lnTo>
                  <a:lnTo>
                    <a:pt x="3730980" y="100622"/>
                  </a:lnTo>
                  <a:close/>
                </a:path>
                <a:path w="3921760" h="1020444">
                  <a:moveTo>
                    <a:pt x="3737559" y="321119"/>
                  </a:moveTo>
                  <a:lnTo>
                    <a:pt x="3735527" y="308305"/>
                  </a:lnTo>
                  <a:lnTo>
                    <a:pt x="3729520" y="303961"/>
                  </a:lnTo>
                  <a:lnTo>
                    <a:pt x="3716731" y="305993"/>
                  </a:lnTo>
                  <a:lnTo>
                    <a:pt x="3712362" y="311975"/>
                  </a:lnTo>
                  <a:lnTo>
                    <a:pt x="3714394" y="324789"/>
                  </a:lnTo>
                  <a:lnTo>
                    <a:pt x="3720401" y="329158"/>
                  </a:lnTo>
                  <a:lnTo>
                    <a:pt x="3733190" y="327126"/>
                  </a:lnTo>
                  <a:lnTo>
                    <a:pt x="3737559" y="321119"/>
                  </a:lnTo>
                  <a:close/>
                </a:path>
                <a:path w="3921760" h="1020444">
                  <a:moveTo>
                    <a:pt x="3764051" y="679488"/>
                  </a:moveTo>
                  <a:lnTo>
                    <a:pt x="3761714" y="664768"/>
                  </a:lnTo>
                  <a:lnTo>
                    <a:pt x="3754818" y="659739"/>
                  </a:lnTo>
                  <a:lnTo>
                    <a:pt x="3740112" y="662063"/>
                  </a:lnTo>
                  <a:lnTo>
                    <a:pt x="3735082" y="668985"/>
                  </a:lnTo>
                  <a:lnTo>
                    <a:pt x="3737419" y="683704"/>
                  </a:lnTo>
                  <a:lnTo>
                    <a:pt x="3744328" y="688721"/>
                  </a:lnTo>
                  <a:lnTo>
                    <a:pt x="3759047" y="686396"/>
                  </a:lnTo>
                  <a:lnTo>
                    <a:pt x="3764051" y="679488"/>
                  </a:lnTo>
                  <a:close/>
                </a:path>
                <a:path w="3921760" h="1020444">
                  <a:moveTo>
                    <a:pt x="3792131" y="0"/>
                  </a:moveTo>
                  <a:lnTo>
                    <a:pt x="3762311" y="0"/>
                  </a:lnTo>
                  <a:lnTo>
                    <a:pt x="3762883" y="3568"/>
                  </a:lnTo>
                  <a:lnTo>
                    <a:pt x="3770706" y="9245"/>
                  </a:lnTo>
                  <a:lnTo>
                    <a:pt x="3787317" y="6604"/>
                  </a:lnTo>
                  <a:lnTo>
                    <a:pt x="3792131" y="0"/>
                  </a:lnTo>
                  <a:close/>
                </a:path>
                <a:path w="3921760" h="1020444">
                  <a:moveTo>
                    <a:pt x="3793363" y="809282"/>
                  </a:moveTo>
                  <a:lnTo>
                    <a:pt x="3790975" y="794232"/>
                  </a:lnTo>
                  <a:lnTo>
                    <a:pt x="3783927" y="789101"/>
                  </a:lnTo>
                  <a:lnTo>
                    <a:pt x="3768877" y="791476"/>
                  </a:lnTo>
                  <a:lnTo>
                    <a:pt x="3763759" y="798550"/>
                  </a:lnTo>
                  <a:lnTo>
                    <a:pt x="3766134" y="813600"/>
                  </a:lnTo>
                  <a:lnTo>
                    <a:pt x="3773182" y="818718"/>
                  </a:lnTo>
                  <a:lnTo>
                    <a:pt x="3788245" y="816343"/>
                  </a:lnTo>
                  <a:lnTo>
                    <a:pt x="3793363" y="809282"/>
                  </a:lnTo>
                  <a:close/>
                </a:path>
                <a:path w="3921760" h="1020444">
                  <a:moveTo>
                    <a:pt x="3793502" y="441921"/>
                  </a:moveTo>
                  <a:lnTo>
                    <a:pt x="3791420" y="428790"/>
                  </a:lnTo>
                  <a:lnTo>
                    <a:pt x="3785260" y="424332"/>
                  </a:lnTo>
                  <a:lnTo>
                    <a:pt x="3772154" y="426402"/>
                  </a:lnTo>
                  <a:lnTo>
                    <a:pt x="3767671" y="432549"/>
                  </a:lnTo>
                  <a:lnTo>
                    <a:pt x="3769753" y="445681"/>
                  </a:lnTo>
                  <a:lnTo>
                    <a:pt x="3775913" y="450164"/>
                  </a:lnTo>
                  <a:lnTo>
                    <a:pt x="3789019" y="448081"/>
                  </a:lnTo>
                  <a:lnTo>
                    <a:pt x="3793502" y="441921"/>
                  </a:lnTo>
                  <a:close/>
                </a:path>
                <a:path w="3921760" h="1020444">
                  <a:moveTo>
                    <a:pt x="3842956" y="567842"/>
                  </a:moveTo>
                  <a:lnTo>
                    <a:pt x="3840315" y="551192"/>
                  </a:lnTo>
                  <a:lnTo>
                    <a:pt x="3832517" y="545528"/>
                  </a:lnTo>
                  <a:lnTo>
                    <a:pt x="3815867" y="548170"/>
                  </a:lnTo>
                  <a:lnTo>
                    <a:pt x="3810190" y="555967"/>
                  </a:lnTo>
                  <a:lnTo>
                    <a:pt x="3812819" y="572617"/>
                  </a:lnTo>
                  <a:lnTo>
                    <a:pt x="3820630" y="578269"/>
                  </a:lnTo>
                  <a:lnTo>
                    <a:pt x="3837279" y="575640"/>
                  </a:lnTo>
                  <a:lnTo>
                    <a:pt x="3842956" y="567842"/>
                  </a:lnTo>
                  <a:close/>
                </a:path>
                <a:path w="3921760" h="1020444">
                  <a:moveTo>
                    <a:pt x="3863695" y="333883"/>
                  </a:moveTo>
                  <a:lnTo>
                    <a:pt x="3861206" y="318185"/>
                  </a:lnTo>
                  <a:lnTo>
                    <a:pt x="3853827" y="312851"/>
                  </a:lnTo>
                  <a:lnTo>
                    <a:pt x="3838168" y="315341"/>
                  </a:lnTo>
                  <a:lnTo>
                    <a:pt x="3832822" y="322681"/>
                  </a:lnTo>
                  <a:lnTo>
                    <a:pt x="3835311" y="338378"/>
                  </a:lnTo>
                  <a:lnTo>
                    <a:pt x="3842664" y="343725"/>
                  </a:lnTo>
                  <a:lnTo>
                    <a:pt x="3858323" y="341236"/>
                  </a:lnTo>
                  <a:lnTo>
                    <a:pt x="3863695" y="333883"/>
                  </a:lnTo>
                  <a:close/>
                </a:path>
                <a:path w="3921760" h="1020444">
                  <a:moveTo>
                    <a:pt x="3879329" y="695833"/>
                  </a:moveTo>
                  <a:lnTo>
                    <a:pt x="3876637" y="678865"/>
                  </a:lnTo>
                  <a:lnTo>
                    <a:pt x="3868686" y="673100"/>
                  </a:lnTo>
                  <a:lnTo>
                    <a:pt x="3851732" y="675792"/>
                  </a:lnTo>
                  <a:lnTo>
                    <a:pt x="3845941" y="683729"/>
                  </a:lnTo>
                  <a:lnTo>
                    <a:pt x="3848633" y="700697"/>
                  </a:lnTo>
                  <a:lnTo>
                    <a:pt x="3856596" y="706475"/>
                  </a:lnTo>
                  <a:lnTo>
                    <a:pt x="3873550" y="703795"/>
                  </a:lnTo>
                  <a:lnTo>
                    <a:pt x="3879329" y="695833"/>
                  </a:lnTo>
                  <a:close/>
                </a:path>
                <a:path w="3921760" h="1020444">
                  <a:moveTo>
                    <a:pt x="3906202" y="826503"/>
                  </a:moveTo>
                  <a:lnTo>
                    <a:pt x="3903370" y="808609"/>
                  </a:lnTo>
                  <a:lnTo>
                    <a:pt x="3894937" y="802487"/>
                  </a:lnTo>
                  <a:lnTo>
                    <a:pt x="3877030" y="805319"/>
                  </a:lnTo>
                  <a:lnTo>
                    <a:pt x="3870909" y="813752"/>
                  </a:lnTo>
                  <a:lnTo>
                    <a:pt x="3873741" y="831646"/>
                  </a:lnTo>
                  <a:lnTo>
                    <a:pt x="3882174" y="837768"/>
                  </a:lnTo>
                  <a:lnTo>
                    <a:pt x="3900081" y="834936"/>
                  </a:lnTo>
                  <a:lnTo>
                    <a:pt x="3906202" y="826503"/>
                  </a:lnTo>
                  <a:close/>
                </a:path>
                <a:path w="3921760" h="1020444">
                  <a:moveTo>
                    <a:pt x="3921277" y="949375"/>
                  </a:moveTo>
                  <a:lnTo>
                    <a:pt x="3918877" y="942936"/>
                  </a:lnTo>
                  <a:lnTo>
                    <a:pt x="3914343" y="938085"/>
                  </a:lnTo>
                  <a:lnTo>
                    <a:pt x="3908336" y="935278"/>
                  </a:lnTo>
                  <a:lnTo>
                    <a:pt x="3901478" y="934986"/>
                  </a:lnTo>
                  <a:lnTo>
                    <a:pt x="3895026" y="937399"/>
                  </a:lnTo>
                  <a:lnTo>
                    <a:pt x="3890162" y="941920"/>
                  </a:lnTo>
                  <a:lnTo>
                    <a:pt x="3887355" y="947928"/>
                  </a:lnTo>
                  <a:lnTo>
                    <a:pt x="3887076" y="954786"/>
                  </a:lnTo>
                  <a:lnTo>
                    <a:pt x="3889464" y="961224"/>
                  </a:lnTo>
                  <a:lnTo>
                    <a:pt x="3893997" y="966076"/>
                  </a:lnTo>
                  <a:lnTo>
                    <a:pt x="3900017" y="968883"/>
                  </a:lnTo>
                  <a:lnTo>
                    <a:pt x="3906901" y="969162"/>
                  </a:lnTo>
                  <a:lnTo>
                    <a:pt x="3913327" y="966774"/>
                  </a:lnTo>
                  <a:lnTo>
                    <a:pt x="3918178" y="962253"/>
                  </a:lnTo>
                  <a:lnTo>
                    <a:pt x="3920985" y="956246"/>
                  </a:lnTo>
                  <a:lnTo>
                    <a:pt x="3921277" y="949375"/>
                  </a:lnTo>
                  <a:close/>
                </a:path>
              </a:pathLst>
            </a:custGeom>
            <a:solidFill>
              <a:srgbClr val="FFFFFF">
                <a:alpha val="22999"/>
              </a:srgbClr>
            </a:solidFill>
          </p:spPr>
          <p:txBody>
            <a:bodyPr wrap="square" lIns="0" tIns="0" rIns="0" bIns="0" rtlCol="0"/>
            <a:lstStyle/>
            <a:p>
              <a:endParaRPr/>
            </a:p>
          </p:txBody>
        </p:sp>
        <p:sp>
          <p:nvSpPr>
            <p:cNvPr id="4" name="object 4"/>
            <p:cNvSpPr/>
            <p:nvPr/>
          </p:nvSpPr>
          <p:spPr>
            <a:xfrm>
              <a:off x="6275603" y="0"/>
              <a:ext cx="1105776" cy="1098562"/>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1867382" y="8241"/>
              <a:ext cx="6349365" cy="1057275"/>
            </a:xfrm>
            <a:custGeom>
              <a:avLst/>
              <a:gdLst/>
              <a:ahLst/>
              <a:cxnLst/>
              <a:rect l="l" t="t" r="r" b="b"/>
              <a:pathLst>
                <a:path w="6349365" h="1057275">
                  <a:moveTo>
                    <a:pt x="635" y="960424"/>
                  </a:moveTo>
                  <a:lnTo>
                    <a:pt x="584" y="960120"/>
                  </a:lnTo>
                  <a:lnTo>
                    <a:pt x="419" y="959993"/>
                  </a:lnTo>
                  <a:lnTo>
                    <a:pt x="101" y="960043"/>
                  </a:lnTo>
                  <a:lnTo>
                    <a:pt x="0" y="960208"/>
                  </a:lnTo>
                  <a:lnTo>
                    <a:pt x="50" y="960526"/>
                  </a:lnTo>
                  <a:lnTo>
                    <a:pt x="190" y="960628"/>
                  </a:lnTo>
                  <a:lnTo>
                    <a:pt x="368" y="960589"/>
                  </a:lnTo>
                  <a:lnTo>
                    <a:pt x="508" y="960577"/>
                  </a:lnTo>
                  <a:lnTo>
                    <a:pt x="635" y="960424"/>
                  </a:lnTo>
                  <a:close/>
                </a:path>
                <a:path w="6349365" h="1057275">
                  <a:moveTo>
                    <a:pt x="9779" y="828052"/>
                  </a:moveTo>
                  <a:lnTo>
                    <a:pt x="9626" y="827087"/>
                  </a:lnTo>
                  <a:lnTo>
                    <a:pt x="9169" y="826731"/>
                  </a:lnTo>
                  <a:lnTo>
                    <a:pt x="8216" y="826884"/>
                  </a:lnTo>
                  <a:lnTo>
                    <a:pt x="7899" y="827354"/>
                  </a:lnTo>
                  <a:lnTo>
                    <a:pt x="8051" y="828319"/>
                  </a:lnTo>
                  <a:lnTo>
                    <a:pt x="8496" y="828624"/>
                  </a:lnTo>
                  <a:lnTo>
                    <a:pt x="9448" y="828484"/>
                  </a:lnTo>
                  <a:lnTo>
                    <a:pt x="9779" y="828052"/>
                  </a:lnTo>
                  <a:close/>
                </a:path>
                <a:path w="6349365" h="1057275">
                  <a:moveTo>
                    <a:pt x="23761" y="695566"/>
                  </a:moveTo>
                  <a:lnTo>
                    <a:pt x="23736" y="695401"/>
                  </a:lnTo>
                  <a:lnTo>
                    <a:pt x="23596" y="695299"/>
                  </a:lnTo>
                  <a:lnTo>
                    <a:pt x="23279" y="695350"/>
                  </a:lnTo>
                  <a:lnTo>
                    <a:pt x="23164" y="695490"/>
                  </a:lnTo>
                  <a:lnTo>
                    <a:pt x="23215" y="695833"/>
                  </a:lnTo>
                  <a:lnTo>
                    <a:pt x="23368" y="695934"/>
                  </a:lnTo>
                  <a:lnTo>
                    <a:pt x="23698" y="695871"/>
                  </a:lnTo>
                  <a:lnTo>
                    <a:pt x="23761" y="695566"/>
                  </a:lnTo>
                  <a:close/>
                </a:path>
                <a:path w="6349365" h="1057275">
                  <a:moveTo>
                    <a:pt x="44589" y="564426"/>
                  </a:moveTo>
                  <a:lnTo>
                    <a:pt x="44538" y="564134"/>
                  </a:lnTo>
                  <a:lnTo>
                    <a:pt x="44373" y="564019"/>
                  </a:lnTo>
                  <a:lnTo>
                    <a:pt x="44069" y="564070"/>
                  </a:lnTo>
                  <a:lnTo>
                    <a:pt x="43992" y="564375"/>
                  </a:lnTo>
                  <a:lnTo>
                    <a:pt x="44018" y="564527"/>
                  </a:lnTo>
                  <a:lnTo>
                    <a:pt x="44157" y="564654"/>
                  </a:lnTo>
                  <a:lnTo>
                    <a:pt x="44475" y="564603"/>
                  </a:lnTo>
                  <a:lnTo>
                    <a:pt x="44589" y="564426"/>
                  </a:lnTo>
                  <a:close/>
                </a:path>
                <a:path w="6349365" h="1057275">
                  <a:moveTo>
                    <a:pt x="114096" y="912482"/>
                  </a:moveTo>
                  <a:lnTo>
                    <a:pt x="113233" y="907046"/>
                  </a:lnTo>
                  <a:lnTo>
                    <a:pt x="110680" y="905192"/>
                  </a:lnTo>
                  <a:lnTo>
                    <a:pt x="105257" y="906056"/>
                  </a:lnTo>
                  <a:lnTo>
                    <a:pt x="103390" y="908596"/>
                  </a:lnTo>
                  <a:lnTo>
                    <a:pt x="104254" y="914044"/>
                  </a:lnTo>
                  <a:lnTo>
                    <a:pt x="106807" y="915911"/>
                  </a:lnTo>
                  <a:lnTo>
                    <a:pt x="112242" y="915047"/>
                  </a:lnTo>
                  <a:lnTo>
                    <a:pt x="114096" y="912482"/>
                  </a:lnTo>
                  <a:close/>
                </a:path>
                <a:path w="6349365" h="1057275">
                  <a:moveTo>
                    <a:pt x="127215" y="780732"/>
                  </a:moveTo>
                  <a:lnTo>
                    <a:pt x="126047" y="773391"/>
                  </a:lnTo>
                  <a:lnTo>
                    <a:pt x="122605" y="770851"/>
                  </a:lnTo>
                  <a:lnTo>
                    <a:pt x="115227" y="772020"/>
                  </a:lnTo>
                  <a:lnTo>
                    <a:pt x="112725" y="775500"/>
                  </a:lnTo>
                  <a:lnTo>
                    <a:pt x="113893" y="782853"/>
                  </a:lnTo>
                  <a:lnTo>
                    <a:pt x="117348" y="785355"/>
                  </a:lnTo>
                  <a:lnTo>
                    <a:pt x="124714" y="784199"/>
                  </a:lnTo>
                  <a:lnTo>
                    <a:pt x="127215" y="780732"/>
                  </a:lnTo>
                  <a:close/>
                </a:path>
                <a:path w="6349365" h="1057275">
                  <a:moveTo>
                    <a:pt x="142925" y="648309"/>
                  </a:moveTo>
                  <a:lnTo>
                    <a:pt x="142062" y="642886"/>
                  </a:lnTo>
                  <a:lnTo>
                    <a:pt x="139534" y="641019"/>
                  </a:lnTo>
                  <a:lnTo>
                    <a:pt x="134086" y="641883"/>
                  </a:lnTo>
                  <a:lnTo>
                    <a:pt x="132219" y="644448"/>
                  </a:lnTo>
                  <a:lnTo>
                    <a:pt x="133083" y="649871"/>
                  </a:lnTo>
                  <a:lnTo>
                    <a:pt x="135648" y="651738"/>
                  </a:lnTo>
                  <a:lnTo>
                    <a:pt x="141097" y="650875"/>
                  </a:lnTo>
                  <a:lnTo>
                    <a:pt x="142925" y="648309"/>
                  </a:lnTo>
                  <a:close/>
                </a:path>
                <a:path w="6349365" h="1057275">
                  <a:moveTo>
                    <a:pt x="165963" y="517258"/>
                  </a:moveTo>
                  <a:lnTo>
                    <a:pt x="165252" y="512800"/>
                  </a:lnTo>
                  <a:lnTo>
                    <a:pt x="163131" y="511251"/>
                  </a:lnTo>
                  <a:lnTo>
                    <a:pt x="158648" y="511962"/>
                  </a:lnTo>
                  <a:lnTo>
                    <a:pt x="157137" y="514083"/>
                  </a:lnTo>
                  <a:lnTo>
                    <a:pt x="157848" y="518541"/>
                  </a:lnTo>
                  <a:lnTo>
                    <a:pt x="159931" y="520052"/>
                  </a:lnTo>
                  <a:lnTo>
                    <a:pt x="164414" y="519353"/>
                  </a:lnTo>
                  <a:lnTo>
                    <a:pt x="165963" y="517258"/>
                  </a:lnTo>
                  <a:close/>
                </a:path>
                <a:path w="6349365" h="1057275">
                  <a:moveTo>
                    <a:pt x="194627" y="387273"/>
                  </a:moveTo>
                  <a:lnTo>
                    <a:pt x="194170" y="384390"/>
                  </a:lnTo>
                  <a:lnTo>
                    <a:pt x="192811" y="383413"/>
                  </a:lnTo>
                  <a:lnTo>
                    <a:pt x="189928" y="383857"/>
                  </a:lnTo>
                  <a:lnTo>
                    <a:pt x="188937" y="385216"/>
                  </a:lnTo>
                  <a:lnTo>
                    <a:pt x="189395" y="388099"/>
                  </a:lnTo>
                  <a:lnTo>
                    <a:pt x="190766" y="389077"/>
                  </a:lnTo>
                  <a:lnTo>
                    <a:pt x="193636" y="388620"/>
                  </a:lnTo>
                  <a:lnTo>
                    <a:pt x="194627" y="387273"/>
                  </a:lnTo>
                  <a:close/>
                </a:path>
                <a:path w="6349365" h="1057275">
                  <a:moveTo>
                    <a:pt x="222135" y="997661"/>
                  </a:moveTo>
                  <a:lnTo>
                    <a:pt x="220306" y="986129"/>
                  </a:lnTo>
                  <a:lnTo>
                    <a:pt x="214896" y="982205"/>
                  </a:lnTo>
                  <a:lnTo>
                    <a:pt x="203390" y="984021"/>
                  </a:lnTo>
                  <a:lnTo>
                    <a:pt x="199440" y="989444"/>
                  </a:lnTo>
                  <a:lnTo>
                    <a:pt x="201269" y="1000963"/>
                  </a:lnTo>
                  <a:lnTo>
                    <a:pt x="206692" y="1004887"/>
                  </a:lnTo>
                  <a:lnTo>
                    <a:pt x="218198" y="1003071"/>
                  </a:lnTo>
                  <a:lnTo>
                    <a:pt x="222135" y="997661"/>
                  </a:lnTo>
                  <a:close/>
                </a:path>
                <a:path w="6349365" h="1057275">
                  <a:moveTo>
                    <a:pt x="228066" y="864387"/>
                  </a:moveTo>
                  <a:lnTo>
                    <a:pt x="226491" y="854456"/>
                  </a:lnTo>
                  <a:lnTo>
                    <a:pt x="221856" y="851090"/>
                  </a:lnTo>
                  <a:lnTo>
                    <a:pt x="211924" y="852652"/>
                  </a:lnTo>
                  <a:lnTo>
                    <a:pt x="208534" y="857300"/>
                  </a:lnTo>
                  <a:lnTo>
                    <a:pt x="210108" y="867232"/>
                  </a:lnTo>
                  <a:lnTo>
                    <a:pt x="214769" y="870623"/>
                  </a:lnTo>
                  <a:lnTo>
                    <a:pt x="224701" y="869061"/>
                  </a:lnTo>
                  <a:lnTo>
                    <a:pt x="228066" y="864387"/>
                  </a:lnTo>
                  <a:close/>
                </a:path>
                <a:path w="6349365" h="1057275">
                  <a:moveTo>
                    <a:pt x="230454" y="259245"/>
                  </a:moveTo>
                  <a:lnTo>
                    <a:pt x="230098" y="257009"/>
                  </a:lnTo>
                  <a:lnTo>
                    <a:pt x="229044" y="256235"/>
                  </a:lnTo>
                  <a:lnTo>
                    <a:pt x="226796" y="256590"/>
                  </a:lnTo>
                  <a:lnTo>
                    <a:pt x="226034" y="257657"/>
                  </a:lnTo>
                  <a:lnTo>
                    <a:pt x="226390" y="259892"/>
                  </a:lnTo>
                  <a:lnTo>
                    <a:pt x="227444" y="260642"/>
                  </a:lnTo>
                  <a:lnTo>
                    <a:pt x="229679" y="260286"/>
                  </a:lnTo>
                  <a:lnTo>
                    <a:pt x="230454" y="259245"/>
                  </a:lnTo>
                  <a:close/>
                </a:path>
                <a:path w="6349365" h="1057275">
                  <a:moveTo>
                    <a:pt x="240677" y="731697"/>
                  </a:moveTo>
                  <a:lnTo>
                    <a:pt x="239356" y="723341"/>
                  </a:lnTo>
                  <a:lnTo>
                    <a:pt x="235445" y="720509"/>
                  </a:lnTo>
                  <a:lnTo>
                    <a:pt x="227126" y="721829"/>
                  </a:lnTo>
                  <a:lnTo>
                    <a:pt x="224294" y="725716"/>
                  </a:lnTo>
                  <a:lnTo>
                    <a:pt x="225615" y="734072"/>
                  </a:lnTo>
                  <a:lnTo>
                    <a:pt x="229501" y="736879"/>
                  </a:lnTo>
                  <a:lnTo>
                    <a:pt x="237832" y="735558"/>
                  </a:lnTo>
                  <a:lnTo>
                    <a:pt x="240677" y="731697"/>
                  </a:lnTo>
                  <a:close/>
                </a:path>
                <a:path w="6349365" h="1057275">
                  <a:moveTo>
                    <a:pt x="259562" y="599732"/>
                  </a:moveTo>
                  <a:lnTo>
                    <a:pt x="258546" y="593331"/>
                  </a:lnTo>
                  <a:lnTo>
                    <a:pt x="255562" y="591146"/>
                  </a:lnTo>
                  <a:lnTo>
                    <a:pt x="249161" y="592150"/>
                  </a:lnTo>
                  <a:lnTo>
                    <a:pt x="246976" y="595160"/>
                  </a:lnTo>
                  <a:lnTo>
                    <a:pt x="247992" y="601560"/>
                  </a:lnTo>
                  <a:lnTo>
                    <a:pt x="251002" y="603745"/>
                  </a:lnTo>
                  <a:lnTo>
                    <a:pt x="257403" y="602729"/>
                  </a:lnTo>
                  <a:lnTo>
                    <a:pt x="259562" y="599732"/>
                  </a:lnTo>
                  <a:close/>
                </a:path>
                <a:path w="6349365" h="1057275">
                  <a:moveTo>
                    <a:pt x="272427" y="133134"/>
                  </a:moveTo>
                  <a:lnTo>
                    <a:pt x="272173" y="131533"/>
                  </a:lnTo>
                  <a:lnTo>
                    <a:pt x="271424" y="130987"/>
                  </a:lnTo>
                  <a:lnTo>
                    <a:pt x="269811" y="131241"/>
                  </a:lnTo>
                  <a:lnTo>
                    <a:pt x="269265" y="131991"/>
                  </a:lnTo>
                  <a:lnTo>
                    <a:pt x="269519" y="133604"/>
                  </a:lnTo>
                  <a:lnTo>
                    <a:pt x="270268" y="134124"/>
                  </a:lnTo>
                  <a:lnTo>
                    <a:pt x="271881" y="133870"/>
                  </a:lnTo>
                  <a:lnTo>
                    <a:pt x="272427" y="133134"/>
                  </a:lnTo>
                  <a:close/>
                </a:path>
                <a:path w="6349365" h="1057275">
                  <a:moveTo>
                    <a:pt x="285673" y="469201"/>
                  </a:moveTo>
                  <a:lnTo>
                    <a:pt x="284861" y="464096"/>
                  </a:lnTo>
                  <a:lnTo>
                    <a:pt x="282460" y="462356"/>
                  </a:lnTo>
                  <a:lnTo>
                    <a:pt x="277342" y="463156"/>
                  </a:lnTo>
                  <a:lnTo>
                    <a:pt x="275590" y="465556"/>
                  </a:lnTo>
                  <a:lnTo>
                    <a:pt x="276402" y="470662"/>
                  </a:lnTo>
                  <a:lnTo>
                    <a:pt x="278803" y="472427"/>
                  </a:lnTo>
                  <a:lnTo>
                    <a:pt x="283921" y="471627"/>
                  </a:lnTo>
                  <a:lnTo>
                    <a:pt x="285673" y="469201"/>
                  </a:lnTo>
                  <a:close/>
                </a:path>
                <a:path w="6349365" h="1057275">
                  <a:moveTo>
                    <a:pt x="317957" y="340118"/>
                  </a:moveTo>
                  <a:lnTo>
                    <a:pt x="317398" y="336613"/>
                  </a:lnTo>
                  <a:lnTo>
                    <a:pt x="315747" y="335419"/>
                  </a:lnTo>
                  <a:lnTo>
                    <a:pt x="312229" y="335978"/>
                  </a:lnTo>
                  <a:lnTo>
                    <a:pt x="311010" y="337616"/>
                  </a:lnTo>
                  <a:lnTo>
                    <a:pt x="311569" y="341134"/>
                  </a:lnTo>
                  <a:lnTo>
                    <a:pt x="313232" y="342341"/>
                  </a:lnTo>
                  <a:lnTo>
                    <a:pt x="316750" y="341782"/>
                  </a:lnTo>
                  <a:lnTo>
                    <a:pt x="317957" y="340118"/>
                  </a:lnTo>
                  <a:close/>
                </a:path>
                <a:path w="6349365" h="1057275">
                  <a:moveTo>
                    <a:pt x="320103" y="9105"/>
                  </a:moveTo>
                  <a:lnTo>
                    <a:pt x="320001" y="8483"/>
                  </a:lnTo>
                  <a:lnTo>
                    <a:pt x="319697" y="8255"/>
                  </a:lnTo>
                  <a:lnTo>
                    <a:pt x="319062" y="8343"/>
                  </a:lnTo>
                  <a:lnTo>
                    <a:pt x="318833" y="8661"/>
                  </a:lnTo>
                  <a:lnTo>
                    <a:pt x="318935" y="9296"/>
                  </a:lnTo>
                  <a:lnTo>
                    <a:pt x="319239" y="9499"/>
                  </a:lnTo>
                  <a:lnTo>
                    <a:pt x="319887" y="9398"/>
                  </a:lnTo>
                  <a:lnTo>
                    <a:pt x="320103" y="9105"/>
                  </a:lnTo>
                  <a:close/>
                </a:path>
                <a:path w="6349365" h="1057275">
                  <a:moveTo>
                    <a:pt x="330708" y="948105"/>
                  </a:moveTo>
                  <a:lnTo>
                    <a:pt x="328777" y="935926"/>
                  </a:lnTo>
                  <a:lnTo>
                    <a:pt x="323088" y="931786"/>
                  </a:lnTo>
                  <a:lnTo>
                    <a:pt x="310908" y="933716"/>
                  </a:lnTo>
                  <a:lnTo>
                    <a:pt x="306781" y="939419"/>
                  </a:lnTo>
                  <a:lnTo>
                    <a:pt x="308711" y="951585"/>
                  </a:lnTo>
                  <a:lnTo>
                    <a:pt x="314388" y="955738"/>
                  </a:lnTo>
                  <a:lnTo>
                    <a:pt x="326567" y="953808"/>
                  </a:lnTo>
                  <a:lnTo>
                    <a:pt x="330708" y="948105"/>
                  </a:lnTo>
                  <a:close/>
                </a:path>
                <a:path w="6349365" h="1057275">
                  <a:moveTo>
                    <a:pt x="350596" y="807872"/>
                  </a:moveTo>
                  <a:lnTo>
                    <a:pt x="347586" y="799795"/>
                  </a:lnTo>
                  <a:lnTo>
                    <a:pt x="341909" y="793711"/>
                  </a:lnTo>
                  <a:lnTo>
                    <a:pt x="334365" y="790206"/>
                  </a:lnTo>
                  <a:lnTo>
                    <a:pt x="325755" y="789838"/>
                  </a:lnTo>
                  <a:lnTo>
                    <a:pt x="317677" y="792848"/>
                  </a:lnTo>
                  <a:lnTo>
                    <a:pt x="311594" y="798512"/>
                  </a:lnTo>
                  <a:lnTo>
                    <a:pt x="308076" y="806056"/>
                  </a:lnTo>
                  <a:lnTo>
                    <a:pt x="307721" y="814666"/>
                  </a:lnTo>
                  <a:lnTo>
                    <a:pt x="310718" y="822731"/>
                  </a:lnTo>
                  <a:lnTo>
                    <a:pt x="316395" y="828814"/>
                  </a:lnTo>
                  <a:lnTo>
                    <a:pt x="323938" y="832332"/>
                  </a:lnTo>
                  <a:lnTo>
                    <a:pt x="332549" y="832688"/>
                  </a:lnTo>
                  <a:lnTo>
                    <a:pt x="340614" y="829691"/>
                  </a:lnTo>
                  <a:lnTo>
                    <a:pt x="346697" y="824014"/>
                  </a:lnTo>
                  <a:lnTo>
                    <a:pt x="350215" y="816483"/>
                  </a:lnTo>
                  <a:lnTo>
                    <a:pt x="350596" y="807872"/>
                  </a:lnTo>
                  <a:close/>
                </a:path>
                <a:path w="6349365" h="1057275">
                  <a:moveTo>
                    <a:pt x="356336" y="212788"/>
                  </a:moveTo>
                  <a:lnTo>
                    <a:pt x="356082" y="211213"/>
                  </a:lnTo>
                  <a:lnTo>
                    <a:pt x="355333" y="210654"/>
                  </a:lnTo>
                  <a:lnTo>
                    <a:pt x="353733" y="210908"/>
                  </a:lnTo>
                  <a:lnTo>
                    <a:pt x="353187" y="211670"/>
                  </a:lnTo>
                  <a:lnTo>
                    <a:pt x="353441" y="213258"/>
                  </a:lnTo>
                  <a:lnTo>
                    <a:pt x="354190" y="213804"/>
                  </a:lnTo>
                  <a:lnTo>
                    <a:pt x="355790" y="213550"/>
                  </a:lnTo>
                  <a:lnTo>
                    <a:pt x="356336" y="212788"/>
                  </a:lnTo>
                  <a:close/>
                </a:path>
                <a:path w="6349365" h="1057275">
                  <a:moveTo>
                    <a:pt x="364159" y="685901"/>
                  </a:moveTo>
                  <a:lnTo>
                    <a:pt x="361327" y="667981"/>
                  </a:lnTo>
                  <a:lnTo>
                    <a:pt x="352907" y="661873"/>
                  </a:lnTo>
                  <a:lnTo>
                    <a:pt x="334987" y="664705"/>
                  </a:lnTo>
                  <a:lnTo>
                    <a:pt x="328879" y="673125"/>
                  </a:lnTo>
                  <a:lnTo>
                    <a:pt x="331711" y="691032"/>
                  </a:lnTo>
                  <a:lnTo>
                    <a:pt x="340118" y="697141"/>
                  </a:lnTo>
                  <a:lnTo>
                    <a:pt x="358051" y="694309"/>
                  </a:lnTo>
                  <a:lnTo>
                    <a:pt x="364159" y="685901"/>
                  </a:lnTo>
                  <a:close/>
                </a:path>
                <a:path w="6349365" h="1057275">
                  <a:moveTo>
                    <a:pt x="377990" y="551472"/>
                  </a:moveTo>
                  <a:lnTo>
                    <a:pt x="376821" y="544080"/>
                  </a:lnTo>
                  <a:lnTo>
                    <a:pt x="373354" y="541604"/>
                  </a:lnTo>
                  <a:lnTo>
                    <a:pt x="365988" y="542759"/>
                  </a:lnTo>
                  <a:lnTo>
                    <a:pt x="363486" y="546201"/>
                  </a:lnTo>
                  <a:lnTo>
                    <a:pt x="364655" y="553593"/>
                  </a:lnTo>
                  <a:lnTo>
                    <a:pt x="368096" y="556082"/>
                  </a:lnTo>
                  <a:lnTo>
                    <a:pt x="375462" y="554913"/>
                  </a:lnTo>
                  <a:lnTo>
                    <a:pt x="377990" y="551472"/>
                  </a:lnTo>
                  <a:close/>
                </a:path>
                <a:path w="6349365" h="1057275">
                  <a:moveTo>
                    <a:pt x="402602" y="88214"/>
                  </a:moveTo>
                  <a:lnTo>
                    <a:pt x="402399" y="86944"/>
                  </a:lnTo>
                  <a:lnTo>
                    <a:pt x="401815" y="86499"/>
                  </a:lnTo>
                  <a:lnTo>
                    <a:pt x="400545" y="86702"/>
                  </a:lnTo>
                  <a:lnTo>
                    <a:pt x="400075" y="87312"/>
                  </a:lnTo>
                  <a:lnTo>
                    <a:pt x="400278" y="88582"/>
                  </a:lnTo>
                  <a:lnTo>
                    <a:pt x="400900" y="89001"/>
                  </a:lnTo>
                  <a:lnTo>
                    <a:pt x="402170" y="88798"/>
                  </a:lnTo>
                  <a:lnTo>
                    <a:pt x="402602" y="88214"/>
                  </a:lnTo>
                  <a:close/>
                </a:path>
                <a:path w="6349365" h="1057275">
                  <a:moveTo>
                    <a:pt x="412153" y="423367"/>
                  </a:moveTo>
                  <a:lnTo>
                    <a:pt x="410476" y="412800"/>
                  </a:lnTo>
                  <a:lnTo>
                    <a:pt x="405523" y="409194"/>
                  </a:lnTo>
                  <a:lnTo>
                    <a:pt x="394982" y="410870"/>
                  </a:lnTo>
                  <a:lnTo>
                    <a:pt x="391363" y="415823"/>
                  </a:lnTo>
                  <a:lnTo>
                    <a:pt x="393039" y="426389"/>
                  </a:lnTo>
                  <a:lnTo>
                    <a:pt x="398005" y="429996"/>
                  </a:lnTo>
                  <a:lnTo>
                    <a:pt x="408559" y="428320"/>
                  </a:lnTo>
                  <a:lnTo>
                    <a:pt x="412153" y="423367"/>
                  </a:lnTo>
                  <a:close/>
                </a:path>
                <a:path w="6349365" h="1057275">
                  <a:moveTo>
                    <a:pt x="442023" y="293077"/>
                  </a:moveTo>
                  <a:lnTo>
                    <a:pt x="441617" y="290525"/>
                  </a:lnTo>
                  <a:lnTo>
                    <a:pt x="440410" y="289648"/>
                  </a:lnTo>
                  <a:lnTo>
                    <a:pt x="437845" y="290055"/>
                  </a:lnTo>
                  <a:lnTo>
                    <a:pt x="436981" y="291261"/>
                  </a:lnTo>
                  <a:lnTo>
                    <a:pt x="437388" y="293801"/>
                  </a:lnTo>
                  <a:lnTo>
                    <a:pt x="438581" y="294690"/>
                  </a:lnTo>
                  <a:lnTo>
                    <a:pt x="441147" y="294284"/>
                  </a:lnTo>
                  <a:lnTo>
                    <a:pt x="442023" y="293077"/>
                  </a:lnTo>
                  <a:close/>
                </a:path>
                <a:path w="6349365" h="1057275">
                  <a:moveTo>
                    <a:pt x="451345" y="890308"/>
                  </a:moveTo>
                  <a:lnTo>
                    <a:pt x="448043" y="881468"/>
                  </a:lnTo>
                  <a:lnTo>
                    <a:pt x="441845" y="874801"/>
                  </a:lnTo>
                  <a:lnTo>
                    <a:pt x="433590" y="870966"/>
                  </a:lnTo>
                  <a:lnTo>
                    <a:pt x="424167" y="870559"/>
                  </a:lnTo>
                  <a:lnTo>
                    <a:pt x="415328" y="873861"/>
                  </a:lnTo>
                  <a:lnTo>
                    <a:pt x="408660" y="880059"/>
                  </a:lnTo>
                  <a:lnTo>
                    <a:pt x="404825" y="888314"/>
                  </a:lnTo>
                  <a:lnTo>
                    <a:pt x="404431" y="897737"/>
                  </a:lnTo>
                  <a:lnTo>
                    <a:pt x="407708" y="906576"/>
                  </a:lnTo>
                  <a:lnTo>
                    <a:pt x="413918" y="913244"/>
                  </a:lnTo>
                  <a:lnTo>
                    <a:pt x="422173" y="917092"/>
                  </a:lnTo>
                  <a:lnTo>
                    <a:pt x="431596" y="917486"/>
                  </a:lnTo>
                  <a:lnTo>
                    <a:pt x="440436" y="914196"/>
                  </a:lnTo>
                  <a:lnTo>
                    <a:pt x="447103" y="907986"/>
                  </a:lnTo>
                  <a:lnTo>
                    <a:pt x="450938" y="899731"/>
                  </a:lnTo>
                  <a:lnTo>
                    <a:pt x="451345" y="890308"/>
                  </a:lnTo>
                  <a:close/>
                </a:path>
                <a:path w="6349365" h="1057275">
                  <a:moveTo>
                    <a:pt x="451662" y="1021994"/>
                  </a:moveTo>
                  <a:lnTo>
                    <a:pt x="447433" y="1010640"/>
                  </a:lnTo>
                  <a:lnTo>
                    <a:pt x="439458" y="1002093"/>
                  </a:lnTo>
                  <a:lnTo>
                    <a:pt x="428853" y="997153"/>
                  </a:lnTo>
                  <a:lnTo>
                    <a:pt x="416763" y="996645"/>
                  </a:lnTo>
                  <a:lnTo>
                    <a:pt x="405409" y="1000861"/>
                  </a:lnTo>
                  <a:lnTo>
                    <a:pt x="396862" y="1008837"/>
                  </a:lnTo>
                  <a:lnTo>
                    <a:pt x="391922" y="1019441"/>
                  </a:lnTo>
                  <a:lnTo>
                    <a:pt x="391414" y="1031532"/>
                  </a:lnTo>
                  <a:lnTo>
                    <a:pt x="395630" y="1042885"/>
                  </a:lnTo>
                  <a:lnTo>
                    <a:pt x="403606" y="1051458"/>
                  </a:lnTo>
                  <a:lnTo>
                    <a:pt x="414210" y="1056398"/>
                  </a:lnTo>
                  <a:lnTo>
                    <a:pt x="426313" y="1056919"/>
                  </a:lnTo>
                  <a:lnTo>
                    <a:pt x="437654" y="1052690"/>
                  </a:lnTo>
                  <a:lnTo>
                    <a:pt x="446214" y="1044714"/>
                  </a:lnTo>
                  <a:lnTo>
                    <a:pt x="451154" y="1034097"/>
                  </a:lnTo>
                  <a:lnTo>
                    <a:pt x="451662" y="1021994"/>
                  </a:lnTo>
                  <a:close/>
                </a:path>
                <a:path w="6349365" h="1057275">
                  <a:moveTo>
                    <a:pt x="463778" y="758278"/>
                  </a:moveTo>
                  <a:lnTo>
                    <a:pt x="460641" y="749884"/>
                  </a:lnTo>
                  <a:lnTo>
                    <a:pt x="454748" y="743546"/>
                  </a:lnTo>
                  <a:lnTo>
                    <a:pt x="446900" y="739889"/>
                  </a:lnTo>
                  <a:lnTo>
                    <a:pt x="437959" y="739508"/>
                  </a:lnTo>
                  <a:lnTo>
                    <a:pt x="429539" y="742645"/>
                  </a:lnTo>
                  <a:lnTo>
                    <a:pt x="423214" y="748538"/>
                  </a:lnTo>
                  <a:lnTo>
                    <a:pt x="419557" y="756386"/>
                  </a:lnTo>
                  <a:lnTo>
                    <a:pt x="419176" y="765340"/>
                  </a:lnTo>
                  <a:lnTo>
                    <a:pt x="422300" y="773747"/>
                  </a:lnTo>
                  <a:lnTo>
                    <a:pt x="428205" y="780072"/>
                  </a:lnTo>
                  <a:lnTo>
                    <a:pt x="436054" y="783729"/>
                  </a:lnTo>
                  <a:lnTo>
                    <a:pt x="445020" y="784098"/>
                  </a:lnTo>
                  <a:lnTo>
                    <a:pt x="453415" y="780973"/>
                  </a:lnTo>
                  <a:lnTo>
                    <a:pt x="459740" y="775081"/>
                  </a:lnTo>
                  <a:lnTo>
                    <a:pt x="463397" y="767245"/>
                  </a:lnTo>
                  <a:lnTo>
                    <a:pt x="463778" y="758278"/>
                  </a:lnTo>
                  <a:close/>
                </a:path>
                <a:path w="6349365" h="1057275">
                  <a:moveTo>
                    <a:pt x="480225" y="627722"/>
                  </a:moveTo>
                  <a:lnTo>
                    <a:pt x="477697" y="620953"/>
                  </a:lnTo>
                  <a:lnTo>
                    <a:pt x="472960" y="615848"/>
                  </a:lnTo>
                  <a:lnTo>
                    <a:pt x="466636" y="612902"/>
                  </a:lnTo>
                  <a:lnTo>
                    <a:pt x="459422" y="612597"/>
                  </a:lnTo>
                  <a:lnTo>
                    <a:pt x="452653" y="615124"/>
                  </a:lnTo>
                  <a:lnTo>
                    <a:pt x="447560" y="619874"/>
                  </a:lnTo>
                  <a:lnTo>
                    <a:pt x="444601" y="626198"/>
                  </a:lnTo>
                  <a:lnTo>
                    <a:pt x="444309" y="633412"/>
                  </a:lnTo>
                  <a:lnTo>
                    <a:pt x="446824" y="640181"/>
                  </a:lnTo>
                  <a:lnTo>
                    <a:pt x="451586" y="645274"/>
                  </a:lnTo>
                  <a:lnTo>
                    <a:pt x="457898" y="648220"/>
                  </a:lnTo>
                  <a:lnTo>
                    <a:pt x="465112" y="648512"/>
                  </a:lnTo>
                  <a:lnTo>
                    <a:pt x="471881" y="645998"/>
                  </a:lnTo>
                  <a:lnTo>
                    <a:pt x="476986" y="641248"/>
                  </a:lnTo>
                  <a:lnTo>
                    <a:pt x="479920" y="634936"/>
                  </a:lnTo>
                  <a:lnTo>
                    <a:pt x="480225" y="627722"/>
                  </a:lnTo>
                  <a:close/>
                </a:path>
                <a:path w="6349365" h="1057275">
                  <a:moveTo>
                    <a:pt x="491109" y="169545"/>
                  </a:moveTo>
                  <a:lnTo>
                    <a:pt x="489940" y="162166"/>
                  </a:lnTo>
                  <a:lnTo>
                    <a:pt x="486498" y="159664"/>
                  </a:lnTo>
                  <a:lnTo>
                    <a:pt x="479132" y="160820"/>
                  </a:lnTo>
                  <a:lnTo>
                    <a:pt x="476618" y="164287"/>
                  </a:lnTo>
                  <a:lnTo>
                    <a:pt x="477786" y="171653"/>
                  </a:lnTo>
                  <a:lnTo>
                    <a:pt x="481241" y="174142"/>
                  </a:lnTo>
                  <a:lnTo>
                    <a:pt x="488607" y="172974"/>
                  </a:lnTo>
                  <a:lnTo>
                    <a:pt x="491109" y="169545"/>
                  </a:lnTo>
                  <a:close/>
                </a:path>
                <a:path w="6349365" h="1057275">
                  <a:moveTo>
                    <a:pt x="507530" y="506907"/>
                  </a:moveTo>
                  <a:lnTo>
                    <a:pt x="504736" y="489305"/>
                  </a:lnTo>
                  <a:lnTo>
                    <a:pt x="496481" y="483273"/>
                  </a:lnTo>
                  <a:lnTo>
                    <a:pt x="478878" y="486054"/>
                  </a:lnTo>
                  <a:lnTo>
                    <a:pt x="472871" y="494360"/>
                  </a:lnTo>
                  <a:lnTo>
                    <a:pt x="475665" y="511949"/>
                  </a:lnTo>
                  <a:lnTo>
                    <a:pt x="483933" y="517956"/>
                  </a:lnTo>
                  <a:lnTo>
                    <a:pt x="501523" y="515175"/>
                  </a:lnTo>
                  <a:lnTo>
                    <a:pt x="507530" y="506907"/>
                  </a:lnTo>
                  <a:close/>
                </a:path>
                <a:path w="6349365" h="1057275">
                  <a:moveTo>
                    <a:pt x="539356" y="844740"/>
                  </a:moveTo>
                  <a:lnTo>
                    <a:pt x="539203" y="843775"/>
                  </a:lnTo>
                  <a:lnTo>
                    <a:pt x="538759" y="843457"/>
                  </a:lnTo>
                  <a:lnTo>
                    <a:pt x="537794" y="843610"/>
                  </a:lnTo>
                  <a:lnTo>
                    <a:pt x="537464" y="844054"/>
                  </a:lnTo>
                  <a:lnTo>
                    <a:pt x="537616" y="845019"/>
                  </a:lnTo>
                  <a:lnTo>
                    <a:pt x="538073" y="845362"/>
                  </a:lnTo>
                  <a:lnTo>
                    <a:pt x="539038" y="845210"/>
                  </a:lnTo>
                  <a:lnTo>
                    <a:pt x="539356" y="844740"/>
                  </a:lnTo>
                  <a:close/>
                </a:path>
                <a:path w="6349365" h="1057275">
                  <a:moveTo>
                    <a:pt x="541261" y="378231"/>
                  </a:moveTo>
                  <a:lnTo>
                    <a:pt x="538670" y="361911"/>
                  </a:lnTo>
                  <a:lnTo>
                    <a:pt x="531012" y="356349"/>
                  </a:lnTo>
                  <a:lnTo>
                    <a:pt x="514692" y="358940"/>
                  </a:lnTo>
                  <a:lnTo>
                    <a:pt x="509117" y="366585"/>
                  </a:lnTo>
                  <a:lnTo>
                    <a:pt x="511708" y="382905"/>
                  </a:lnTo>
                  <a:lnTo>
                    <a:pt x="519366" y="388480"/>
                  </a:lnTo>
                  <a:lnTo>
                    <a:pt x="535698" y="385889"/>
                  </a:lnTo>
                  <a:lnTo>
                    <a:pt x="541261" y="378231"/>
                  </a:lnTo>
                  <a:close/>
                </a:path>
                <a:path w="6349365" h="1057275">
                  <a:moveTo>
                    <a:pt x="542925" y="47066"/>
                  </a:moveTo>
                  <a:lnTo>
                    <a:pt x="541604" y="38760"/>
                  </a:lnTo>
                  <a:lnTo>
                    <a:pt x="537679" y="35915"/>
                  </a:lnTo>
                  <a:lnTo>
                    <a:pt x="529374" y="37236"/>
                  </a:lnTo>
                  <a:lnTo>
                    <a:pt x="526542" y="41148"/>
                  </a:lnTo>
                  <a:lnTo>
                    <a:pt x="527862" y="49453"/>
                  </a:lnTo>
                  <a:lnTo>
                    <a:pt x="531761" y="52311"/>
                  </a:lnTo>
                  <a:lnTo>
                    <a:pt x="540067" y="50990"/>
                  </a:lnTo>
                  <a:lnTo>
                    <a:pt x="542925" y="47066"/>
                  </a:lnTo>
                  <a:close/>
                </a:path>
                <a:path w="6349365" h="1057275">
                  <a:moveTo>
                    <a:pt x="545325" y="982878"/>
                  </a:moveTo>
                  <a:lnTo>
                    <a:pt x="542683" y="966266"/>
                  </a:lnTo>
                  <a:lnTo>
                    <a:pt x="534873" y="960577"/>
                  </a:lnTo>
                  <a:lnTo>
                    <a:pt x="518248" y="963206"/>
                  </a:lnTo>
                  <a:lnTo>
                    <a:pt x="512559" y="971042"/>
                  </a:lnTo>
                  <a:lnTo>
                    <a:pt x="515188" y="987653"/>
                  </a:lnTo>
                  <a:lnTo>
                    <a:pt x="523011" y="993343"/>
                  </a:lnTo>
                  <a:lnTo>
                    <a:pt x="539648" y="990714"/>
                  </a:lnTo>
                  <a:lnTo>
                    <a:pt x="545325" y="982878"/>
                  </a:lnTo>
                  <a:close/>
                </a:path>
                <a:path w="6349365" h="1057275">
                  <a:moveTo>
                    <a:pt x="556691" y="713066"/>
                  </a:moveTo>
                  <a:lnTo>
                    <a:pt x="556488" y="711771"/>
                  </a:lnTo>
                  <a:lnTo>
                    <a:pt x="555891" y="711339"/>
                  </a:lnTo>
                  <a:lnTo>
                    <a:pt x="554634" y="711530"/>
                  </a:lnTo>
                  <a:lnTo>
                    <a:pt x="554189" y="712139"/>
                  </a:lnTo>
                  <a:lnTo>
                    <a:pt x="554393" y="713435"/>
                  </a:lnTo>
                  <a:lnTo>
                    <a:pt x="555002" y="713867"/>
                  </a:lnTo>
                  <a:lnTo>
                    <a:pt x="556260" y="713676"/>
                  </a:lnTo>
                  <a:lnTo>
                    <a:pt x="556691" y="713066"/>
                  </a:lnTo>
                  <a:close/>
                </a:path>
                <a:path w="6349365" h="1057275">
                  <a:moveTo>
                    <a:pt x="570255" y="247434"/>
                  </a:moveTo>
                  <a:lnTo>
                    <a:pt x="569747" y="244259"/>
                  </a:lnTo>
                  <a:lnTo>
                    <a:pt x="568261" y="243154"/>
                  </a:lnTo>
                  <a:lnTo>
                    <a:pt x="565061" y="243649"/>
                  </a:lnTo>
                  <a:lnTo>
                    <a:pt x="563981" y="245173"/>
                  </a:lnTo>
                  <a:lnTo>
                    <a:pt x="564476" y="248348"/>
                  </a:lnTo>
                  <a:lnTo>
                    <a:pt x="565988" y="249453"/>
                  </a:lnTo>
                  <a:lnTo>
                    <a:pt x="569175" y="248958"/>
                  </a:lnTo>
                  <a:lnTo>
                    <a:pt x="570255" y="247434"/>
                  </a:lnTo>
                  <a:close/>
                </a:path>
                <a:path w="6349365" h="1057275">
                  <a:moveTo>
                    <a:pt x="591642" y="586206"/>
                  </a:moveTo>
                  <a:lnTo>
                    <a:pt x="589762" y="574370"/>
                  </a:lnTo>
                  <a:lnTo>
                    <a:pt x="584200" y="570331"/>
                  </a:lnTo>
                  <a:lnTo>
                    <a:pt x="572363" y="572211"/>
                  </a:lnTo>
                  <a:lnTo>
                    <a:pt x="568312" y="577773"/>
                  </a:lnTo>
                  <a:lnTo>
                    <a:pt x="570191" y="589610"/>
                  </a:lnTo>
                  <a:lnTo>
                    <a:pt x="575754" y="593648"/>
                  </a:lnTo>
                  <a:lnTo>
                    <a:pt x="587590" y="591769"/>
                  </a:lnTo>
                  <a:lnTo>
                    <a:pt x="591642" y="586206"/>
                  </a:lnTo>
                  <a:close/>
                </a:path>
                <a:path w="6349365" h="1057275">
                  <a:moveTo>
                    <a:pt x="612228" y="452945"/>
                  </a:moveTo>
                  <a:lnTo>
                    <a:pt x="612203" y="452793"/>
                  </a:lnTo>
                  <a:lnTo>
                    <a:pt x="612051" y="452691"/>
                  </a:lnTo>
                  <a:lnTo>
                    <a:pt x="611720" y="452742"/>
                  </a:lnTo>
                  <a:lnTo>
                    <a:pt x="611619" y="452894"/>
                  </a:lnTo>
                  <a:lnTo>
                    <a:pt x="611670" y="453186"/>
                  </a:lnTo>
                  <a:lnTo>
                    <a:pt x="611809" y="453313"/>
                  </a:lnTo>
                  <a:lnTo>
                    <a:pt x="611974" y="453288"/>
                  </a:lnTo>
                  <a:lnTo>
                    <a:pt x="612140" y="453250"/>
                  </a:lnTo>
                  <a:lnTo>
                    <a:pt x="612228" y="452945"/>
                  </a:lnTo>
                  <a:close/>
                </a:path>
                <a:path w="6349365" h="1057275">
                  <a:moveTo>
                    <a:pt x="622160" y="124942"/>
                  </a:moveTo>
                  <a:lnTo>
                    <a:pt x="621144" y="118554"/>
                  </a:lnTo>
                  <a:lnTo>
                    <a:pt x="618159" y="116382"/>
                  </a:lnTo>
                  <a:lnTo>
                    <a:pt x="611746" y="117398"/>
                  </a:lnTo>
                  <a:lnTo>
                    <a:pt x="609587" y="120383"/>
                  </a:lnTo>
                  <a:lnTo>
                    <a:pt x="610603" y="126784"/>
                  </a:lnTo>
                  <a:lnTo>
                    <a:pt x="613587" y="128981"/>
                  </a:lnTo>
                  <a:lnTo>
                    <a:pt x="620001" y="127965"/>
                  </a:lnTo>
                  <a:lnTo>
                    <a:pt x="622160" y="124942"/>
                  </a:lnTo>
                  <a:close/>
                </a:path>
                <a:path w="6349365" h="1057275">
                  <a:moveTo>
                    <a:pt x="654329" y="327152"/>
                  </a:moveTo>
                  <a:lnTo>
                    <a:pt x="653821" y="323977"/>
                  </a:lnTo>
                  <a:lnTo>
                    <a:pt x="652335" y="322859"/>
                  </a:lnTo>
                  <a:lnTo>
                    <a:pt x="649122" y="323367"/>
                  </a:lnTo>
                  <a:lnTo>
                    <a:pt x="648042" y="324891"/>
                  </a:lnTo>
                  <a:lnTo>
                    <a:pt x="648538" y="328066"/>
                  </a:lnTo>
                  <a:lnTo>
                    <a:pt x="650049" y="329171"/>
                  </a:lnTo>
                  <a:lnTo>
                    <a:pt x="653249" y="328663"/>
                  </a:lnTo>
                  <a:lnTo>
                    <a:pt x="654329" y="327152"/>
                  </a:lnTo>
                  <a:close/>
                </a:path>
                <a:path w="6349365" h="1057275">
                  <a:moveTo>
                    <a:pt x="673201" y="2552"/>
                  </a:moveTo>
                  <a:lnTo>
                    <a:pt x="672896" y="635"/>
                  </a:lnTo>
                  <a:lnTo>
                    <a:pt x="672007" y="0"/>
                  </a:lnTo>
                  <a:lnTo>
                    <a:pt x="670077" y="304"/>
                  </a:lnTo>
                  <a:lnTo>
                    <a:pt x="669404" y="1181"/>
                  </a:lnTo>
                  <a:lnTo>
                    <a:pt x="669709" y="3111"/>
                  </a:lnTo>
                  <a:lnTo>
                    <a:pt x="670623" y="3771"/>
                  </a:lnTo>
                  <a:lnTo>
                    <a:pt x="672553" y="3467"/>
                  </a:lnTo>
                  <a:lnTo>
                    <a:pt x="673201" y="2552"/>
                  </a:lnTo>
                  <a:close/>
                </a:path>
                <a:path w="6349365" h="1057275">
                  <a:moveTo>
                    <a:pt x="697941" y="201612"/>
                  </a:moveTo>
                  <a:lnTo>
                    <a:pt x="697890" y="201295"/>
                  </a:lnTo>
                  <a:lnTo>
                    <a:pt x="697738" y="201193"/>
                  </a:lnTo>
                  <a:lnTo>
                    <a:pt x="697420" y="201244"/>
                  </a:lnTo>
                  <a:lnTo>
                    <a:pt x="697306" y="201396"/>
                  </a:lnTo>
                  <a:lnTo>
                    <a:pt x="697357" y="201714"/>
                  </a:lnTo>
                  <a:lnTo>
                    <a:pt x="697509" y="201815"/>
                  </a:lnTo>
                  <a:lnTo>
                    <a:pt x="697826" y="201764"/>
                  </a:lnTo>
                  <a:lnTo>
                    <a:pt x="697941" y="201612"/>
                  </a:lnTo>
                  <a:close/>
                </a:path>
                <a:path w="6349365" h="1057275">
                  <a:moveTo>
                    <a:pt x="751408" y="79959"/>
                  </a:moveTo>
                  <a:lnTo>
                    <a:pt x="751357" y="79641"/>
                  </a:lnTo>
                  <a:lnTo>
                    <a:pt x="751217" y="79514"/>
                  </a:lnTo>
                  <a:lnTo>
                    <a:pt x="750900" y="79565"/>
                  </a:lnTo>
                  <a:lnTo>
                    <a:pt x="750785" y="79730"/>
                  </a:lnTo>
                  <a:lnTo>
                    <a:pt x="750836" y="80048"/>
                  </a:lnTo>
                  <a:lnTo>
                    <a:pt x="750989" y="80149"/>
                  </a:lnTo>
                  <a:lnTo>
                    <a:pt x="751306" y="80098"/>
                  </a:lnTo>
                  <a:lnTo>
                    <a:pt x="751408" y="79959"/>
                  </a:lnTo>
                  <a:close/>
                </a:path>
                <a:path w="6349365" h="1057275">
                  <a:moveTo>
                    <a:pt x="5543245" y="88519"/>
                  </a:moveTo>
                  <a:lnTo>
                    <a:pt x="5541365" y="76682"/>
                  </a:lnTo>
                  <a:lnTo>
                    <a:pt x="5535815" y="72631"/>
                  </a:lnTo>
                  <a:lnTo>
                    <a:pt x="5523979" y="74510"/>
                  </a:lnTo>
                  <a:lnTo>
                    <a:pt x="5519928" y="80073"/>
                  </a:lnTo>
                  <a:lnTo>
                    <a:pt x="5521807" y="91909"/>
                  </a:lnTo>
                  <a:lnTo>
                    <a:pt x="5527383" y="95923"/>
                  </a:lnTo>
                  <a:lnTo>
                    <a:pt x="5539206" y="94056"/>
                  </a:lnTo>
                  <a:lnTo>
                    <a:pt x="5543245" y="88519"/>
                  </a:lnTo>
                  <a:close/>
                </a:path>
                <a:path w="6349365" h="1057275">
                  <a:moveTo>
                    <a:pt x="5545798" y="455930"/>
                  </a:moveTo>
                  <a:lnTo>
                    <a:pt x="5543512" y="441528"/>
                  </a:lnTo>
                  <a:lnTo>
                    <a:pt x="5536743" y="436626"/>
                  </a:lnTo>
                  <a:lnTo>
                    <a:pt x="5522353" y="438912"/>
                  </a:lnTo>
                  <a:lnTo>
                    <a:pt x="5517439" y="445655"/>
                  </a:lnTo>
                  <a:lnTo>
                    <a:pt x="5519712" y="460057"/>
                  </a:lnTo>
                  <a:lnTo>
                    <a:pt x="5526481" y="464959"/>
                  </a:lnTo>
                  <a:lnTo>
                    <a:pt x="5540870" y="462673"/>
                  </a:lnTo>
                  <a:lnTo>
                    <a:pt x="5545798" y="455930"/>
                  </a:lnTo>
                  <a:close/>
                </a:path>
                <a:path w="6349365" h="1057275">
                  <a:moveTo>
                    <a:pt x="5573852" y="586384"/>
                  </a:moveTo>
                  <a:lnTo>
                    <a:pt x="5571414" y="571042"/>
                  </a:lnTo>
                  <a:lnTo>
                    <a:pt x="5564213" y="565810"/>
                  </a:lnTo>
                  <a:lnTo>
                    <a:pt x="5548846" y="568236"/>
                  </a:lnTo>
                  <a:lnTo>
                    <a:pt x="5543601" y="575449"/>
                  </a:lnTo>
                  <a:lnTo>
                    <a:pt x="5546026" y="590791"/>
                  </a:lnTo>
                  <a:lnTo>
                    <a:pt x="5553253" y="596049"/>
                  </a:lnTo>
                  <a:lnTo>
                    <a:pt x="5568620" y="593610"/>
                  </a:lnTo>
                  <a:lnTo>
                    <a:pt x="5573852" y="586384"/>
                  </a:lnTo>
                  <a:close/>
                </a:path>
                <a:path w="6349365" h="1057275">
                  <a:moveTo>
                    <a:pt x="5583352" y="213029"/>
                  </a:moveTo>
                  <a:lnTo>
                    <a:pt x="5581980" y="204393"/>
                  </a:lnTo>
                  <a:lnTo>
                    <a:pt x="5577929" y="201460"/>
                  </a:lnTo>
                  <a:lnTo>
                    <a:pt x="5569293" y="202831"/>
                  </a:lnTo>
                  <a:lnTo>
                    <a:pt x="5566334" y="206870"/>
                  </a:lnTo>
                  <a:lnTo>
                    <a:pt x="5567705" y="215506"/>
                  </a:lnTo>
                  <a:lnTo>
                    <a:pt x="5571769" y="218440"/>
                  </a:lnTo>
                  <a:lnTo>
                    <a:pt x="5580405" y="217068"/>
                  </a:lnTo>
                  <a:lnTo>
                    <a:pt x="5583352" y="213029"/>
                  </a:lnTo>
                  <a:close/>
                </a:path>
                <a:path w="6349365" h="1057275">
                  <a:moveTo>
                    <a:pt x="5594642" y="717664"/>
                  </a:moveTo>
                  <a:lnTo>
                    <a:pt x="5592203" y="702297"/>
                  </a:lnTo>
                  <a:lnTo>
                    <a:pt x="5585003" y="697064"/>
                  </a:lnTo>
                  <a:lnTo>
                    <a:pt x="5569636" y="699490"/>
                  </a:lnTo>
                  <a:lnTo>
                    <a:pt x="5564390" y="706704"/>
                  </a:lnTo>
                  <a:lnTo>
                    <a:pt x="5566829" y="722071"/>
                  </a:lnTo>
                  <a:lnTo>
                    <a:pt x="5574042" y="727303"/>
                  </a:lnTo>
                  <a:lnTo>
                    <a:pt x="5589409" y="724865"/>
                  </a:lnTo>
                  <a:lnTo>
                    <a:pt x="5594642" y="717664"/>
                  </a:lnTo>
                  <a:close/>
                </a:path>
                <a:path w="6349365" h="1057275">
                  <a:moveTo>
                    <a:pt x="5608434" y="849553"/>
                  </a:moveTo>
                  <a:lnTo>
                    <a:pt x="5606097" y="834834"/>
                  </a:lnTo>
                  <a:lnTo>
                    <a:pt x="5599188" y="829792"/>
                  </a:lnTo>
                  <a:lnTo>
                    <a:pt x="5584469" y="832129"/>
                  </a:lnTo>
                  <a:lnTo>
                    <a:pt x="5579440" y="839063"/>
                  </a:lnTo>
                  <a:lnTo>
                    <a:pt x="5581764" y="853782"/>
                  </a:lnTo>
                  <a:lnTo>
                    <a:pt x="5588686" y="858774"/>
                  </a:lnTo>
                  <a:lnTo>
                    <a:pt x="5603418" y="856449"/>
                  </a:lnTo>
                  <a:lnTo>
                    <a:pt x="5608434" y="849553"/>
                  </a:lnTo>
                  <a:close/>
                </a:path>
                <a:path w="6349365" h="1057275">
                  <a:moveTo>
                    <a:pt x="5615825" y="981989"/>
                  </a:moveTo>
                  <a:lnTo>
                    <a:pt x="5613590" y="967892"/>
                  </a:lnTo>
                  <a:lnTo>
                    <a:pt x="5606986" y="963104"/>
                  </a:lnTo>
                  <a:lnTo>
                    <a:pt x="5592915" y="965327"/>
                  </a:lnTo>
                  <a:lnTo>
                    <a:pt x="5588101" y="971931"/>
                  </a:lnTo>
                  <a:lnTo>
                    <a:pt x="5590337" y="986028"/>
                  </a:lnTo>
                  <a:lnTo>
                    <a:pt x="5596953" y="990803"/>
                  </a:lnTo>
                  <a:lnTo>
                    <a:pt x="5611025" y="988568"/>
                  </a:lnTo>
                  <a:lnTo>
                    <a:pt x="5615825" y="981989"/>
                  </a:lnTo>
                  <a:close/>
                </a:path>
                <a:path w="6349365" h="1057275">
                  <a:moveTo>
                    <a:pt x="5621693" y="340906"/>
                  </a:moveTo>
                  <a:lnTo>
                    <a:pt x="5620169" y="331304"/>
                  </a:lnTo>
                  <a:lnTo>
                    <a:pt x="5615648" y="328041"/>
                  </a:lnTo>
                  <a:lnTo>
                    <a:pt x="5606072" y="329552"/>
                  </a:lnTo>
                  <a:lnTo>
                    <a:pt x="5602783" y="334060"/>
                  </a:lnTo>
                  <a:lnTo>
                    <a:pt x="5604294" y="343662"/>
                  </a:lnTo>
                  <a:lnTo>
                    <a:pt x="5608815" y="346951"/>
                  </a:lnTo>
                  <a:lnTo>
                    <a:pt x="5618404" y="345427"/>
                  </a:lnTo>
                  <a:lnTo>
                    <a:pt x="5621693" y="340906"/>
                  </a:lnTo>
                  <a:close/>
                </a:path>
                <a:path w="6349365" h="1057275">
                  <a:moveTo>
                    <a:pt x="5653710" y="470281"/>
                  </a:moveTo>
                  <a:lnTo>
                    <a:pt x="5652084" y="460057"/>
                  </a:lnTo>
                  <a:lnTo>
                    <a:pt x="5647271" y="456539"/>
                  </a:lnTo>
                  <a:lnTo>
                    <a:pt x="5637034" y="458152"/>
                  </a:lnTo>
                  <a:lnTo>
                    <a:pt x="5633555" y="462991"/>
                  </a:lnTo>
                  <a:lnTo>
                    <a:pt x="5635180" y="473214"/>
                  </a:lnTo>
                  <a:lnTo>
                    <a:pt x="5639968" y="476694"/>
                  </a:lnTo>
                  <a:lnTo>
                    <a:pt x="5650217" y="475068"/>
                  </a:lnTo>
                  <a:lnTo>
                    <a:pt x="5653710" y="470281"/>
                  </a:lnTo>
                  <a:close/>
                </a:path>
                <a:path w="6349365" h="1057275">
                  <a:moveTo>
                    <a:pt x="5656999" y="101333"/>
                  </a:moveTo>
                  <a:lnTo>
                    <a:pt x="5655729" y="93332"/>
                  </a:lnTo>
                  <a:lnTo>
                    <a:pt x="5651970" y="90589"/>
                  </a:lnTo>
                  <a:lnTo>
                    <a:pt x="5643981" y="91859"/>
                  </a:lnTo>
                  <a:lnTo>
                    <a:pt x="5641251" y="95631"/>
                  </a:lnTo>
                  <a:lnTo>
                    <a:pt x="5642508" y="103632"/>
                  </a:lnTo>
                  <a:lnTo>
                    <a:pt x="5646280" y="106362"/>
                  </a:lnTo>
                  <a:lnTo>
                    <a:pt x="5654268" y="105105"/>
                  </a:lnTo>
                  <a:lnTo>
                    <a:pt x="5656999" y="101333"/>
                  </a:lnTo>
                  <a:close/>
                </a:path>
                <a:path w="6349365" h="1057275">
                  <a:moveTo>
                    <a:pt x="5679084" y="600735"/>
                  </a:moveTo>
                  <a:lnTo>
                    <a:pt x="5677459" y="590486"/>
                  </a:lnTo>
                  <a:lnTo>
                    <a:pt x="5672633" y="586968"/>
                  </a:lnTo>
                  <a:lnTo>
                    <a:pt x="5662396" y="588594"/>
                  </a:lnTo>
                  <a:lnTo>
                    <a:pt x="5658917" y="593420"/>
                  </a:lnTo>
                  <a:lnTo>
                    <a:pt x="5660542" y="603669"/>
                  </a:lnTo>
                  <a:lnTo>
                    <a:pt x="5665330" y="607174"/>
                  </a:lnTo>
                  <a:lnTo>
                    <a:pt x="5675566" y="605548"/>
                  </a:lnTo>
                  <a:lnTo>
                    <a:pt x="5679084" y="600735"/>
                  </a:lnTo>
                  <a:close/>
                </a:path>
                <a:path w="6349365" h="1057275">
                  <a:moveTo>
                    <a:pt x="5695531" y="226822"/>
                  </a:moveTo>
                  <a:lnTo>
                    <a:pt x="5694667" y="221386"/>
                  </a:lnTo>
                  <a:lnTo>
                    <a:pt x="5692140" y="219532"/>
                  </a:lnTo>
                  <a:lnTo>
                    <a:pt x="5686679" y="220395"/>
                  </a:lnTo>
                  <a:lnTo>
                    <a:pt x="5684837" y="222935"/>
                  </a:lnTo>
                  <a:lnTo>
                    <a:pt x="5685701" y="228384"/>
                  </a:lnTo>
                  <a:lnTo>
                    <a:pt x="5688241" y="230251"/>
                  </a:lnTo>
                  <a:lnTo>
                    <a:pt x="5693702" y="229387"/>
                  </a:lnTo>
                  <a:lnTo>
                    <a:pt x="5695531" y="226822"/>
                  </a:lnTo>
                  <a:close/>
                </a:path>
                <a:path w="6349365" h="1057275">
                  <a:moveTo>
                    <a:pt x="5698350" y="732218"/>
                  </a:moveTo>
                  <a:lnTo>
                    <a:pt x="5696724" y="721995"/>
                  </a:lnTo>
                  <a:lnTo>
                    <a:pt x="5691911" y="718515"/>
                  </a:lnTo>
                  <a:lnTo>
                    <a:pt x="5681662" y="720140"/>
                  </a:lnTo>
                  <a:lnTo>
                    <a:pt x="5678157" y="724941"/>
                  </a:lnTo>
                  <a:lnTo>
                    <a:pt x="5679783" y="735164"/>
                  </a:lnTo>
                  <a:lnTo>
                    <a:pt x="5684596" y="738670"/>
                  </a:lnTo>
                  <a:lnTo>
                    <a:pt x="5694858" y="737044"/>
                  </a:lnTo>
                  <a:lnTo>
                    <a:pt x="5698350" y="732218"/>
                  </a:lnTo>
                  <a:close/>
                </a:path>
                <a:path w="6349365" h="1057275">
                  <a:moveTo>
                    <a:pt x="5711152" y="864374"/>
                  </a:moveTo>
                  <a:lnTo>
                    <a:pt x="5709577" y="854456"/>
                  </a:lnTo>
                  <a:lnTo>
                    <a:pt x="5704903" y="851065"/>
                  </a:lnTo>
                  <a:lnTo>
                    <a:pt x="5694997" y="852627"/>
                  </a:lnTo>
                  <a:lnTo>
                    <a:pt x="5691606" y="857300"/>
                  </a:lnTo>
                  <a:lnTo>
                    <a:pt x="5693168" y="867219"/>
                  </a:lnTo>
                  <a:lnTo>
                    <a:pt x="5697842" y="870610"/>
                  </a:lnTo>
                  <a:lnTo>
                    <a:pt x="5707761" y="869035"/>
                  </a:lnTo>
                  <a:lnTo>
                    <a:pt x="5711152" y="864374"/>
                  </a:lnTo>
                  <a:close/>
                </a:path>
                <a:path w="6349365" h="1057275">
                  <a:moveTo>
                    <a:pt x="5717159" y="996759"/>
                  </a:moveTo>
                  <a:lnTo>
                    <a:pt x="5715736" y="987780"/>
                  </a:lnTo>
                  <a:lnTo>
                    <a:pt x="5711533" y="984745"/>
                  </a:lnTo>
                  <a:lnTo>
                    <a:pt x="5702566" y="986167"/>
                  </a:lnTo>
                  <a:lnTo>
                    <a:pt x="5699518" y="990346"/>
                  </a:lnTo>
                  <a:lnTo>
                    <a:pt x="5700941" y="999324"/>
                  </a:lnTo>
                  <a:lnTo>
                    <a:pt x="5705132" y="1002372"/>
                  </a:lnTo>
                  <a:lnTo>
                    <a:pt x="5714098" y="1000963"/>
                  </a:lnTo>
                  <a:lnTo>
                    <a:pt x="5717159" y="996759"/>
                  </a:lnTo>
                  <a:close/>
                </a:path>
                <a:path w="6349365" h="1057275">
                  <a:moveTo>
                    <a:pt x="5731535" y="355155"/>
                  </a:moveTo>
                  <a:lnTo>
                    <a:pt x="5730570" y="349059"/>
                  </a:lnTo>
                  <a:lnTo>
                    <a:pt x="5727712" y="346989"/>
                  </a:lnTo>
                  <a:lnTo>
                    <a:pt x="5721629" y="347954"/>
                  </a:lnTo>
                  <a:lnTo>
                    <a:pt x="5719559" y="350812"/>
                  </a:lnTo>
                  <a:lnTo>
                    <a:pt x="5720524" y="356908"/>
                  </a:lnTo>
                  <a:lnTo>
                    <a:pt x="5723382" y="358978"/>
                  </a:lnTo>
                  <a:lnTo>
                    <a:pt x="5729465" y="358013"/>
                  </a:lnTo>
                  <a:lnTo>
                    <a:pt x="5731535" y="355155"/>
                  </a:lnTo>
                  <a:close/>
                </a:path>
                <a:path w="6349365" h="1057275">
                  <a:moveTo>
                    <a:pt x="5761431" y="484835"/>
                  </a:moveTo>
                  <a:lnTo>
                    <a:pt x="5760415" y="478434"/>
                  </a:lnTo>
                  <a:lnTo>
                    <a:pt x="5757418" y="476250"/>
                  </a:lnTo>
                  <a:lnTo>
                    <a:pt x="5751004" y="477266"/>
                  </a:lnTo>
                  <a:lnTo>
                    <a:pt x="5748833" y="480275"/>
                  </a:lnTo>
                  <a:lnTo>
                    <a:pt x="5749849" y="486676"/>
                  </a:lnTo>
                  <a:lnTo>
                    <a:pt x="5752846" y="488848"/>
                  </a:lnTo>
                  <a:lnTo>
                    <a:pt x="5759247" y="487832"/>
                  </a:lnTo>
                  <a:lnTo>
                    <a:pt x="5761431" y="484835"/>
                  </a:lnTo>
                  <a:close/>
                </a:path>
                <a:path w="6349365" h="1057275">
                  <a:moveTo>
                    <a:pt x="5785155" y="615607"/>
                  </a:moveTo>
                  <a:lnTo>
                    <a:pt x="5784139" y="609206"/>
                  </a:lnTo>
                  <a:lnTo>
                    <a:pt x="5781141" y="607021"/>
                  </a:lnTo>
                  <a:lnTo>
                    <a:pt x="5774728" y="608037"/>
                  </a:lnTo>
                  <a:lnTo>
                    <a:pt x="5772556" y="611047"/>
                  </a:lnTo>
                  <a:lnTo>
                    <a:pt x="5773572" y="617448"/>
                  </a:lnTo>
                  <a:lnTo>
                    <a:pt x="5776569" y="619645"/>
                  </a:lnTo>
                  <a:lnTo>
                    <a:pt x="5782983" y="618629"/>
                  </a:lnTo>
                  <a:lnTo>
                    <a:pt x="5785155" y="615607"/>
                  </a:lnTo>
                  <a:close/>
                </a:path>
                <a:path w="6349365" h="1057275">
                  <a:moveTo>
                    <a:pt x="5802998" y="747306"/>
                  </a:moveTo>
                  <a:lnTo>
                    <a:pt x="5801982" y="740918"/>
                  </a:lnTo>
                  <a:lnTo>
                    <a:pt x="5798972" y="738733"/>
                  </a:lnTo>
                  <a:lnTo>
                    <a:pt x="5792584" y="739736"/>
                  </a:lnTo>
                  <a:lnTo>
                    <a:pt x="5790400" y="742759"/>
                  </a:lnTo>
                  <a:lnTo>
                    <a:pt x="5791416" y="749147"/>
                  </a:lnTo>
                  <a:lnTo>
                    <a:pt x="5794413" y="751319"/>
                  </a:lnTo>
                  <a:lnTo>
                    <a:pt x="5800801" y="750316"/>
                  </a:lnTo>
                  <a:lnTo>
                    <a:pt x="5802998" y="747306"/>
                  </a:lnTo>
                  <a:close/>
                </a:path>
                <a:path w="6349365" h="1057275">
                  <a:moveTo>
                    <a:pt x="5814580" y="879551"/>
                  </a:moveTo>
                  <a:lnTo>
                    <a:pt x="5813628" y="873493"/>
                  </a:lnTo>
                  <a:lnTo>
                    <a:pt x="5810770" y="871423"/>
                  </a:lnTo>
                  <a:lnTo>
                    <a:pt x="5804687" y="872388"/>
                  </a:lnTo>
                  <a:lnTo>
                    <a:pt x="5802617" y="875245"/>
                  </a:lnTo>
                  <a:lnTo>
                    <a:pt x="5803570" y="881303"/>
                  </a:lnTo>
                  <a:lnTo>
                    <a:pt x="5806427" y="883373"/>
                  </a:lnTo>
                  <a:lnTo>
                    <a:pt x="5812510" y="882396"/>
                  </a:lnTo>
                  <a:lnTo>
                    <a:pt x="5814580" y="879551"/>
                  </a:lnTo>
                  <a:close/>
                </a:path>
                <a:path w="6349365" h="1057275">
                  <a:moveTo>
                    <a:pt x="5820245" y="1012240"/>
                  </a:moveTo>
                  <a:lnTo>
                    <a:pt x="5819330" y="1006475"/>
                  </a:lnTo>
                  <a:lnTo>
                    <a:pt x="5816625" y="1004506"/>
                  </a:lnTo>
                  <a:lnTo>
                    <a:pt x="5810859" y="1005420"/>
                  </a:lnTo>
                  <a:lnTo>
                    <a:pt x="5808891" y="1008126"/>
                  </a:lnTo>
                  <a:lnTo>
                    <a:pt x="5809805" y="1013891"/>
                  </a:lnTo>
                  <a:lnTo>
                    <a:pt x="5812510" y="1015860"/>
                  </a:lnTo>
                  <a:lnTo>
                    <a:pt x="5818276" y="1014945"/>
                  </a:lnTo>
                  <a:lnTo>
                    <a:pt x="5820245" y="1012240"/>
                  </a:lnTo>
                  <a:close/>
                </a:path>
                <a:path w="6349365" h="1057275">
                  <a:moveTo>
                    <a:pt x="5869914" y="499960"/>
                  </a:moveTo>
                  <a:lnTo>
                    <a:pt x="5869305" y="496125"/>
                  </a:lnTo>
                  <a:lnTo>
                    <a:pt x="5867476" y="494804"/>
                  </a:lnTo>
                  <a:lnTo>
                    <a:pt x="5863666" y="495414"/>
                  </a:lnTo>
                  <a:lnTo>
                    <a:pt x="5862358" y="497230"/>
                  </a:lnTo>
                  <a:lnTo>
                    <a:pt x="5862967" y="501065"/>
                  </a:lnTo>
                  <a:lnTo>
                    <a:pt x="5864771" y="502361"/>
                  </a:lnTo>
                  <a:lnTo>
                    <a:pt x="5868581" y="501751"/>
                  </a:lnTo>
                  <a:lnTo>
                    <a:pt x="5869914" y="499960"/>
                  </a:lnTo>
                  <a:close/>
                </a:path>
                <a:path w="6349365" h="1057275">
                  <a:moveTo>
                    <a:pt x="5892127" y="630986"/>
                  </a:moveTo>
                  <a:lnTo>
                    <a:pt x="5891517" y="627164"/>
                  </a:lnTo>
                  <a:lnTo>
                    <a:pt x="5889701" y="625843"/>
                  </a:lnTo>
                  <a:lnTo>
                    <a:pt x="5885866" y="626440"/>
                  </a:lnTo>
                  <a:lnTo>
                    <a:pt x="5884557" y="628256"/>
                  </a:lnTo>
                  <a:lnTo>
                    <a:pt x="5885167" y="632091"/>
                  </a:lnTo>
                  <a:lnTo>
                    <a:pt x="5886958" y="633399"/>
                  </a:lnTo>
                  <a:lnTo>
                    <a:pt x="5890806" y="632790"/>
                  </a:lnTo>
                  <a:lnTo>
                    <a:pt x="5892127" y="630986"/>
                  </a:lnTo>
                  <a:close/>
                </a:path>
                <a:path w="6349365" h="1057275">
                  <a:moveTo>
                    <a:pt x="5908637" y="762889"/>
                  </a:moveTo>
                  <a:lnTo>
                    <a:pt x="5908027" y="759040"/>
                  </a:lnTo>
                  <a:lnTo>
                    <a:pt x="5906211" y="757732"/>
                  </a:lnTo>
                  <a:lnTo>
                    <a:pt x="5902363" y="758329"/>
                  </a:lnTo>
                  <a:lnTo>
                    <a:pt x="5901080" y="760145"/>
                  </a:lnTo>
                  <a:lnTo>
                    <a:pt x="5901690" y="763981"/>
                  </a:lnTo>
                  <a:lnTo>
                    <a:pt x="5903468" y="765263"/>
                  </a:lnTo>
                  <a:lnTo>
                    <a:pt x="5907303" y="764654"/>
                  </a:lnTo>
                  <a:lnTo>
                    <a:pt x="5908637" y="762889"/>
                  </a:lnTo>
                  <a:close/>
                </a:path>
                <a:path w="6349365" h="1057275">
                  <a:moveTo>
                    <a:pt x="5919419" y="895350"/>
                  </a:moveTo>
                  <a:lnTo>
                    <a:pt x="5918809" y="891514"/>
                  </a:lnTo>
                  <a:lnTo>
                    <a:pt x="5917006" y="890219"/>
                  </a:lnTo>
                  <a:lnTo>
                    <a:pt x="5913158" y="890816"/>
                  </a:lnTo>
                  <a:lnTo>
                    <a:pt x="5911850" y="892606"/>
                  </a:lnTo>
                  <a:lnTo>
                    <a:pt x="5912459" y="896442"/>
                  </a:lnTo>
                  <a:lnTo>
                    <a:pt x="5914263" y="897750"/>
                  </a:lnTo>
                  <a:lnTo>
                    <a:pt x="5918098" y="897140"/>
                  </a:lnTo>
                  <a:lnTo>
                    <a:pt x="5919419" y="895350"/>
                  </a:lnTo>
                  <a:close/>
                </a:path>
                <a:path w="6349365" h="1057275">
                  <a:moveTo>
                    <a:pt x="6348895" y="956170"/>
                  </a:moveTo>
                  <a:lnTo>
                    <a:pt x="6348730" y="955852"/>
                  </a:lnTo>
                  <a:lnTo>
                    <a:pt x="6348108" y="955649"/>
                  </a:lnTo>
                  <a:lnTo>
                    <a:pt x="6347790" y="955802"/>
                  </a:lnTo>
                  <a:lnTo>
                    <a:pt x="6347587" y="956437"/>
                  </a:lnTo>
                  <a:lnTo>
                    <a:pt x="6347739" y="956767"/>
                  </a:lnTo>
                  <a:lnTo>
                    <a:pt x="6348362" y="956970"/>
                  </a:lnTo>
                  <a:lnTo>
                    <a:pt x="6348692" y="956792"/>
                  </a:lnTo>
                  <a:lnTo>
                    <a:pt x="6348895" y="956170"/>
                  </a:lnTo>
                  <a:close/>
                </a:path>
              </a:pathLst>
            </a:custGeom>
            <a:solidFill>
              <a:srgbClr val="FFFFFF">
                <a:alpha val="22999"/>
              </a:srgbClr>
            </a:solidFill>
          </p:spPr>
          <p:txBody>
            <a:bodyPr wrap="square" lIns="0" tIns="0" rIns="0" bIns="0" rtlCol="0"/>
            <a:lstStyle/>
            <a:p>
              <a:endParaRPr/>
            </a:p>
          </p:txBody>
        </p:sp>
        <p:sp>
          <p:nvSpPr>
            <p:cNvPr id="6" name="object 6"/>
            <p:cNvSpPr/>
            <p:nvPr/>
          </p:nvSpPr>
          <p:spPr>
            <a:xfrm>
              <a:off x="5823737" y="34924"/>
              <a:ext cx="3669665" cy="1009650"/>
            </a:xfrm>
            <a:custGeom>
              <a:avLst/>
              <a:gdLst/>
              <a:ahLst/>
              <a:cxnLst/>
              <a:rect l="l" t="t" r="r" b="b"/>
              <a:pathLst>
                <a:path w="3669665" h="1009650">
                  <a:moveTo>
                    <a:pt x="660" y="875588"/>
                  </a:moveTo>
                  <a:lnTo>
                    <a:pt x="596" y="875411"/>
                  </a:lnTo>
                  <a:lnTo>
                    <a:pt x="431" y="875347"/>
                  </a:lnTo>
                  <a:lnTo>
                    <a:pt x="279" y="875309"/>
                  </a:lnTo>
                  <a:lnTo>
                    <a:pt x="101" y="875398"/>
                  </a:lnTo>
                  <a:lnTo>
                    <a:pt x="0" y="875703"/>
                  </a:lnTo>
                  <a:lnTo>
                    <a:pt x="101" y="875868"/>
                  </a:lnTo>
                  <a:lnTo>
                    <a:pt x="419" y="875969"/>
                  </a:lnTo>
                  <a:lnTo>
                    <a:pt x="622" y="875728"/>
                  </a:lnTo>
                  <a:lnTo>
                    <a:pt x="660" y="875588"/>
                  </a:lnTo>
                  <a:close/>
                </a:path>
                <a:path w="3669665" h="1009650">
                  <a:moveTo>
                    <a:pt x="1999386" y="648449"/>
                  </a:moveTo>
                  <a:lnTo>
                    <a:pt x="1999297" y="648284"/>
                  </a:lnTo>
                  <a:lnTo>
                    <a:pt x="1999005" y="648195"/>
                  </a:lnTo>
                  <a:lnTo>
                    <a:pt x="1998827" y="648271"/>
                  </a:lnTo>
                  <a:lnTo>
                    <a:pt x="1998776" y="648436"/>
                  </a:lnTo>
                  <a:lnTo>
                    <a:pt x="1998713" y="648589"/>
                  </a:lnTo>
                  <a:lnTo>
                    <a:pt x="1998814" y="648754"/>
                  </a:lnTo>
                  <a:lnTo>
                    <a:pt x="1999107" y="648855"/>
                  </a:lnTo>
                  <a:lnTo>
                    <a:pt x="1999284" y="648779"/>
                  </a:lnTo>
                  <a:lnTo>
                    <a:pt x="1999386" y="648449"/>
                  </a:lnTo>
                  <a:close/>
                </a:path>
                <a:path w="3669665" h="1009650">
                  <a:moveTo>
                    <a:pt x="2127720" y="682853"/>
                  </a:moveTo>
                  <a:lnTo>
                    <a:pt x="2127643" y="682701"/>
                  </a:lnTo>
                  <a:lnTo>
                    <a:pt x="2127326" y="682599"/>
                  </a:lnTo>
                  <a:lnTo>
                    <a:pt x="2127173" y="682675"/>
                  </a:lnTo>
                  <a:lnTo>
                    <a:pt x="2127085" y="682980"/>
                  </a:lnTo>
                  <a:lnTo>
                    <a:pt x="2127148" y="683158"/>
                  </a:lnTo>
                  <a:lnTo>
                    <a:pt x="2127453" y="683260"/>
                  </a:lnTo>
                  <a:lnTo>
                    <a:pt x="2127618" y="683158"/>
                  </a:lnTo>
                  <a:lnTo>
                    <a:pt x="2127720" y="682853"/>
                  </a:lnTo>
                  <a:close/>
                </a:path>
                <a:path w="3669665" h="1009650">
                  <a:moveTo>
                    <a:pt x="2157615" y="805764"/>
                  </a:moveTo>
                  <a:lnTo>
                    <a:pt x="2157526" y="805599"/>
                  </a:lnTo>
                  <a:lnTo>
                    <a:pt x="2157234" y="805510"/>
                  </a:lnTo>
                  <a:lnTo>
                    <a:pt x="2157069" y="805586"/>
                  </a:lnTo>
                  <a:lnTo>
                    <a:pt x="2156968" y="805916"/>
                  </a:lnTo>
                  <a:lnTo>
                    <a:pt x="2157057" y="806069"/>
                  </a:lnTo>
                  <a:lnTo>
                    <a:pt x="2157349" y="806170"/>
                  </a:lnTo>
                  <a:lnTo>
                    <a:pt x="2157514" y="806094"/>
                  </a:lnTo>
                  <a:lnTo>
                    <a:pt x="2157615" y="805764"/>
                  </a:lnTo>
                  <a:close/>
                </a:path>
                <a:path w="3669665" h="1009650">
                  <a:moveTo>
                    <a:pt x="2193086" y="481647"/>
                  </a:moveTo>
                  <a:lnTo>
                    <a:pt x="2193010" y="481495"/>
                  </a:lnTo>
                  <a:lnTo>
                    <a:pt x="2192718" y="481393"/>
                  </a:lnTo>
                  <a:lnTo>
                    <a:pt x="2192540" y="481482"/>
                  </a:lnTo>
                  <a:lnTo>
                    <a:pt x="2192439" y="481799"/>
                  </a:lnTo>
                  <a:lnTo>
                    <a:pt x="2192528" y="481965"/>
                  </a:lnTo>
                  <a:lnTo>
                    <a:pt x="2192820" y="482053"/>
                  </a:lnTo>
                  <a:lnTo>
                    <a:pt x="2192985" y="481977"/>
                  </a:lnTo>
                  <a:lnTo>
                    <a:pt x="2193086" y="481647"/>
                  </a:lnTo>
                  <a:close/>
                </a:path>
                <a:path w="3669665" h="1009650">
                  <a:moveTo>
                    <a:pt x="2223084" y="604316"/>
                  </a:moveTo>
                  <a:lnTo>
                    <a:pt x="2222995" y="604151"/>
                  </a:lnTo>
                  <a:lnTo>
                    <a:pt x="2222690" y="604050"/>
                  </a:lnTo>
                  <a:lnTo>
                    <a:pt x="2222550" y="604139"/>
                  </a:lnTo>
                  <a:lnTo>
                    <a:pt x="2222449" y="604443"/>
                  </a:lnTo>
                  <a:lnTo>
                    <a:pt x="2222512" y="604621"/>
                  </a:lnTo>
                  <a:lnTo>
                    <a:pt x="2222817" y="604723"/>
                  </a:lnTo>
                  <a:lnTo>
                    <a:pt x="2222995" y="604621"/>
                  </a:lnTo>
                  <a:lnTo>
                    <a:pt x="2223084" y="604316"/>
                  </a:lnTo>
                  <a:close/>
                </a:path>
                <a:path w="3669665" h="1009650">
                  <a:moveTo>
                    <a:pt x="2251748" y="730440"/>
                  </a:moveTo>
                  <a:lnTo>
                    <a:pt x="2251672" y="730288"/>
                  </a:lnTo>
                  <a:lnTo>
                    <a:pt x="2251506" y="730224"/>
                  </a:lnTo>
                  <a:lnTo>
                    <a:pt x="2251367" y="730186"/>
                  </a:lnTo>
                  <a:lnTo>
                    <a:pt x="2251189" y="730262"/>
                  </a:lnTo>
                  <a:lnTo>
                    <a:pt x="2251087" y="730592"/>
                  </a:lnTo>
                  <a:lnTo>
                    <a:pt x="2251176" y="730745"/>
                  </a:lnTo>
                  <a:lnTo>
                    <a:pt x="2251494" y="730846"/>
                  </a:lnTo>
                  <a:lnTo>
                    <a:pt x="2251646" y="730770"/>
                  </a:lnTo>
                  <a:lnTo>
                    <a:pt x="2251748" y="730440"/>
                  </a:lnTo>
                  <a:close/>
                </a:path>
                <a:path w="3669665" h="1009650">
                  <a:moveTo>
                    <a:pt x="2278456" y="860945"/>
                  </a:moveTo>
                  <a:lnTo>
                    <a:pt x="2278392" y="860780"/>
                  </a:lnTo>
                  <a:lnTo>
                    <a:pt x="2278062" y="860679"/>
                  </a:lnTo>
                  <a:lnTo>
                    <a:pt x="2277897" y="860755"/>
                  </a:lnTo>
                  <a:lnTo>
                    <a:pt x="2277795" y="861072"/>
                  </a:lnTo>
                  <a:lnTo>
                    <a:pt x="2277884" y="861237"/>
                  </a:lnTo>
                  <a:lnTo>
                    <a:pt x="2278049" y="861288"/>
                  </a:lnTo>
                  <a:lnTo>
                    <a:pt x="2278202" y="861352"/>
                  </a:lnTo>
                  <a:lnTo>
                    <a:pt x="2278354" y="861263"/>
                  </a:lnTo>
                  <a:lnTo>
                    <a:pt x="2278456" y="860945"/>
                  </a:lnTo>
                  <a:close/>
                </a:path>
                <a:path w="3669665" h="1009650">
                  <a:moveTo>
                    <a:pt x="2317483" y="528332"/>
                  </a:moveTo>
                  <a:lnTo>
                    <a:pt x="2317407" y="528180"/>
                  </a:lnTo>
                  <a:lnTo>
                    <a:pt x="2317115" y="528078"/>
                  </a:lnTo>
                  <a:lnTo>
                    <a:pt x="2316924" y="528154"/>
                  </a:lnTo>
                  <a:lnTo>
                    <a:pt x="2316823" y="528485"/>
                  </a:lnTo>
                  <a:lnTo>
                    <a:pt x="2316924" y="528650"/>
                  </a:lnTo>
                  <a:lnTo>
                    <a:pt x="2317229" y="528739"/>
                  </a:lnTo>
                  <a:lnTo>
                    <a:pt x="2317381" y="528662"/>
                  </a:lnTo>
                  <a:lnTo>
                    <a:pt x="2317483" y="528332"/>
                  </a:lnTo>
                  <a:close/>
                </a:path>
                <a:path w="3669665" h="1009650">
                  <a:moveTo>
                    <a:pt x="2344890" y="657377"/>
                  </a:moveTo>
                  <a:lnTo>
                    <a:pt x="2344813" y="657225"/>
                  </a:lnTo>
                  <a:lnTo>
                    <a:pt x="2344496" y="657123"/>
                  </a:lnTo>
                  <a:lnTo>
                    <a:pt x="2344318" y="657199"/>
                  </a:lnTo>
                  <a:lnTo>
                    <a:pt x="2344280" y="657364"/>
                  </a:lnTo>
                  <a:lnTo>
                    <a:pt x="2344216" y="657517"/>
                  </a:lnTo>
                  <a:lnTo>
                    <a:pt x="2344318" y="657682"/>
                  </a:lnTo>
                  <a:lnTo>
                    <a:pt x="2344636" y="657783"/>
                  </a:lnTo>
                  <a:lnTo>
                    <a:pt x="2344788" y="657707"/>
                  </a:lnTo>
                  <a:lnTo>
                    <a:pt x="2344890" y="657377"/>
                  </a:lnTo>
                  <a:close/>
                </a:path>
                <a:path w="3669665" h="1009650">
                  <a:moveTo>
                    <a:pt x="2370124" y="790765"/>
                  </a:moveTo>
                  <a:lnTo>
                    <a:pt x="2370036" y="790600"/>
                  </a:lnTo>
                  <a:lnTo>
                    <a:pt x="2369718" y="790511"/>
                  </a:lnTo>
                  <a:lnTo>
                    <a:pt x="2369566" y="790587"/>
                  </a:lnTo>
                  <a:lnTo>
                    <a:pt x="2369528" y="790752"/>
                  </a:lnTo>
                  <a:lnTo>
                    <a:pt x="2369464" y="790917"/>
                  </a:lnTo>
                  <a:lnTo>
                    <a:pt x="2369540" y="791070"/>
                  </a:lnTo>
                  <a:lnTo>
                    <a:pt x="2369845" y="791171"/>
                  </a:lnTo>
                  <a:lnTo>
                    <a:pt x="2370023" y="791095"/>
                  </a:lnTo>
                  <a:lnTo>
                    <a:pt x="2370124" y="790765"/>
                  </a:lnTo>
                  <a:close/>
                </a:path>
                <a:path w="3669665" h="1009650">
                  <a:moveTo>
                    <a:pt x="2392540" y="929487"/>
                  </a:moveTo>
                  <a:lnTo>
                    <a:pt x="2392375" y="929170"/>
                  </a:lnTo>
                  <a:lnTo>
                    <a:pt x="2391753" y="928966"/>
                  </a:lnTo>
                  <a:lnTo>
                    <a:pt x="2391435" y="929119"/>
                  </a:lnTo>
                  <a:lnTo>
                    <a:pt x="2391232" y="929754"/>
                  </a:lnTo>
                  <a:lnTo>
                    <a:pt x="2391384" y="930084"/>
                  </a:lnTo>
                  <a:lnTo>
                    <a:pt x="2392007" y="930287"/>
                  </a:lnTo>
                  <a:lnTo>
                    <a:pt x="2392337" y="930109"/>
                  </a:lnTo>
                  <a:lnTo>
                    <a:pt x="2392540" y="929487"/>
                  </a:lnTo>
                  <a:close/>
                </a:path>
                <a:path w="3669665" h="1009650">
                  <a:moveTo>
                    <a:pt x="2411006" y="454418"/>
                  </a:moveTo>
                  <a:lnTo>
                    <a:pt x="2410942" y="454266"/>
                  </a:lnTo>
                  <a:lnTo>
                    <a:pt x="2410625" y="454164"/>
                  </a:lnTo>
                  <a:lnTo>
                    <a:pt x="2410460" y="454240"/>
                  </a:lnTo>
                  <a:lnTo>
                    <a:pt x="2410358" y="454545"/>
                  </a:lnTo>
                  <a:lnTo>
                    <a:pt x="2410447" y="454710"/>
                  </a:lnTo>
                  <a:lnTo>
                    <a:pt x="2410599" y="454748"/>
                  </a:lnTo>
                  <a:lnTo>
                    <a:pt x="2410764" y="454812"/>
                  </a:lnTo>
                  <a:lnTo>
                    <a:pt x="2410904" y="454723"/>
                  </a:lnTo>
                  <a:lnTo>
                    <a:pt x="2411006" y="454418"/>
                  </a:lnTo>
                  <a:close/>
                </a:path>
                <a:path w="3669665" h="1009650">
                  <a:moveTo>
                    <a:pt x="2419375" y="254"/>
                  </a:moveTo>
                  <a:lnTo>
                    <a:pt x="2419286" y="88"/>
                  </a:lnTo>
                  <a:lnTo>
                    <a:pt x="2418981" y="0"/>
                  </a:lnTo>
                  <a:lnTo>
                    <a:pt x="2418816" y="76"/>
                  </a:lnTo>
                  <a:lnTo>
                    <a:pt x="2418715" y="393"/>
                  </a:lnTo>
                  <a:lnTo>
                    <a:pt x="2418804" y="558"/>
                  </a:lnTo>
                  <a:lnTo>
                    <a:pt x="2418943" y="596"/>
                  </a:lnTo>
                  <a:lnTo>
                    <a:pt x="2419108" y="660"/>
                  </a:lnTo>
                  <a:lnTo>
                    <a:pt x="2419273" y="571"/>
                  </a:lnTo>
                  <a:lnTo>
                    <a:pt x="2419375" y="254"/>
                  </a:lnTo>
                  <a:close/>
                </a:path>
                <a:path w="3669665" h="1009650">
                  <a:moveTo>
                    <a:pt x="2437206" y="585990"/>
                  </a:moveTo>
                  <a:lnTo>
                    <a:pt x="2437117" y="585838"/>
                  </a:lnTo>
                  <a:lnTo>
                    <a:pt x="2436812" y="585736"/>
                  </a:lnTo>
                  <a:lnTo>
                    <a:pt x="2436660" y="585812"/>
                  </a:lnTo>
                  <a:lnTo>
                    <a:pt x="2436558" y="586143"/>
                  </a:lnTo>
                  <a:lnTo>
                    <a:pt x="2436634" y="586295"/>
                  </a:lnTo>
                  <a:lnTo>
                    <a:pt x="2436926" y="586397"/>
                  </a:lnTo>
                  <a:lnTo>
                    <a:pt x="2437104" y="586320"/>
                  </a:lnTo>
                  <a:lnTo>
                    <a:pt x="2437206" y="585990"/>
                  </a:lnTo>
                  <a:close/>
                </a:path>
                <a:path w="3669665" h="1009650">
                  <a:moveTo>
                    <a:pt x="2448699" y="124739"/>
                  </a:moveTo>
                  <a:lnTo>
                    <a:pt x="2448623" y="124587"/>
                  </a:lnTo>
                  <a:lnTo>
                    <a:pt x="2448458" y="124523"/>
                  </a:lnTo>
                  <a:lnTo>
                    <a:pt x="2448306" y="124485"/>
                  </a:lnTo>
                  <a:lnTo>
                    <a:pt x="2448141" y="124561"/>
                  </a:lnTo>
                  <a:lnTo>
                    <a:pt x="2448052" y="124866"/>
                  </a:lnTo>
                  <a:lnTo>
                    <a:pt x="2448141" y="125018"/>
                  </a:lnTo>
                  <a:lnTo>
                    <a:pt x="2448445" y="125120"/>
                  </a:lnTo>
                  <a:lnTo>
                    <a:pt x="2448598" y="125031"/>
                  </a:lnTo>
                  <a:lnTo>
                    <a:pt x="2448699" y="124739"/>
                  </a:lnTo>
                  <a:close/>
                </a:path>
                <a:path w="3669665" h="1009650">
                  <a:moveTo>
                    <a:pt x="2461361" y="721893"/>
                  </a:moveTo>
                  <a:lnTo>
                    <a:pt x="2461171" y="721537"/>
                  </a:lnTo>
                  <a:lnTo>
                    <a:pt x="2460561" y="721347"/>
                  </a:lnTo>
                  <a:lnTo>
                    <a:pt x="2460218" y="721512"/>
                  </a:lnTo>
                  <a:lnTo>
                    <a:pt x="2460028" y="722122"/>
                  </a:lnTo>
                  <a:lnTo>
                    <a:pt x="2460206" y="722452"/>
                  </a:lnTo>
                  <a:lnTo>
                    <a:pt x="2460815" y="722642"/>
                  </a:lnTo>
                  <a:lnTo>
                    <a:pt x="2461158" y="722490"/>
                  </a:lnTo>
                  <a:lnTo>
                    <a:pt x="2461361" y="721893"/>
                  </a:lnTo>
                  <a:close/>
                </a:path>
                <a:path w="3669665" h="1009650">
                  <a:moveTo>
                    <a:pt x="2476957" y="251841"/>
                  </a:moveTo>
                  <a:lnTo>
                    <a:pt x="2476881" y="251688"/>
                  </a:lnTo>
                  <a:lnTo>
                    <a:pt x="2476589" y="251587"/>
                  </a:lnTo>
                  <a:lnTo>
                    <a:pt x="2476411" y="251663"/>
                  </a:lnTo>
                  <a:lnTo>
                    <a:pt x="2476309" y="251993"/>
                  </a:lnTo>
                  <a:lnTo>
                    <a:pt x="2476398" y="252145"/>
                  </a:lnTo>
                  <a:lnTo>
                    <a:pt x="2476703" y="252247"/>
                  </a:lnTo>
                  <a:lnTo>
                    <a:pt x="2476855" y="252171"/>
                  </a:lnTo>
                  <a:lnTo>
                    <a:pt x="2476957" y="251841"/>
                  </a:lnTo>
                  <a:close/>
                </a:path>
                <a:path w="3669665" h="1009650">
                  <a:moveTo>
                    <a:pt x="2481859" y="863079"/>
                  </a:moveTo>
                  <a:lnTo>
                    <a:pt x="2481707" y="862736"/>
                  </a:lnTo>
                  <a:lnTo>
                    <a:pt x="2481084" y="862533"/>
                  </a:lnTo>
                  <a:lnTo>
                    <a:pt x="2480754" y="862723"/>
                  </a:lnTo>
                  <a:lnTo>
                    <a:pt x="2480564" y="863320"/>
                  </a:lnTo>
                  <a:lnTo>
                    <a:pt x="2480716" y="863638"/>
                  </a:lnTo>
                  <a:lnTo>
                    <a:pt x="2481351" y="863841"/>
                  </a:lnTo>
                  <a:lnTo>
                    <a:pt x="2481669" y="863676"/>
                  </a:lnTo>
                  <a:lnTo>
                    <a:pt x="2481859" y="863079"/>
                  </a:lnTo>
                  <a:close/>
                </a:path>
                <a:path w="3669665" h="1009650">
                  <a:moveTo>
                    <a:pt x="2503805" y="382104"/>
                  </a:moveTo>
                  <a:lnTo>
                    <a:pt x="2503728" y="381927"/>
                  </a:lnTo>
                  <a:lnTo>
                    <a:pt x="2503424" y="381825"/>
                  </a:lnTo>
                  <a:lnTo>
                    <a:pt x="2503233" y="381927"/>
                  </a:lnTo>
                  <a:lnTo>
                    <a:pt x="2503144" y="382219"/>
                  </a:lnTo>
                  <a:lnTo>
                    <a:pt x="2503233" y="382384"/>
                  </a:lnTo>
                  <a:lnTo>
                    <a:pt x="2503538" y="382485"/>
                  </a:lnTo>
                  <a:lnTo>
                    <a:pt x="2503703" y="382409"/>
                  </a:lnTo>
                  <a:lnTo>
                    <a:pt x="2503805" y="382104"/>
                  </a:lnTo>
                  <a:close/>
                </a:path>
                <a:path w="3669665" h="1009650">
                  <a:moveTo>
                    <a:pt x="2528786" y="515988"/>
                  </a:moveTo>
                  <a:lnTo>
                    <a:pt x="2528684" y="515810"/>
                  </a:lnTo>
                  <a:lnTo>
                    <a:pt x="2528379" y="515721"/>
                  </a:lnTo>
                  <a:lnTo>
                    <a:pt x="2528214" y="515797"/>
                  </a:lnTo>
                  <a:lnTo>
                    <a:pt x="2528176" y="515962"/>
                  </a:lnTo>
                  <a:lnTo>
                    <a:pt x="2528125" y="516102"/>
                  </a:lnTo>
                  <a:lnTo>
                    <a:pt x="2528201" y="516267"/>
                  </a:lnTo>
                  <a:lnTo>
                    <a:pt x="2528366" y="516305"/>
                  </a:lnTo>
                  <a:lnTo>
                    <a:pt x="2528506" y="516356"/>
                  </a:lnTo>
                  <a:lnTo>
                    <a:pt x="2528684" y="516280"/>
                  </a:lnTo>
                  <a:lnTo>
                    <a:pt x="2528786" y="515988"/>
                  </a:lnTo>
                  <a:close/>
                </a:path>
                <a:path w="3669665" h="1009650">
                  <a:moveTo>
                    <a:pt x="2542768" y="49618"/>
                  </a:moveTo>
                  <a:lnTo>
                    <a:pt x="2542679" y="49441"/>
                  </a:lnTo>
                  <a:lnTo>
                    <a:pt x="2542387" y="49339"/>
                  </a:lnTo>
                  <a:lnTo>
                    <a:pt x="2542197" y="49441"/>
                  </a:lnTo>
                  <a:lnTo>
                    <a:pt x="2542108" y="49733"/>
                  </a:lnTo>
                  <a:lnTo>
                    <a:pt x="2542209" y="49898"/>
                  </a:lnTo>
                  <a:lnTo>
                    <a:pt x="2542502" y="49999"/>
                  </a:lnTo>
                  <a:lnTo>
                    <a:pt x="2542667" y="49923"/>
                  </a:lnTo>
                  <a:lnTo>
                    <a:pt x="2542768" y="49618"/>
                  </a:lnTo>
                  <a:close/>
                </a:path>
                <a:path w="3669665" h="1009650">
                  <a:moveTo>
                    <a:pt x="2551582" y="654088"/>
                  </a:moveTo>
                  <a:lnTo>
                    <a:pt x="2551417" y="653757"/>
                  </a:lnTo>
                  <a:lnTo>
                    <a:pt x="2550795" y="653554"/>
                  </a:lnTo>
                  <a:lnTo>
                    <a:pt x="2550477" y="653732"/>
                  </a:lnTo>
                  <a:lnTo>
                    <a:pt x="2550274" y="654342"/>
                  </a:lnTo>
                  <a:lnTo>
                    <a:pt x="2550439" y="654659"/>
                  </a:lnTo>
                  <a:lnTo>
                    <a:pt x="2551061" y="654862"/>
                  </a:lnTo>
                  <a:lnTo>
                    <a:pt x="2551379" y="654697"/>
                  </a:lnTo>
                  <a:lnTo>
                    <a:pt x="2551582" y="654088"/>
                  </a:lnTo>
                  <a:close/>
                </a:path>
                <a:path w="3669665" h="1009650">
                  <a:moveTo>
                    <a:pt x="2570099" y="178777"/>
                  </a:moveTo>
                  <a:lnTo>
                    <a:pt x="2570035" y="178625"/>
                  </a:lnTo>
                  <a:lnTo>
                    <a:pt x="2569705" y="178523"/>
                  </a:lnTo>
                  <a:lnTo>
                    <a:pt x="2569540" y="178600"/>
                  </a:lnTo>
                  <a:lnTo>
                    <a:pt x="2569438" y="178930"/>
                  </a:lnTo>
                  <a:lnTo>
                    <a:pt x="2569527" y="179082"/>
                  </a:lnTo>
                  <a:lnTo>
                    <a:pt x="2569692" y="179133"/>
                  </a:lnTo>
                  <a:lnTo>
                    <a:pt x="2569845" y="179197"/>
                  </a:lnTo>
                  <a:lnTo>
                    <a:pt x="2569997" y="179108"/>
                  </a:lnTo>
                  <a:lnTo>
                    <a:pt x="2570099" y="178777"/>
                  </a:lnTo>
                  <a:close/>
                </a:path>
                <a:path w="3669665" h="1009650">
                  <a:moveTo>
                    <a:pt x="2570683" y="797369"/>
                  </a:moveTo>
                  <a:lnTo>
                    <a:pt x="2570530" y="797026"/>
                  </a:lnTo>
                  <a:lnTo>
                    <a:pt x="2569908" y="796823"/>
                  </a:lnTo>
                  <a:lnTo>
                    <a:pt x="2569578" y="797001"/>
                  </a:lnTo>
                  <a:lnTo>
                    <a:pt x="2569387" y="797610"/>
                  </a:lnTo>
                  <a:lnTo>
                    <a:pt x="2569540" y="797928"/>
                  </a:lnTo>
                  <a:lnTo>
                    <a:pt x="2570175" y="798131"/>
                  </a:lnTo>
                  <a:lnTo>
                    <a:pt x="2570492" y="797966"/>
                  </a:lnTo>
                  <a:lnTo>
                    <a:pt x="2570683" y="797369"/>
                  </a:lnTo>
                  <a:close/>
                </a:path>
                <a:path w="3669665" h="1009650">
                  <a:moveTo>
                    <a:pt x="2585783" y="946518"/>
                  </a:moveTo>
                  <a:lnTo>
                    <a:pt x="2585440" y="945870"/>
                  </a:lnTo>
                  <a:lnTo>
                    <a:pt x="2584196" y="945476"/>
                  </a:lnTo>
                  <a:lnTo>
                    <a:pt x="2583535" y="945794"/>
                  </a:lnTo>
                  <a:lnTo>
                    <a:pt x="2583129" y="947039"/>
                  </a:lnTo>
                  <a:lnTo>
                    <a:pt x="2583472" y="947686"/>
                  </a:lnTo>
                  <a:lnTo>
                    <a:pt x="2584716" y="948093"/>
                  </a:lnTo>
                  <a:lnTo>
                    <a:pt x="2585377" y="947775"/>
                  </a:lnTo>
                  <a:lnTo>
                    <a:pt x="2585783" y="946518"/>
                  </a:lnTo>
                  <a:close/>
                </a:path>
                <a:path w="3669665" h="1009650">
                  <a:moveTo>
                    <a:pt x="2596235" y="311048"/>
                  </a:moveTo>
                  <a:lnTo>
                    <a:pt x="2596070" y="310680"/>
                  </a:lnTo>
                  <a:lnTo>
                    <a:pt x="2595461" y="310489"/>
                  </a:lnTo>
                  <a:lnTo>
                    <a:pt x="2595118" y="310680"/>
                  </a:lnTo>
                  <a:lnTo>
                    <a:pt x="2594927" y="311289"/>
                  </a:lnTo>
                  <a:lnTo>
                    <a:pt x="2595092" y="311607"/>
                  </a:lnTo>
                  <a:lnTo>
                    <a:pt x="2595715" y="311810"/>
                  </a:lnTo>
                  <a:lnTo>
                    <a:pt x="2596045" y="311645"/>
                  </a:lnTo>
                  <a:lnTo>
                    <a:pt x="2596235" y="311048"/>
                  </a:lnTo>
                  <a:close/>
                </a:path>
                <a:path w="3669665" h="1009650">
                  <a:moveTo>
                    <a:pt x="2620073" y="446976"/>
                  </a:moveTo>
                  <a:lnTo>
                    <a:pt x="2619895" y="446646"/>
                  </a:lnTo>
                  <a:lnTo>
                    <a:pt x="2619286" y="446455"/>
                  </a:lnTo>
                  <a:lnTo>
                    <a:pt x="2618943" y="446608"/>
                  </a:lnTo>
                  <a:lnTo>
                    <a:pt x="2618752" y="447205"/>
                  </a:lnTo>
                  <a:lnTo>
                    <a:pt x="2618930" y="447535"/>
                  </a:lnTo>
                  <a:lnTo>
                    <a:pt x="2619540" y="447738"/>
                  </a:lnTo>
                  <a:lnTo>
                    <a:pt x="2619883" y="447573"/>
                  </a:lnTo>
                  <a:lnTo>
                    <a:pt x="2620073" y="446976"/>
                  </a:lnTo>
                  <a:close/>
                </a:path>
                <a:path w="3669665" h="1009650">
                  <a:moveTo>
                    <a:pt x="2641282" y="587108"/>
                  </a:moveTo>
                  <a:lnTo>
                    <a:pt x="2641130" y="586765"/>
                  </a:lnTo>
                  <a:lnTo>
                    <a:pt x="2640507" y="586574"/>
                  </a:lnTo>
                  <a:lnTo>
                    <a:pt x="2640190" y="586752"/>
                  </a:lnTo>
                  <a:lnTo>
                    <a:pt x="2639987" y="587362"/>
                  </a:lnTo>
                  <a:lnTo>
                    <a:pt x="2640139" y="587692"/>
                  </a:lnTo>
                  <a:lnTo>
                    <a:pt x="2640761" y="587895"/>
                  </a:lnTo>
                  <a:lnTo>
                    <a:pt x="2641079" y="587717"/>
                  </a:lnTo>
                  <a:lnTo>
                    <a:pt x="2641282" y="587108"/>
                  </a:lnTo>
                  <a:close/>
                </a:path>
                <a:path w="3669665" h="1009650">
                  <a:moveTo>
                    <a:pt x="2659075" y="732180"/>
                  </a:moveTo>
                  <a:lnTo>
                    <a:pt x="2658910" y="731850"/>
                  </a:lnTo>
                  <a:lnTo>
                    <a:pt x="2658287" y="731647"/>
                  </a:lnTo>
                  <a:lnTo>
                    <a:pt x="2657970" y="731812"/>
                  </a:lnTo>
                  <a:lnTo>
                    <a:pt x="2657767" y="732421"/>
                  </a:lnTo>
                  <a:lnTo>
                    <a:pt x="2657919" y="732751"/>
                  </a:lnTo>
                  <a:lnTo>
                    <a:pt x="2658554" y="732955"/>
                  </a:lnTo>
                  <a:lnTo>
                    <a:pt x="2658884" y="732777"/>
                  </a:lnTo>
                  <a:lnTo>
                    <a:pt x="2659075" y="732180"/>
                  </a:lnTo>
                  <a:close/>
                </a:path>
                <a:path w="3669665" h="1009650">
                  <a:moveTo>
                    <a:pt x="2662961" y="106908"/>
                  </a:moveTo>
                  <a:lnTo>
                    <a:pt x="2662783" y="106591"/>
                  </a:lnTo>
                  <a:lnTo>
                    <a:pt x="2662174" y="106387"/>
                  </a:lnTo>
                  <a:lnTo>
                    <a:pt x="2661843" y="106553"/>
                  </a:lnTo>
                  <a:lnTo>
                    <a:pt x="2661640" y="107149"/>
                  </a:lnTo>
                  <a:lnTo>
                    <a:pt x="2661818" y="107492"/>
                  </a:lnTo>
                  <a:lnTo>
                    <a:pt x="2662428" y="107696"/>
                  </a:lnTo>
                  <a:lnTo>
                    <a:pt x="2662758" y="107518"/>
                  </a:lnTo>
                  <a:lnTo>
                    <a:pt x="2662961" y="106908"/>
                  </a:lnTo>
                  <a:close/>
                </a:path>
                <a:path w="3669665" h="1009650">
                  <a:moveTo>
                    <a:pt x="2672562" y="882954"/>
                  </a:moveTo>
                  <a:lnTo>
                    <a:pt x="2672296" y="882472"/>
                  </a:lnTo>
                  <a:lnTo>
                    <a:pt x="2671381" y="882167"/>
                  </a:lnTo>
                  <a:lnTo>
                    <a:pt x="2670873" y="882408"/>
                  </a:lnTo>
                  <a:lnTo>
                    <a:pt x="2670581" y="883335"/>
                  </a:lnTo>
                  <a:lnTo>
                    <a:pt x="2670848" y="883843"/>
                  </a:lnTo>
                  <a:lnTo>
                    <a:pt x="2671749" y="884135"/>
                  </a:lnTo>
                  <a:lnTo>
                    <a:pt x="2672270" y="883881"/>
                  </a:lnTo>
                  <a:lnTo>
                    <a:pt x="2672562" y="882954"/>
                  </a:lnTo>
                  <a:close/>
                </a:path>
                <a:path w="3669665" h="1009650">
                  <a:moveTo>
                    <a:pt x="2688094" y="241058"/>
                  </a:moveTo>
                  <a:lnTo>
                    <a:pt x="2687853" y="240550"/>
                  </a:lnTo>
                  <a:lnTo>
                    <a:pt x="2686926" y="240258"/>
                  </a:lnTo>
                  <a:lnTo>
                    <a:pt x="2686405" y="240512"/>
                  </a:lnTo>
                  <a:lnTo>
                    <a:pt x="2686113" y="241414"/>
                  </a:lnTo>
                  <a:lnTo>
                    <a:pt x="2686393" y="241922"/>
                  </a:lnTo>
                  <a:lnTo>
                    <a:pt x="2687307" y="242227"/>
                  </a:lnTo>
                  <a:lnTo>
                    <a:pt x="2687802" y="241960"/>
                  </a:lnTo>
                  <a:lnTo>
                    <a:pt x="2688094" y="241058"/>
                  </a:lnTo>
                  <a:close/>
                </a:path>
                <a:path w="3669665" h="1009650">
                  <a:moveTo>
                    <a:pt x="2710802" y="378802"/>
                  </a:moveTo>
                  <a:lnTo>
                    <a:pt x="2710548" y="378320"/>
                  </a:lnTo>
                  <a:lnTo>
                    <a:pt x="2709621" y="378028"/>
                  </a:lnTo>
                  <a:lnTo>
                    <a:pt x="2709138" y="378256"/>
                  </a:lnTo>
                  <a:lnTo>
                    <a:pt x="2708833" y="379183"/>
                  </a:lnTo>
                  <a:lnTo>
                    <a:pt x="2709087" y="379691"/>
                  </a:lnTo>
                  <a:lnTo>
                    <a:pt x="2710015" y="379996"/>
                  </a:lnTo>
                  <a:lnTo>
                    <a:pt x="2710510" y="379730"/>
                  </a:lnTo>
                  <a:lnTo>
                    <a:pt x="2710802" y="378802"/>
                  </a:lnTo>
                  <a:close/>
                </a:path>
                <a:path w="3669665" h="1009650">
                  <a:moveTo>
                    <a:pt x="2730550" y="520788"/>
                  </a:moveTo>
                  <a:lnTo>
                    <a:pt x="2730373" y="520458"/>
                  </a:lnTo>
                  <a:lnTo>
                    <a:pt x="2729763" y="520255"/>
                  </a:lnTo>
                  <a:lnTo>
                    <a:pt x="2729420" y="520420"/>
                  </a:lnTo>
                  <a:lnTo>
                    <a:pt x="2729217" y="521042"/>
                  </a:lnTo>
                  <a:lnTo>
                    <a:pt x="2729395" y="521385"/>
                  </a:lnTo>
                  <a:lnTo>
                    <a:pt x="2730004" y="521576"/>
                  </a:lnTo>
                  <a:lnTo>
                    <a:pt x="2730347" y="521411"/>
                  </a:lnTo>
                  <a:lnTo>
                    <a:pt x="2730550" y="520788"/>
                  </a:lnTo>
                  <a:close/>
                </a:path>
                <a:path w="3669665" h="1009650">
                  <a:moveTo>
                    <a:pt x="2747111" y="667448"/>
                  </a:moveTo>
                  <a:lnTo>
                    <a:pt x="2746959" y="667105"/>
                  </a:lnTo>
                  <a:lnTo>
                    <a:pt x="2746337" y="666902"/>
                  </a:lnTo>
                  <a:lnTo>
                    <a:pt x="2746006" y="667092"/>
                  </a:lnTo>
                  <a:lnTo>
                    <a:pt x="2745816" y="667689"/>
                  </a:lnTo>
                  <a:lnTo>
                    <a:pt x="2745981" y="668007"/>
                  </a:lnTo>
                  <a:lnTo>
                    <a:pt x="2746603" y="668210"/>
                  </a:lnTo>
                  <a:lnTo>
                    <a:pt x="2746921" y="668045"/>
                  </a:lnTo>
                  <a:lnTo>
                    <a:pt x="2747111" y="667448"/>
                  </a:lnTo>
                  <a:close/>
                </a:path>
                <a:path w="3669665" h="1009650">
                  <a:moveTo>
                    <a:pt x="2760129" y="819404"/>
                  </a:moveTo>
                  <a:lnTo>
                    <a:pt x="2759710" y="818578"/>
                  </a:lnTo>
                  <a:lnTo>
                    <a:pt x="2758160" y="818070"/>
                  </a:lnTo>
                  <a:lnTo>
                    <a:pt x="2757335" y="818502"/>
                  </a:lnTo>
                  <a:lnTo>
                    <a:pt x="2756839" y="820039"/>
                  </a:lnTo>
                  <a:lnTo>
                    <a:pt x="2757259" y="820864"/>
                  </a:lnTo>
                  <a:lnTo>
                    <a:pt x="2758795" y="821372"/>
                  </a:lnTo>
                  <a:lnTo>
                    <a:pt x="2759621" y="820953"/>
                  </a:lnTo>
                  <a:lnTo>
                    <a:pt x="2760129" y="819404"/>
                  </a:lnTo>
                  <a:close/>
                </a:path>
                <a:path w="3669665" h="1009650">
                  <a:moveTo>
                    <a:pt x="2765679" y="977963"/>
                  </a:moveTo>
                  <a:lnTo>
                    <a:pt x="2765336" y="977315"/>
                  </a:lnTo>
                  <a:lnTo>
                    <a:pt x="2764117" y="976922"/>
                  </a:lnTo>
                  <a:lnTo>
                    <a:pt x="2763443" y="977239"/>
                  </a:lnTo>
                  <a:lnTo>
                    <a:pt x="2763050" y="978458"/>
                  </a:lnTo>
                  <a:lnTo>
                    <a:pt x="2763393" y="979119"/>
                  </a:lnTo>
                  <a:lnTo>
                    <a:pt x="2764625" y="979525"/>
                  </a:lnTo>
                  <a:lnTo>
                    <a:pt x="2765285" y="979182"/>
                  </a:lnTo>
                  <a:lnTo>
                    <a:pt x="2765679" y="977963"/>
                  </a:lnTo>
                  <a:close/>
                </a:path>
                <a:path w="3669665" h="1009650">
                  <a:moveTo>
                    <a:pt x="2778747" y="172085"/>
                  </a:moveTo>
                  <a:lnTo>
                    <a:pt x="2778595" y="171742"/>
                  </a:lnTo>
                  <a:lnTo>
                    <a:pt x="2777972" y="171538"/>
                  </a:lnTo>
                  <a:lnTo>
                    <a:pt x="2777642" y="171729"/>
                  </a:lnTo>
                  <a:lnTo>
                    <a:pt x="2777452" y="172326"/>
                  </a:lnTo>
                  <a:lnTo>
                    <a:pt x="2777604" y="172643"/>
                  </a:lnTo>
                  <a:lnTo>
                    <a:pt x="2778239" y="172847"/>
                  </a:lnTo>
                  <a:lnTo>
                    <a:pt x="2778556" y="172681"/>
                  </a:lnTo>
                  <a:lnTo>
                    <a:pt x="2778747" y="172085"/>
                  </a:lnTo>
                  <a:close/>
                </a:path>
                <a:path w="3669665" h="1009650">
                  <a:moveTo>
                    <a:pt x="2801099" y="311391"/>
                  </a:moveTo>
                  <a:lnTo>
                    <a:pt x="2800769" y="310730"/>
                  </a:lnTo>
                  <a:lnTo>
                    <a:pt x="2799550" y="310337"/>
                  </a:lnTo>
                  <a:lnTo>
                    <a:pt x="2798864" y="310667"/>
                  </a:lnTo>
                  <a:lnTo>
                    <a:pt x="2798457" y="311912"/>
                  </a:lnTo>
                  <a:lnTo>
                    <a:pt x="2798826" y="312559"/>
                  </a:lnTo>
                  <a:lnTo>
                    <a:pt x="2800045" y="312953"/>
                  </a:lnTo>
                  <a:lnTo>
                    <a:pt x="2800693" y="312635"/>
                  </a:lnTo>
                  <a:lnTo>
                    <a:pt x="2801099" y="311391"/>
                  </a:lnTo>
                  <a:close/>
                </a:path>
                <a:path w="3669665" h="1009650">
                  <a:moveTo>
                    <a:pt x="2820403" y="454799"/>
                  </a:moveTo>
                  <a:lnTo>
                    <a:pt x="2819984" y="453974"/>
                  </a:lnTo>
                  <a:lnTo>
                    <a:pt x="2818447" y="453466"/>
                  </a:lnTo>
                  <a:lnTo>
                    <a:pt x="2817609" y="453885"/>
                  </a:lnTo>
                  <a:lnTo>
                    <a:pt x="2817101" y="455434"/>
                  </a:lnTo>
                  <a:lnTo>
                    <a:pt x="2817533" y="456272"/>
                  </a:lnTo>
                  <a:lnTo>
                    <a:pt x="2819082" y="456768"/>
                  </a:lnTo>
                  <a:lnTo>
                    <a:pt x="2819895" y="456349"/>
                  </a:lnTo>
                  <a:lnTo>
                    <a:pt x="2820403" y="454799"/>
                  </a:lnTo>
                  <a:close/>
                </a:path>
                <a:path w="3669665" h="1009650">
                  <a:moveTo>
                    <a:pt x="2836532" y="602729"/>
                  </a:moveTo>
                  <a:lnTo>
                    <a:pt x="2835948" y="601560"/>
                  </a:lnTo>
                  <a:lnTo>
                    <a:pt x="2833776" y="600849"/>
                  </a:lnTo>
                  <a:lnTo>
                    <a:pt x="2832633" y="601459"/>
                  </a:lnTo>
                  <a:lnTo>
                    <a:pt x="2831935" y="603605"/>
                  </a:lnTo>
                  <a:lnTo>
                    <a:pt x="2832506" y="604774"/>
                  </a:lnTo>
                  <a:lnTo>
                    <a:pt x="2834678" y="605485"/>
                  </a:lnTo>
                  <a:lnTo>
                    <a:pt x="2835833" y="604875"/>
                  </a:lnTo>
                  <a:lnTo>
                    <a:pt x="2836532" y="602729"/>
                  </a:lnTo>
                  <a:close/>
                </a:path>
                <a:path w="3669665" h="1009650">
                  <a:moveTo>
                    <a:pt x="2846857" y="756170"/>
                  </a:moveTo>
                  <a:lnTo>
                    <a:pt x="2846425" y="755345"/>
                  </a:lnTo>
                  <a:lnTo>
                    <a:pt x="2844889" y="754837"/>
                  </a:lnTo>
                  <a:lnTo>
                    <a:pt x="2844063" y="755256"/>
                  </a:lnTo>
                  <a:lnTo>
                    <a:pt x="2843568" y="756793"/>
                  </a:lnTo>
                  <a:lnTo>
                    <a:pt x="2843987" y="757643"/>
                  </a:lnTo>
                  <a:lnTo>
                    <a:pt x="2845524" y="758139"/>
                  </a:lnTo>
                  <a:lnTo>
                    <a:pt x="2846349" y="757694"/>
                  </a:lnTo>
                  <a:lnTo>
                    <a:pt x="2846857" y="756170"/>
                  </a:lnTo>
                  <a:close/>
                </a:path>
                <a:path w="3669665" h="1009650">
                  <a:moveTo>
                    <a:pt x="2852280" y="915390"/>
                  </a:moveTo>
                  <a:lnTo>
                    <a:pt x="2851772" y="914387"/>
                  </a:lnTo>
                  <a:lnTo>
                    <a:pt x="2849918" y="913790"/>
                  </a:lnTo>
                  <a:lnTo>
                    <a:pt x="2848927" y="914298"/>
                  </a:lnTo>
                  <a:lnTo>
                    <a:pt x="2848318" y="916152"/>
                  </a:lnTo>
                  <a:lnTo>
                    <a:pt x="2848838" y="917117"/>
                  </a:lnTo>
                  <a:lnTo>
                    <a:pt x="2850692" y="917727"/>
                  </a:lnTo>
                  <a:lnTo>
                    <a:pt x="2851670" y="917244"/>
                  </a:lnTo>
                  <a:lnTo>
                    <a:pt x="2852280" y="915390"/>
                  </a:lnTo>
                  <a:close/>
                </a:path>
                <a:path w="3669665" h="1009650">
                  <a:moveTo>
                    <a:pt x="2891002" y="244563"/>
                  </a:moveTo>
                  <a:lnTo>
                    <a:pt x="2890583" y="243763"/>
                  </a:lnTo>
                  <a:lnTo>
                    <a:pt x="2889034" y="243268"/>
                  </a:lnTo>
                  <a:lnTo>
                    <a:pt x="2888208" y="243662"/>
                  </a:lnTo>
                  <a:lnTo>
                    <a:pt x="2887700" y="245211"/>
                  </a:lnTo>
                  <a:lnTo>
                    <a:pt x="2888145" y="246037"/>
                  </a:lnTo>
                  <a:lnTo>
                    <a:pt x="2889681" y="246545"/>
                  </a:lnTo>
                  <a:lnTo>
                    <a:pt x="2890494" y="246113"/>
                  </a:lnTo>
                  <a:lnTo>
                    <a:pt x="2891002" y="244563"/>
                  </a:lnTo>
                  <a:close/>
                </a:path>
                <a:path w="3669665" h="1009650">
                  <a:moveTo>
                    <a:pt x="2909278" y="389382"/>
                  </a:moveTo>
                  <a:lnTo>
                    <a:pt x="2908757" y="388366"/>
                  </a:lnTo>
                  <a:lnTo>
                    <a:pt x="2906915" y="387781"/>
                  </a:lnTo>
                  <a:lnTo>
                    <a:pt x="2905925" y="388302"/>
                  </a:lnTo>
                  <a:lnTo>
                    <a:pt x="2905315" y="390144"/>
                  </a:lnTo>
                  <a:lnTo>
                    <a:pt x="2905823" y="391134"/>
                  </a:lnTo>
                  <a:lnTo>
                    <a:pt x="2907665" y="391731"/>
                  </a:lnTo>
                  <a:lnTo>
                    <a:pt x="2908681" y="391236"/>
                  </a:lnTo>
                  <a:lnTo>
                    <a:pt x="2909278" y="389382"/>
                  </a:lnTo>
                  <a:close/>
                </a:path>
                <a:path w="3669665" h="1009650">
                  <a:moveTo>
                    <a:pt x="2924721" y="538492"/>
                  </a:moveTo>
                  <a:lnTo>
                    <a:pt x="2923971" y="537006"/>
                  </a:lnTo>
                  <a:lnTo>
                    <a:pt x="2921190" y="536105"/>
                  </a:lnTo>
                  <a:lnTo>
                    <a:pt x="2919704" y="536867"/>
                  </a:lnTo>
                  <a:lnTo>
                    <a:pt x="2918815" y="539635"/>
                  </a:lnTo>
                  <a:lnTo>
                    <a:pt x="2919552" y="541121"/>
                  </a:lnTo>
                  <a:lnTo>
                    <a:pt x="2922346" y="542023"/>
                  </a:lnTo>
                  <a:lnTo>
                    <a:pt x="2923819" y="541261"/>
                  </a:lnTo>
                  <a:lnTo>
                    <a:pt x="2924721" y="538492"/>
                  </a:lnTo>
                  <a:close/>
                </a:path>
                <a:path w="3669665" h="1009650">
                  <a:moveTo>
                    <a:pt x="2934449" y="692848"/>
                  </a:moveTo>
                  <a:lnTo>
                    <a:pt x="2933763" y="691540"/>
                  </a:lnTo>
                  <a:lnTo>
                    <a:pt x="2931325" y="690740"/>
                  </a:lnTo>
                  <a:lnTo>
                    <a:pt x="2929991" y="691400"/>
                  </a:lnTo>
                  <a:lnTo>
                    <a:pt x="2929191" y="693877"/>
                  </a:lnTo>
                  <a:lnTo>
                    <a:pt x="2929877" y="695185"/>
                  </a:lnTo>
                  <a:lnTo>
                    <a:pt x="2932328" y="695972"/>
                  </a:lnTo>
                  <a:lnTo>
                    <a:pt x="2933649" y="695325"/>
                  </a:lnTo>
                  <a:lnTo>
                    <a:pt x="2934449" y="692848"/>
                  </a:lnTo>
                  <a:close/>
                </a:path>
                <a:path w="3669665" h="1009650">
                  <a:moveTo>
                    <a:pt x="2939123" y="852766"/>
                  </a:moveTo>
                  <a:lnTo>
                    <a:pt x="2938386" y="851281"/>
                  </a:lnTo>
                  <a:lnTo>
                    <a:pt x="2935592" y="850366"/>
                  </a:lnTo>
                  <a:lnTo>
                    <a:pt x="2934119" y="851128"/>
                  </a:lnTo>
                  <a:lnTo>
                    <a:pt x="2933217" y="853909"/>
                  </a:lnTo>
                  <a:lnTo>
                    <a:pt x="2933966" y="855395"/>
                  </a:lnTo>
                  <a:lnTo>
                    <a:pt x="2936760" y="856297"/>
                  </a:lnTo>
                  <a:lnTo>
                    <a:pt x="2938234" y="855535"/>
                  </a:lnTo>
                  <a:lnTo>
                    <a:pt x="2939123" y="852766"/>
                  </a:lnTo>
                  <a:close/>
                </a:path>
                <a:path w="3669665" h="1009650">
                  <a:moveTo>
                    <a:pt x="3002788" y="323380"/>
                  </a:moveTo>
                  <a:lnTo>
                    <a:pt x="3000946" y="319735"/>
                  </a:lnTo>
                  <a:lnTo>
                    <a:pt x="2994152" y="317525"/>
                  </a:lnTo>
                  <a:lnTo>
                    <a:pt x="2990519" y="319392"/>
                  </a:lnTo>
                  <a:lnTo>
                    <a:pt x="2988322" y="326174"/>
                  </a:lnTo>
                  <a:lnTo>
                    <a:pt x="2990177" y="329806"/>
                  </a:lnTo>
                  <a:lnTo>
                    <a:pt x="2996958" y="332016"/>
                  </a:lnTo>
                  <a:lnTo>
                    <a:pt x="3000591" y="330161"/>
                  </a:lnTo>
                  <a:lnTo>
                    <a:pt x="3002788" y="323380"/>
                  </a:lnTo>
                  <a:close/>
                </a:path>
                <a:path w="3669665" h="1009650">
                  <a:moveTo>
                    <a:pt x="3011728" y="474675"/>
                  </a:moveTo>
                  <a:lnTo>
                    <a:pt x="3011055" y="473341"/>
                  </a:lnTo>
                  <a:lnTo>
                    <a:pt x="3008592" y="472541"/>
                  </a:lnTo>
                  <a:lnTo>
                    <a:pt x="3007271" y="473227"/>
                  </a:lnTo>
                  <a:lnTo>
                    <a:pt x="3006471" y="475678"/>
                  </a:lnTo>
                  <a:lnTo>
                    <a:pt x="3007131" y="476999"/>
                  </a:lnTo>
                  <a:lnTo>
                    <a:pt x="3009608" y="477799"/>
                  </a:lnTo>
                  <a:lnTo>
                    <a:pt x="3010928" y="477126"/>
                  </a:lnTo>
                  <a:lnTo>
                    <a:pt x="3011728" y="474675"/>
                  </a:lnTo>
                  <a:close/>
                </a:path>
                <a:path w="3669665" h="1009650">
                  <a:moveTo>
                    <a:pt x="3021914" y="629666"/>
                  </a:moveTo>
                  <a:lnTo>
                    <a:pt x="3020987" y="627849"/>
                  </a:lnTo>
                  <a:lnTo>
                    <a:pt x="3017596" y="626745"/>
                  </a:lnTo>
                  <a:lnTo>
                    <a:pt x="3015792" y="627672"/>
                  </a:lnTo>
                  <a:lnTo>
                    <a:pt x="3014688" y="631088"/>
                  </a:lnTo>
                  <a:lnTo>
                    <a:pt x="3015602" y="632904"/>
                  </a:lnTo>
                  <a:lnTo>
                    <a:pt x="3018993" y="634009"/>
                  </a:lnTo>
                  <a:lnTo>
                    <a:pt x="3020809" y="633082"/>
                  </a:lnTo>
                  <a:lnTo>
                    <a:pt x="3021914" y="629666"/>
                  </a:lnTo>
                  <a:close/>
                </a:path>
                <a:path w="3669665" h="1009650">
                  <a:moveTo>
                    <a:pt x="3022650" y="956703"/>
                  </a:moveTo>
                  <a:lnTo>
                    <a:pt x="3021647" y="954735"/>
                  </a:lnTo>
                  <a:lnTo>
                    <a:pt x="3017939" y="953528"/>
                  </a:lnTo>
                  <a:lnTo>
                    <a:pt x="3015958" y="954532"/>
                  </a:lnTo>
                  <a:lnTo>
                    <a:pt x="3014764" y="958227"/>
                  </a:lnTo>
                  <a:lnTo>
                    <a:pt x="3015767" y="960234"/>
                  </a:lnTo>
                  <a:lnTo>
                    <a:pt x="3019463" y="961428"/>
                  </a:lnTo>
                  <a:lnTo>
                    <a:pt x="3021457" y="960412"/>
                  </a:lnTo>
                  <a:lnTo>
                    <a:pt x="3022650" y="956703"/>
                  </a:lnTo>
                  <a:close/>
                </a:path>
                <a:path w="3669665" h="1009650">
                  <a:moveTo>
                    <a:pt x="3024975" y="790384"/>
                  </a:moveTo>
                  <a:lnTo>
                    <a:pt x="3024200" y="788911"/>
                  </a:lnTo>
                  <a:lnTo>
                    <a:pt x="3021444" y="788009"/>
                  </a:lnTo>
                  <a:lnTo>
                    <a:pt x="3019945" y="788746"/>
                  </a:lnTo>
                  <a:lnTo>
                    <a:pt x="3019044" y="791514"/>
                  </a:lnTo>
                  <a:lnTo>
                    <a:pt x="3019806" y="793038"/>
                  </a:lnTo>
                  <a:lnTo>
                    <a:pt x="3022574" y="793927"/>
                  </a:lnTo>
                  <a:lnTo>
                    <a:pt x="3024086" y="793153"/>
                  </a:lnTo>
                  <a:lnTo>
                    <a:pt x="3024975" y="790384"/>
                  </a:lnTo>
                  <a:close/>
                </a:path>
                <a:path w="3669665" h="1009650">
                  <a:moveTo>
                    <a:pt x="3100844" y="410603"/>
                  </a:moveTo>
                  <a:lnTo>
                    <a:pt x="3099676" y="408266"/>
                  </a:lnTo>
                  <a:lnTo>
                    <a:pt x="3095371" y="406869"/>
                  </a:lnTo>
                  <a:lnTo>
                    <a:pt x="3093047" y="408076"/>
                  </a:lnTo>
                  <a:lnTo>
                    <a:pt x="3091650" y="412369"/>
                  </a:lnTo>
                  <a:lnTo>
                    <a:pt x="3092831" y="414693"/>
                  </a:lnTo>
                  <a:lnTo>
                    <a:pt x="3097136" y="416090"/>
                  </a:lnTo>
                  <a:lnTo>
                    <a:pt x="3099460" y="414909"/>
                  </a:lnTo>
                  <a:lnTo>
                    <a:pt x="3100844" y="410603"/>
                  </a:lnTo>
                  <a:close/>
                </a:path>
                <a:path w="3669665" h="1009650">
                  <a:moveTo>
                    <a:pt x="3106991" y="567055"/>
                  </a:moveTo>
                  <a:lnTo>
                    <a:pt x="3106394" y="565873"/>
                  </a:lnTo>
                  <a:lnTo>
                    <a:pt x="3104248" y="565188"/>
                  </a:lnTo>
                  <a:lnTo>
                    <a:pt x="3103067" y="565772"/>
                  </a:lnTo>
                  <a:lnTo>
                    <a:pt x="3102368" y="567944"/>
                  </a:lnTo>
                  <a:lnTo>
                    <a:pt x="3102978" y="569074"/>
                  </a:lnTo>
                  <a:lnTo>
                    <a:pt x="3105124" y="569772"/>
                  </a:lnTo>
                  <a:lnTo>
                    <a:pt x="3106280" y="569214"/>
                  </a:lnTo>
                  <a:lnTo>
                    <a:pt x="3106991" y="567055"/>
                  </a:lnTo>
                  <a:close/>
                </a:path>
                <a:path w="3669665" h="1009650">
                  <a:moveTo>
                    <a:pt x="3108553" y="894486"/>
                  </a:moveTo>
                  <a:lnTo>
                    <a:pt x="3107474" y="892327"/>
                  </a:lnTo>
                  <a:lnTo>
                    <a:pt x="3103461" y="891032"/>
                  </a:lnTo>
                  <a:lnTo>
                    <a:pt x="3101302" y="892124"/>
                  </a:lnTo>
                  <a:lnTo>
                    <a:pt x="3100006" y="896124"/>
                  </a:lnTo>
                  <a:lnTo>
                    <a:pt x="3101098" y="898283"/>
                  </a:lnTo>
                  <a:lnTo>
                    <a:pt x="3105112" y="899591"/>
                  </a:lnTo>
                  <a:lnTo>
                    <a:pt x="3107258" y="898486"/>
                  </a:lnTo>
                  <a:lnTo>
                    <a:pt x="3108553" y="894486"/>
                  </a:lnTo>
                  <a:close/>
                </a:path>
                <a:path w="3669665" h="1009650">
                  <a:moveTo>
                    <a:pt x="3112414" y="727697"/>
                  </a:moveTo>
                  <a:lnTo>
                    <a:pt x="3111246" y="725385"/>
                  </a:lnTo>
                  <a:lnTo>
                    <a:pt x="3106928" y="723988"/>
                  </a:lnTo>
                  <a:lnTo>
                    <a:pt x="3104616" y="725157"/>
                  </a:lnTo>
                  <a:lnTo>
                    <a:pt x="3103219" y="729462"/>
                  </a:lnTo>
                  <a:lnTo>
                    <a:pt x="3104388" y="731799"/>
                  </a:lnTo>
                  <a:lnTo>
                    <a:pt x="3108706" y="733196"/>
                  </a:lnTo>
                  <a:lnTo>
                    <a:pt x="3111030" y="732002"/>
                  </a:lnTo>
                  <a:lnTo>
                    <a:pt x="3112414" y="727697"/>
                  </a:lnTo>
                  <a:close/>
                </a:path>
                <a:path w="3669665" h="1009650">
                  <a:moveTo>
                    <a:pt x="3194443" y="832269"/>
                  </a:moveTo>
                  <a:lnTo>
                    <a:pt x="3193262" y="829919"/>
                  </a:lnTo>
                  <a:lnTo>
                    <a:pt x="3188970" y="828522"/>
                  </a:lnTo>
                  <a:lnTo>
                    <a:pt x="3186633" y="829716"/>
                  </a:lnTo>
                  <a:lnTo>
                    <a:pt x="3185236" y="834021"/>
                  </a:lnTo>
                  <a:lnTo>
                    <a:pt x="3186430" y="836345"/>
                  </a:lnTo>
                  <a:lnTo>
                    <a:pt x="3190722" y="837742"/>
                  </a:lnTo>
                  <a:lnTo>
                    <a:pt x="3193046" y="836561"/>
                  </a:lnTo>
                  <a:lnTo>
                    <a:pt x="3194443" y="832269"/>
                  </a:lnTo>
                  <a:close/>
                </a:path>
                <a:path w="3669665" h="1009650">
                  <a:moveTo>
                    <a:pt x="3197568" y="665480"/>
                  </a:moveTo>
                  <a:lnTo>
                    <a:pt x="3196552" y="663511"/>
                  </a:lnTo>
                  <a:lnTo>
                    <a:pt x="3192856" y="662305"/>
                  </a:lnTo>
                  <a:lnTo>
                    <a:pt x="3190875" y="663308"/>
                  </a:lnTo>
                  <a:lnTo>
                    <a:pt x="3189668" y="667016"/>
                  </a:lnTo>
                  <a:lnTo>
                    <a:pt x="3190671" y="668997"/>
                  </a:lnTo>
                  <a:lnTo>
                    <a:pt x="3194380" y="670191"/>
                  </a:lnTo>
                  <a:lnTo>
                    <a:pt x="3196361" y="669201"/>
                  </a:lnTo>
                  <a:lnTo>
                    <a:pt x="3197568" y="665480"/>
                  </a:lnTo>
                  <a:close/>
                </a:path>
                <a:path w="3669665" h="1009650">
                  <a:moveTo>
                    <a:pt x="3204794" y="502005"/>
                  </a:moveTo>
                  <a:lnTo>
                    <a:pt x="3201263" y="495058"/>
                  </a:lnTo>
                  <a:lnTo>
                    <a:pt x="3188322" y="490855"/>
                  </a:lnTo>
                  <a:lnTo>
                    <a:pt x="3181362" y="494398"/>
                  </a:lnTo>
                  <a:lnTo>
                    <a:pt x="3177159" y="507339"/>
                  </a:lnTo>
                  <a:lnTo>
                    <a:pt x="3180702" y="514286"/>
                  </a:lnTo>
                  <a:lnTo>
                    <a:pt x="3193643" y="518490"/>
                  </a:lnTo>
                  <a:lnTo>
                    <a:pt x="3200590" y="514946"/>
                  </a:lnTo>
                  <a:lnTo>
                    <a:pt x="3204794" y="502005"/>
                  </a:lnTo>
                  <a:close/>
                </a:path>
                <a:path w="3669665" h="1009650">
                  <a:moveTo>
                    <a:pt x="3269856" y="942314"/>
                  </a:moveTo>
                  <a:lnTo>
                    <a:pt x="3268332" y="939330"/>
                  </a:lnTo>
                  <a:lnTo>
                    <a:pt x="3262782" y="937539"/>
                  </a:lnTo>
                  <a:lnTo>
                    <a:pt x="3259823" y="939050"/>
                  </a:lnTo>
                  <a:lnTo>
                    <a:pt x="3258020" y="944600"/>
                  </a:lnTo>
                  <a:lnTo>
                    <a:pt x="3259531" y="947559"/>
                  </a:lnTo>
                  <a:lnTo>
                    <a:pt x="3265081" y="949363"/>
                  </a:lnTo>
                  <a:lnTo>
                    <a:pt x="3268053" y="947864"/>
                  </a:lnTo>
                  <a:lnTo>
                    <a:pt x="3269856" y="942314"/>
                  </a:lnTo>
                  <a:close/>
                </a:path>
                <a:path w="3669665" h="1009650">
                  <a:moveTo>
                    <a:pt x="3280029" y="770064"/>
                  </a:moveTo>
                  <a:lnTo>
                    <a:pt x="3278848" y="767765"/>
                  </a:lnTo>
                  <a:lnTo>
                    <a:pt x="3274530" y="766368"/>
                  </a:lnTo>
                  <a:lnTo>
                    <a:pt x="3272231" y="767524"/>
                  </a:lnTo>
                  <a:lnTo>
                    <a:pt x="3270821" y="771855"/>
                  </a:lnTo>
                  <a:lnTo>
                    <a:pt x="3271990" y="774166"/>
                  </a:lnTo>
                  <a:lnTo>
                    <a:pt x="3276308" y="775563"/>
                  </a:lnTo>
                  <a:lnTo>
                    <a:pt x="3278632" y="774382"/>
                  </a:lnTo>
                  <a:lnTo>
                    <a:pt x="3280029" y="770064"/>
                  </a:lnTo>
                  <a:close/>
                </a:path>
                <a:path w="3669665" h="1009650">
                  <a:moveTo>
                    <a:pt x="3291535" y="601586"/>
                  </a:moveTo>
                  <a:lnTo>
                    <a:pt x="3288411" y="595464"/>
                  </a:lnTo>
                  <a:lnTo>
                    <a:pt x="3277019" y="591769"/>
                  </a:lnTo>
                  <a:lnTo>
                    <a:pt x="3270885" y="594880"/>
                  </a:lnTo>
                  <a:lnTo>
                    <a:pt x="3267189" y="606259"/>
                  </a:lnTo>
                  <a:lnTo>
                    <a:pt x="3270326" y="612381"/>
                  </a:lnTo>
                  <a:lnTo>
                    <a:pt x="3281705" y="616089"/>
                  </a:lnTo>
                  <a:lnTo>
                    <a:pt x="3287826" y="612965"/>
                  </a:lnTo>
                  <a:lnTo>
                    <a:pt x="3291535" y="601586"/>
                  </a:lnTo>
                  <a:close/>
                </a:path>
                <a:path w="3669665" h="1009650">
                  <a:moveTo>
                    <a:pt x="3355340" y="880059"/>
                  </a:moveTo>
                  <a:lnTo>
                    <a:pt x="3353905" y="877252"/>
                  </a:lnTo>
                  <a:lnTo>
                    <a:pt x="3348659" y="875550"/>
                  </a:lnTo>
                  <a:lnTo>
                    <a:pt x="3345840" y="876960"/>
                  </a:lnTo>
                  <a:lnTo>
                    <a:pt x="3344126" y="882230"/>
                  </a:lnTo>
                  <a:lnTo>
                    <a:pt x="3345573" y="885037"/>
                  </a:lnTo>
                  <a:lnTo>
                    <a:pt x="3350818" y="886739"/>
                  </a:lnTo>
                  <a:lnTo>
                    <a:pt x="3353638" y="885317"/>
                  </a:lnTo>
                  <a:lnTo>
                    <a:pt x="3355340" y="880059"/>
                  </a:lnTo>
                  <a:close/>
                </a:path>
                <a:path w="3669665" h="1009650">
                  <a:moveTo>
                    <a:pt x="3374809" y="706132"/>
                  </a:moveTo>
                  <a:lnTo>
                    <a:pt x="3371278" y="699185"/>
                  </a:lnTo>
                  <a:lnTo>
                    <a:pt x="3358337" y="694982"/>
                  </a:lnTo>
                  <a:lnTo>
                    <a:pt x="3351377" y="698512"/>
                  </a:lnTo>
                  <a:lnTo>
                    <a:pt x="3347174" y="711441"/>
                  </a:lnTo>
                  <a:lnTo>
                    <a:pt x="3350717" y="718413"/>
                  </a:lnTo>
                  <a:lnTo>
                    <a:pt x="3363658" y="722630"/>
                  </a:lnTo>
                  <a:lnTo>
                    <a:pt x="3370605" y="719061"/>
                  </a:lnTo>
                  <a:lnTo>
                    <a:pt x="3374809" y="706132"/>
                  </a:lnTo>
                  <a:close/>
                </a:path>
                <a:path w="3669665" h="1009650">
                  <a:moveTo>
                    <a:pt x="3452291" y="815594"/>
                  </a:moveTo>
                  <a:lnTo>
                    <a:pt x="3447973" y="807173"/>
                  </a:lnTo>
                  <a:lnTo>
                    <a:pt x="3432264" y="802068"/>
                  </a:lnTo>
                  <a:lnTo>
                    <a:pt x="3423818" y="806348"/>
                  </a:lnTo>
                  <a:lnTo>
                    <a:pt x="3418713" y="822058"/>
                  </a:lnTo>
                  <a:lnTo>
                    <a:pt x="3423031" y="830491"/>
                  </a:lnTo>
                  <a:lnTo>
                    <a:pt x="3438741" y="835596"/>
                  </a:lnTo>
                  <a:lnTo>
                    <a:pt x="3447186" y="831316"/>
                  </a:lnTo>
                  <a:lnTo>
                    <a:pt x="3452291" y="815594"/>
                  </a:lnTo>
                  <a:close/>
                </a:path>
                <a:path w="3669665" h="1009650">
                  <a:moveTo>
                    <a:pt x="3521557" y="931926"/>
                  </a:moveTo>
                  <a:lnTo>
                    <a:pt x="3519551" y="924890"/>
                  </a:lnTo>
                  <a:lnTo>
                    <a:pt x="3515068" y="919137"/>
                  </a:lnTo>
                  <a:lnTo>
                    <a:pt x="3508476" y="915403"/>
                  </a:lnTo>
                  <a:lnTo>
                    <a:pt x="3500945" y="914539"/>
                  </a:lnTo>
                  <a:lnTo>
                    <a:pt x="3493922" y="916559"/>
                  </a:lnTo>
                  <a:lnTo>
                    <a:pt x="3488169" y="921067"/>
                  </a:lnTo>
                  <a:lnTo>
                    <a:pt x="3484448" y="927671"/>
                  </a:lnTo>
                  <a:lnTo>
                    <a:pt x="3483572" y="935189"/>
                  </a:lnTo>
                  <a:lnTo>
                    <a:pt x="3485591" y="942200"/>
                  </a:lnTo>
                  <a:lnTo>
                    <a:pt x="3490087" y="947953"/>
                  </a:lnTo>
                  <a:lnTo>
                    <a:pt x="3496691" y="951661"/>
                  </a:lnTo>
                  <a:lnTo>
                    <a:pt x="3504209" y="952538"/>
                  </a:lnTo>
                  <a:lnTo>
                    <a:pt x="3511219" y="950531"/>
                  </a:lnTo>
                  <a:lnTo>
                    <a:pt x="3516973" y="946035"/>
                  </a:lnTo>
                  <a:lnTo>
                    <a:pt x="3520694" y="939444"/>
                  </a:lnTo>
                  <a:lnTo>
                    <a:pt x="3521557" y="931926"/>
                  </a:lnTo>
                  <a:close/>
                </a:path>
                <a:path w="3669665" h="1009650">
                  <a:moveTo>
                    <a:pt x="3539096" y="755015"/>
                  </a:moveTo>
                  <a:lnTo>
                    <a:pt x="3537204" y="748436"/>
                  </a:lnTo>
                  <a:lnTo>
                    <a:pt x="3532975" y="743038"/>
                  </a:lnTo>
                  <a:lnTo>
                    <a:pt x="3526790" y="739546"/>
                  </a:lnTo>
                  <a:lnTo>
                    <a:pt x="3519728" y="738733"/>
                  </a:lnTo>
                  <a:lnTo>
                    <a:pt x="3513137" y="740613"/>
                  </a:lnTo>
                  <a:lnTo>
                    <a:pt x="3507727" y="744829"/>
                  </a:lnTo>
                  <a:lnTo>
                    <a:pt x="3504247" y="751014"/>
                  </a:lnTo>
                  <a:lnTo>
                    <a:pt x="3503434" y="758075"/>
                  </a:lnTo>
                  <a:lnTo>
                    <a:pt x="3505327" y="764667"/>
                  </a:lnTo>
                  <a:lnTo>
                    <a:pt x="3509543" y="770064"/>
                  </a:lnTo>
                  <a:lnTo>
                    <a:pt x="3515741" y="773557"/>
                  </a:lnTo>
                  <a:lnTo>
                    <a:pt x="3522789" y="774369"/>
                  </a:lnTo>
                  <a:lnTo>
                    <a:pt x="3529380" y="772490"/>
                  </a:lnTo>
                  <a:lnTo>
                    <a:pt x="3534791" y="768261"/>
                  </a:lnTo>
                  <a:lnTo>
                    <a:pt x="3538283" y="762076"/>
                  </a:lnTo>
                  <a:lnTo>
                    <a:pt x="3539096" y="755015"/>
                  </a:lnTo>
                  <a:close/>
                </a:path>
                <a:path w="3669665" h="1009650">
                  <a:moveTo>
                    <a:pt x="3609060" y="869213"/>
                  </a:moveTo>
                  <a:lnTo>
                    <a:pt x="3606927" y="861758"/>
                  </a:lnTo>
                  <a:lnTo>
                    <a:pt x="3602151" y="855637"/>
                  </a:lnTo>
                  <a:lnTo>
                    <a:pt x="3595166" y="851687"/>
                  </a:lnTo>
                  <a:lnTo>
                    <a:pt x="3587165" y="850773"/>
                  </a:lnTo>
                  <a:lnTo>
                    <a:pt x="3579711" y="852906"/>
                  </a:lnTo>
                  <a:lnTo>
                    <a:pt x="3573589" y="857681"/>
                  </a:lnTo>
                  <a:lnTo>
                    <a:pt x="3569652" y="864666"/>
                  </a:lnTo>
                  <a:lnTo>
                    <a:pt x="3568725" y="872667"/>
                  </a:lnTo>
                  <a:lnTo>
                    <a:pt x="3570859" y="880122"/>
                  </a:lnTo>
                  <a:lnTo>
                    <a:pt x="3575647" y="886244"/>
                  </a:lnTo>
                  <a:lnTo>
                    <a:pt x="3582657" y="890181"/>
                  </a:lnTo>
                  <a:lnTo>
                    <a:pt x="3590633" y="891108"/>
                  </a:lnTo>
                  <a:lnTo>
                    <a:pt x="3598087" y="888961"/>
                  </a:lnTo>
                  <a:lnTo>
                    <a:pt x="3604196" y="884186"/>
                  </a:lnTo>
                  <a:lnTo>
                    <a:pt x="3608146" y="877176"/>
                  </a:lnTo>
                  <a:lnTo>
                    <a:pt x="3609060" y="869213"/>
                  </a:lnTo>
                  <a:close/>
                </a:path>
                <a:path w="3669665" h="1009650">
                  <a:moveTo>
                    <a:pt x="3669398" y="987615"/>
                  </a:moveTo>
                  <a:lnTo>
                    <a:pt x="3667252" y="980160"/>
                  </a:lnTo>
                  <a:lnTo>
                    <a:pt x="3662464" y="974064"/>
                  </a:lnTo>
                  <a:lnTo>
                    <a:pt x="3655466" y="970102"/>
                  </a:lnTo>
                  <a:lnTo>
                    <a:pt x="3647490" y="969187"/>
                  </a:lnTo>
                  <a:lnTo>
                    <a:pt x="3640036" y="971308"/>
                  </a:lnTo>
                  <a:lnTo>
                    <a:pt x="3633927" y="976083"/>
                  </a:lnTo>
                  <a:lnTo>
                    <a:pt x="3629990" y="983068"/>
                  </a:lnTo>
                  <a:lnTo>
                    <a:pt x="3629063" y="991069"/>
                  </a:lnTo>
                  <a:lnTo>
                    <a:pt x="3631196" y="998524"/>
                  </a:lnTo>
                  <a:lnTo>
                    <a:pt x="3635972" y="1004633"/>
                  </a:lnTo>
                  <a:lnTo>
                    <a:pt x="3642969" y="1008570"/>
                  </a:lnTo>
                  <a:lnTo>
                    <a:pt x="3650958" y="1009510"/>
                  </a:lnTo>
                  <a:lnTo>
                    <a:pt x="3658412" y="1007376"/>
                  </a:lnTo>
                  <a:lnTo>
                    <a:pt x="3664534" y="1002601"/>
                  </a:lnTo>
                  <a:lnTo>
                    <a:pt x="3668484" y="995578"/>
                  </a:lnTo>
                  <a:lnTo>
                    <a:pt x="3669398" y="987615"/>
                  </a:lnTo>
                  <a:close/>
                </a:path>
              </a:pathLst>
            </a:custGeom>
            <a:solidFill>
              <a:srgbClr val="FFFFFF">
                <a:alpha val="22999"/>
              </a:srgbClr>
            </a:solidFill>
          </p:spPr>
          <p:txBody>
            <a:bodyPr wrap="square" lIns="0" tIns="0" rIns="0" bIns="0" rtlCol="0"/>
            <a:lstStyle/>
            <a:p>
              <a:endParaRPr/>
            </a:p>
          </p:txBody>
        </p:sp>
        <p:sp>
          <p:nvSpPr>
            <p:cNvPr id="7" name="object 7"/>
            <p:cNvSpPr/>
            <p:nvPr/>
          </p:nvSpPr>
          <p:spPr>
            <a:xfrm>
              <a:off x="5409260" y="0"/>
              <a:ext cx="4399915" cy="1041400"/>
            </a:xfrm>
            <a:custGeom>
              <a:avLst/>
              <a:gdLst/>
              <a:ahLst/>
              <a:cxnLst/>
              <a:rect l="l" t="t" r="r" b="b"/>
              <a:pathLst>
                <a:path w="4399915" h="1041400">
                  <a:moveTo>
                    <a:pt x="12496" y="1017943"/>
                  </a:moveTo>
                  <a:lnTo>
                    <a:pt x="10883" y="1014793"/>
                  </a:lnTo>
                  <a:lnTo>
                    <a:pt x="5041" y="1012901"/>
                  </a:lnTo>
                  <a:lnTo>
                    <a:pt x="1905" y="1014488"/>
                  </a:lnTo>
                  <a:lnTo>
                    <a:pt x="0" y="1020368"/>
                  </a:lnTo>
                  <a:lnTo>
                    <a:pt x="1612" y="1023467"/>
                  </a:lnTo>
                  <a:lnTo>
                    <a:pt x="7442" y="1025372"/>
                  </a:lnTo>
                  <a:lnTo>
                    <a:pt x="10591" y="1023810"/>
                  </a:lnTo>
                  <a:lnTo>
                    <a:pt x="12496" y="1017943"/>
                  </a:lnTo>
                  <a:close/>
                </a:path>
                <a:path w="4399915" h="1041400">
                  <a:moveTo>
                    <a:pt x="68033" y="896988"/>
                  </a:moveTo>
                  <a:lnTo>
                    <a:pt x="66344" y="893686"/>
                  </a:lnTo>
                  <a:lnTo>
                    <a:pt x="60172" y="891679"/>
                  </a:lnTo>
                  <a:lnTo>
                    <a:pt x="56870" y="893356"/>
                  </a:lnTo>
                  <a:lnTo>
                    <a:pt x="54864" y="899528"/>
                  </a:lnTo>
                  <a:lnTo>
                    <a:pt x="56553" y="902830"/>
                  </a:lnTo>
                  <a:lnTo>
                    <a:pt x="62725" y="904836"/>
                  </a:lnTo>
                  <a:lnTo>
                    <a:pt x="66027" y="903160"/>
                  </a:lnTo>
                  <a:lnTo>
                    <a:pt x="68033" y="896988"/>
                  </a:lnTo>
                  <a:close/>
                </a:path>
                <a:path w="4399915" h="1041400">
                  <a:moveTo>
                    <a:pt x="121500" y="1021321"/>
                  </a:moveTo>
                  <a:lnTo>
                    <a:pt x="121234" y="1020813"/>
                  </a:lnTo>
                  <a:lnTo>
                    <a:pt x="120307" y="1020508"/>
                  </a:lnTo>
                  <a:lnTo>
                    <a:pt x="119799" y="1020762"/>
                  </a:lnTo>
                  <a:lnTo>
                    <a:pt x="119494" y="1021715"/>
                  </a:lnTo>
                  <a:lnTo>
                    <a:pt x="119748" y="1022223"/>
                  </a:lnTo>
                  <a:lnTo>
                    <a:pt x="120675" y="1022515"/>
                  </a:lnTo>
                  <a:lnTo>
                    <a:pt x="121196" y="1022273"/>
                  </a:lnTo>
                  <a:lnTo>
                    <a:pt x="121500" y="1021321"/>
                  </a:lnTo>
                  <a:close/>
                </a:path>
                <a:path w="4399915" h="1041400">
                  <a:moveTo>
                    <a:pt x="140576" y="777430"/>
                  </a:moveTo>
                  <a:lnTo>
                    <a:pt x="136194" y="768807"/>
                  </a:lnTo>
                  <a:lnTo>
                    <a:pt x="120180" y="763612"/>
                  </a:lnTo>
                  <a:lnTo>
                    <a:pt x="111556" y="768007"/>
                  </a:lnTo>
                  <a:lnTo>
                    <a:pt x="106362" y="784009"/>
                  </a:lnTo>
                  <a:lnTo>
                    <a:pt x="110744" y="792632"/>
                  </a:lnTo>
                  <a:lnTo>
                    <a:pt x="126771" y="797839"/>
                  </a:lnTo>
                  <a:lnTo>
                    <a:pt x="135369" y="793432"/>
                  </a:lnTo>
                  <a:lnTo>
                    <a:pt x="140576" y="777430"/>
                  </a:lnTo>
                  <a:close/>
                </a:path>
                <a:path w="4399915" h="1041400">
                  <a:moveTo>
                    <a:pt x="178828" y="901661"/>
                  </a:moveTo>
                  <a:lnTo>
                    <a:pt x="178663" y="901319"/>
                  </a:lnTo>
                  <a:lnTo>
                    <a:pt x="178028" y="901115"/>
                  </a:lnTo>
                  <a:lnTo>
                    <a:pt x="177698" y="901293"/>
                  </a:lnTo>
                  <a:lnTo>
                    <a:pt x="177495" y="901915"/>
                  </a:lnTo>
                  <a:lnTo>
                    <a:pt x="177673" y="902233"/>
                  </a:lnTo>
                  <a:lnTo>
                    <a:pt x="178295" y="902436"/>
                  </a:lnTo>
                  <a:lnTo>
                    <a:pt x="178625" y="902271"/>
                  </a:lnTo>
                  <a:lnTo>
                    <a:pt x="178828" y="901661"/>
                  </a:lnTo>
                  <a:close/>
                </a:path>
                <a:path w="4399915" h="1041400">
                  <a:moveTo>
                    <a:pt x="193078" y="666711"/>
                  </a:moveTo>
                  <a:lnTo>
                    <a:pt x="192836" y="666229"/>
                  </a:lnTo>
                  <a:lnTo>
                    <a:pt x="191909" y="665924"/>
                  </a:lnTo>
                  <a:lnTo>
                    <a:pt x="191414" y="666165"/>
                  </a:lnTo>
                  <a:lnTo>
                    <a:pt x="191109" y="667092"/>
                  </a:lnTo>
                  <a:lnTo>
                    <a:pt x="191350" y="667613"/>
                  </a:lnTo>
                  <a:lnTo>
                    <a:pt x="192290" y="667918"/>
                  </a:lnTo>
                  <a:lnTo>
                    <a:pt x="192786" y="667639"/>
                  </a:lnTo>
                  <a:lnTo>
                    <a:pt x="193078" y="666711"/>
                  </a:lnTo>
                  <a:close/>
                </a:path>
                <a:path w="4399915" h="1041400">
                  <a:moveTo>
                    <a:pt x="238544" y="1023670"/>
                  </a:moveTo>
                  <a:lnTo>
                    <a:pt x="237769" y="1022172"/>
                  </a:lnTo>
                  <a:lnTo>
                    <a:pt x="235013" y="1021270"/>
                  </a:lnTo>
                  <a:lnTo>
                    <a:pt x="233514" y="1022032"/>
                  </a:lnTo>
                  <a:lnTo>
                    <a:pt x="232613" y="1024801"/>
                  </a:lnTo>
                  <a:lnTo>
                    <a:pt x="233375" y="1026299"/>
                  </a:lnTo>
                  <a:lnTo>
                    <a:pt x="236143" y="1027201"/>
                  </a:lnTo>
                  <a:lnTo>
                    <a:pt x="237642" y="1026439"/>
                  </a:lnTo>
                  <a:lnTo>
                    <a:pt x="238544" y="1023670"/>
                  </a:lnTo>
                  <a:close/>
                </a:path>
                <a:path w="4399915" h="1041400">
                  <a:moveTo>
                    <a:pt x="243852" y="785520"/>
                  </a:moveTo>
                  <a:lnTo>
                    <a:pt x="243611" y="785025"/>
                  </a:lnTo>
                  <a:lnTo>
                    <a:pt x="242671" y="784720"/>
                  </a:lnTo>
                  <a:lnTo>
                    <a:pt x="242189" y="784974"/>
                  </a:lnTo>
                  <a:lnTo>
                    <a:pt x="241884" y="785901"/>
                  </a:lnTo>
                  <a:lnTo>
                    <a:pt x="242125" y="786384"/>
                  </a:lnTo>
                  <a:lnTo>
                    <a:pt x="243065" y="786688"/>
                  </a:lnTo>
                  <a:lnTo>
                    <a:pt x="243547" y="786447"/>
                  </a:lnTo>
                  <a:lnTo>
                    <a:pt x="243852" y="785520"/>
                  </a:lnTo>
                  <a:close/>
                </a:path>
                <a:path w="4399915" h="1041400">
                  <a:moveTo>
                    <a:pt x="268414" y="556945"/>
                  </a:moveTo>
                  <a:lnTo>
                    <a:pt x="268084" y="556285"/>
                  </a:lnTo>
                  <a:lnTo>
                    <a:pt x="266877" y="555891"/>
                  </a:lnTo>
                  <a:lnTo>
                    <a:pt x="266192" y="556234"/>
                  </a:lnTo>
                  <a:lnTo>
                    <a:pt x="265798" y="557479"/>
                  </a:lnTo>
                  <a:lnTo>
                    <a:pt x="266141" y="558139"/>
                  </a:lnTo>
                  <a:lnTo>
                    <a:pt x="267347" y="558533"/>
                  </a:lnTo>
                  <a:lnTo>
                    <a:pt x="268008" y="558190"/>
                  </a:lnTo>
                  <a:lnTo>
                    <a:pt x="268414" y="556945"/>
                  </a:lnTo>
                  <a:close/>
                </a:path>
                <a:path w="4399915" h="1041400">
                  <a:moveTo>
                    <a:pt x="297891" y="905459"/>
                  </a:moveTo>
                  <a:lnTo>
                    <a:pt x="297370" y="904468"/>
                  </a:lnTo>
                  <a:lnTo>
                    <a:pt x="295516" y="903871"/>
                  </a:lnTo>
                  <a:lnTo>
                    <a:pt x="294538" y="904379"/>
                  </a:lnTo>
                  <a:lnTo>
                    <a:pt x="293928" y="906221"/>
                  </a:lnTo>
                  <a:lnTo>
                    <a:pt x="294436" y="907199"/>
                  </a:lnTo>
                  <a:lnTo>
                    <a:pt x="296291" y="907808"/>
                  </a:lnTo>
                  <a:lnTo>
                    <a:pt x="297294" y="907313"/>
                  </a:lnTo>
                  <a:lnTo>
                    <a:pt x="297891" y="905459"/>
                  </a:lnTo>
                  <a:close/>
                </a:path>
                <a:path w="4399915" h="1041400">
                  <a:moveTo>
                    <a:pt x="315404" y="673531"/>
                  </a:moveTo>
                  <a:lnTo>
                    <a:pt x="315150" y="673036"/>
                  </a:lnTo>
                  <a:lnTo>
                    <a:pt x="314236" y="672731"/>
                  </a:lnTo>
                  <a:lnTo>
                    <a:pt x="313740" y="672998"/>
                  </a:lnTo>
                  <a:lnTo>
                    <a:pt x="313436" y="673912"/>
                  </a:lnTo>
                  <a:lnTo>
                    <a:pt x="313702" y="674395"/>
                  </a:lnTo>
                  <a:lnTo>
                    <a:pt x="314617" y="674700"/>
                  </a:lnTo>
                  <a:lnTo>
                    <a:pt x="315112" y="674458"/>
                  </a:lnTo>
                  <a:lnTo>
                    <a:pt x="315404" y="673531"/>
                  </a:lnTo>
                  <a:close/>
                </a:path>
                <a:path w="4399915" h="1041400">
                  <a:moveTo>
                    <a:pt x="360426" y="449630"/>
                  </a:moveTo>
                  <a:lnTo>
                    <a:pt x="357301" y="443496"/>
                  </a:lnTo>
                  <a:lnTo>
                    <a:pt x="345897" y="439788"/>
                  </a:lnTo>
                  <a:lnTo>
                    <a:pt x="339775" y="442912"/>
                  </a:lnTo>
                  <a:lnTo>
                    <a:pt x="336067" y="454317"/>
                  </a:lnTo>
                  <a:lnTo>
                    <a:pt x="339191" y="460438"/>
                  </a:lnTo>
                  <a:lnTo>
                    <a:pt x="350596" y="464146"/>
                  </a:lnTo>
                  <a:lnTo>
                    <a:pt x="356717" y="461022"/>
                  </a:lnTo>
                  <a:lnTo>
                    <a:pt x="360426" y="449630"/>
                  </a:lnTo>
                  <a:close/>
                </a:path>
                <a:path w="4399915" h="1041400">
                  <a:moveTo>
                    <a:pt x="364553" y="791273"/>
                  </a:moveTo>
                  <a:lnTo>
                    <a:pt x="364299" y="790765"/>
                  </a:lnTo>
                  <a:lnTo>
                    <a:pt x="363359" y="790460"/>
                  </a:lnTo>
                  <a:lnTo>
                    <a:pt x="362864" y="790727"/>
                  </a:lnTo>
                  <a:lnTo>
                    <a:pt x="362572" y="791641"/>
                  </a:lnTo>
                  <a:lnTo>
                    <a:pt x="362826" y="792124"/>
                  </a:lnTo>
                  <a:lnTo>
                    <a:pt x="363766" y="792429"/>
                  </a:lnTo>
                  <a:lnTo>
                    <a:pt x="364248" y="792200"/>
                  </a:lnTo>
                  <a:lnTo>
                    <a:pt x="364553" y="791273"/>
                  </a:lnTo>
                  <a:close/>
                </a:path>
                <a:path w="4399915" h="1041400">
                  <a:moveTo>
                    <a:pt x="393179" y="566089"/>
                  </a:moveTo>
                  <a:lnTo>
                    <a:pt x="393026" y="565721"/>
                  </a:lnTo>
                  <a:lnTo>
                    <a:pt x="392430" y="565531"/>
                  </a:lnTo>
                  <a:lnTo>
                    <a:pt x="392074" y="565734"/>
                  </a:lnTo>
                  <a:lnTo>
                    <a:pt x="391883" y="566331"/>
                  </a:lnTo>
                  <a:lnTo>
                    <a:pt x="392061" y="566661"/>
                  </a:lnTo>
                  <a:lnTo>
                    <a:pt x="392671" y="566851"/>
                  </a:lnTo>
                  <a:lnTo>
                    <a:pt x="392988" y="566686"/>
                  </a:lnTo>
                  <a:lnTo>
                    <a:pt x="393179" y="566089"/>
                  </a:lnTo>
                  <a:close/>
                </a:path>
                <a:path w="4399915" h="1041400">
                  <a:moveTo>
                    <a:pt x="411365" y="237109"/>
                  </a:moveTo>
                  <a:lnTo>
                    <a:pt x="407060" y="228701"/>
                  </a:lnTo>
                  <a:lnTo>
                    <a:pt x="391337" y="223583"/>
                  </a:lnTo>
                  <a:lnTo>
                    <a:pt x="382905" y="227876"/>
                  </a:lnTo>
                  <a:lnTo>
                    <a:pt x="377799" y="243586"/>
                  </a:lnTo>
                  <a:lnTo>
                    <a:pt x="382092" y="252031"/>
                  </a:lnTo>
                  <a:lnTo>
                    <a:pt x="397814" y="257136"/>
                  </a:lnTo>
                  <a:lnTo>
                    <a:pt x="406260" y="252831"/>
                  </a:lnTo>
                  <a:lnTo>
                    <a:pt x="411365" y="237109"/>
                  </a:lnTo>
                  <a:close/>
                </a:path>
                <a:path w="4399915" h="1041400">
                  <a:moveTo>
                    <a:pt x="435610" y="351485"/>
                  </a:moveTo>
                  <a:lnTo>
                    <a:pt x="435533" y="351320"/>
                  </a:lnTo>
                  <a:lnTo>
                    <a:pt x="435216" y="351218"/>
                  </a:lnTo>
                  <a:lnTo>
                    <a:pt x="435051" y="351307"/>
                  </a:lnTo>
                  <a:lnTo>
                    <a:pt x="434962" y="351586"/>
                  </a:lnTo>
                  <a:lnTo>
                    <a:pt x="435038" y="351764"/>
                  </a:lnTo>
                  <a:lnTo>
                    <a:pt x="435343" y="351866"/>
                  </a:lnTo>
                  <a:lnTo>
                    <a:pt x="435571" y="351624"/>
                  </a:lnTo>
                  <a:lnTo>
                    <a:pt x="435610" y="351485"/>
                  </a:lnTo>
                  <a:close/>
                </a:path>
                <a:path w="4399915" h="1041400">
                  <a:moveTo>
                    <a:pt x="438912" y="681393"/>
                  </a:moveTo>
                  <a:lnTo>
                    <a:pt x="438746" y="681075"/>
                  </a:lnTo>
                  <a:lnTo>
                    <a:pt x="438111" y="680872"/>
                  </a:lnTo>
                  <a:lnTo>
                    <a:pt x="437794" y="681024"/>
                  </a:lnTo>
                  <a:lnTo>
                    <a:pt x="437591" y="681647"/>
                  </a:lnTo>
                  <a:lnTo>
                    <a:pt x="437756" y="681990"/>
                  </a:lnTo>
                  <a:lnTo>
                    <a:pt x="438378" y="682193"/>
                  </a:lnTo>
                  <a:lnTo>
                    <a:pt x="438708" y="682015"/>
                  </a:lnTo>
                  <a:lnTo>
                    <a:pt x="438912" y="681393"/>
                  </a:lnTo>
                  <a:close/>
                </a:path>
                <a:path w="4399915" h="1041400">
                  <a:moveTo>
                    <a:pt x="477596" y="463435"/>
                  </a:moveTo>
                  <a:lnTo>
                    <a:pt x="477431" y="463105"/>
                  </a:lnTo>
                  <a:lnTo>
                    <a:pt x="476808" y="462902"/>
                  </a:lnTo>
                  <a:lnTo>
                    <a:pt x="476478" y="463067"/>
                  </a:lnTo>
                  <a:lnTo>
                    <a:pt x="476288" y="463664"/>
                  </a:lnTo>
                  <a:lnTo>
                    <a:pt x="476453" y="463994"/>
                  </a:lnTo>
                  <a:lnTo>
                    <a:pt x="477075" y="464197"/>
                  </a:lnTo>
                  <a:lnTo>
                    <a:pt x="477405" y="464032"/>
                  </a:lnTo>
                  <a:lnTo>
                    <a:pt x="477596" y="463435"/>
                  </a:lnTo>
                  <a:close/>
                </a:path>
                <a:path w="4399915" h="1041400">
                  <a:moveTo>
                    <a:pt x="492467" y="146405"/>
                  </a:moveTo>
                  <a:lnTo>
                    <a:pt x="491642" y="144741"/>
                  </a:lnTo>
                  <a:lnTo>
                    <a:pt x="488569" y="143738"/>
                  </a:lnTo>
                  <a:lnTo>
                    <a:pt x="486905" y="144602"/>
                  </a:lnTo>
                  <a:lnTo>
                    <a:pt x="485914" y="147650"/>
                  </a:lnTo>
                  <a:lnTo>
                    <a:pt x="486752" y="149326"/>
                  </a:lnTo>
                  <a:lnTo>
                    <a:pt x="489826" y="150317"/>
                  </a:lnTo>
                  <a:lnTo>
                    <a:pt x="491477" y="149453"/>
                  </a:lnTo>
                  <a:lnTo>
                    <a:pt x="492467" y="146405"/>
                  </a:lnTo>
                  <a:close/>
                </a:path>
                <a:path w="4399915" h="1041400">
                  <a:moveTo>
                    <a:pt x="521347" y="576224"/>
                  </a:moveTo>
                  <a:lnTo>
                    <a:pt x="520928" y="575373"/>
                  </a:lnTo>
                  <a:lnTo>
                    <a:pt x="519391" y="574878"/>
                  </a:lnTo>
                  <a:lnTo>
                    <a:pt x="518553" y="575322"/>
                  </a:lnTo>
                  <a:lnTo>
                    <a:pt x="518058" y="576846"/>
                  </a:lnTo>
                  <a:lnTo>
                    <a:pt x="518477" y="577659"/>
                  </a:lnTo>
                  <a:lnTo>
                    <a:pt x="520014" y="578167"/>
                  </a:lnTo>
                  <a:lnTo>
                    <a:pt x="520839" y="577748"/>
                  </a:lnTo>
                  <a:lnTo>
                    <a:pt x="521347" y="576224"/>
                  </a:lnTo>
                  <a:close/>
                </a:path>
                <a:path w="4399915" h="1041400">
                  <a:moveTo>
                    <a:pt x="531190" y="255600"/>
                  </a:moveTo>
                  <a:lnTo>
                    <a:pt x="530364" y="253936"/>
                  </a:lnTo>
                  <a:lnTo>
                    <a:pt x="527278" y="252933"/>
                  </a:lnTo>
                  <a:lnTo>
                    <a:pt x="525627" y="253796"/>
                  </a:lnTo>
                  <a:lnTo>
                    <a:pt x="524624" y="256857"/>
                  </a:lnTo>
                  <a:lnTo>
                    <a:pt x="525462" y="258521"/>
                  </a:lnTo>
                  <a:lnTo>
                    <a:pt x="528548" y="259524"/>
                  </a:lnTo>
                  <a:lnTo>
                    <a:pt x="530199" y="258660"/>
                  </a:lnTo>
                  <a:lnTo>
                    <a:pt x="531190" y="255600"/>
                  </a:lnTo>
                  <a:close/>
                </a:path>
                <a:path w="4399915" h="1041400">
                  <a:moveTo>
                    <a:pt x="567677" y="366077"/>
                  </a:moveTo>
                  <a:lnTo>
                    <a:pt x="567575" y="365925"/>
                  </a:lnTo>
                  <a:lnTo>
                    <a:pt x="567270" y="365823"/>
                  </a:lnTo>
                  <a:lnTo>
                    <a:pt x="567118" y="365899"/>
                  </a:lnTo>
                  <a:lnTo>
                    <a:pt x="567016" y="366204"/>
                  </a:lnTo>
                  <a:lnTo>
                    <a:pt x="567093" y="366356"/>
                  </a:lnTo>
                  <a:lnTo>
                    <a:pt x="567397" y="366458"/>
                  </a:lnTo>
                  <a:lnTo>
                    <a:pt x="567575" y="366382"/>
                  </a:lnTo>
                  <a:lnTo>
                    <a:pt x="567677" y="366077"/>
                  </a:lnTo>
                  <a:close/>
                </a:path>
                <a:path w="4399915" h="1041400">
                  <a:moveTo>
                    <a:pt x="595337" y="57746"/>
                  </a:moveTo>
                  <a:lnTo>
                    <a:pt x="593661" y="54444"/>
                  </a:lnTo>
                  <a:lnTo>
                    <a:pt x="587489" y="52438"/>
                  </a:lnTo>
                  <a:lnTo>
                    <a:pt x="584200" y="54127"/>
                  </a:lnTo>
                  <a:lnTo>
                    <a:pt x="582193" y="60286"/>
                  </a:lnTo>
                  <a:lnTo>
                    <a:pt x="583869" y="63601"/>
                  </a:lnTo>
                  <a:lnTo>
                    <a:pt x="590042" y="65595"/>
                  </a:lnTo>
                  <a:lnTo>
                    <a:pt x="593331" y="63893"/>
                  </a:lnTo>
                  <a:lnTo>
                    <a:pt x="595337" y="57746"/>
                  </a:lnTo>
                  <a:close/>
                </a:path>
                <a:path w="4399915" h="1041400">
                  <a:moveTo>
                    <a:pt x="607910" y="476796"/>
                  </a:moveTo>
                  <a:lnTo>
                    <a:pt x="607834" y="476631"/>
                  </a:lnTo>
                  <a:lnTo>
                    <a:pt x="607529" y="476542"/>
                  </a:lnTo>
                  <a:lnTo>
                    <a:pt x="607314" y="476758"/>
                  </a:lnTo>
                  <a:lnTo>
                    <a:pt x="607275" y="476897"/>
                  </a:lnTo>
                  <a:lnTo>
                    <a:pt x="607352" y="477088"/>
                  </a:lnTo>
                  <a:lnTo>
                    <a:pt x="607656" y="477177"/>
                  </a:lnTo>
                  <a:lnTo>
                    <a:pt x="607822" y="477075"/>
                  </a:lnTo>
                  <a:lnTo>
                    <a:pt x="607910" y="476796"/>
                  </a:lnTo>
                  <a:close/>
                </a:path>
                <a:path w="4399915" h="1041400">
                  <a:moveTo>
                    <a:pt x="626148" y="166306"/>
                  </a:moveTo>
                  <a:lnTo>
                    <a:pt x="626071" y="166141"/>
                  </a:lnTo>
                  <a:lnTo>
                    <a:pt x="625754" y="166039"/>
                  </a:lnTo>
                  <a:lnTo>
                    <a:pt x="625589" y="166128"/>
                  </a:lnTo>
                  <a:lnTo>
                    <a:pt x="625500" y="166433"/>
                  </a:lnTo>
                  <a:lnTo>
                    <a:pt x="625576" y="166585"/>
                  </a:lnTo>
                  <a:lnTo>
                    <a:pt x="625894" y="166687"/>
                  </a:lnTo>
                  <a:lnTo>
                    <a:pt x="626059" y="166611"/>
                  </a:lnTo>
                  <a:lnTo>
                    <a:pt x="626148" y="166306"/>
                  </a:lnTo>
                  <a:close/>
                </a:path>
                <a:path w="4399915" h="1041400">
                  <a:moveTo>
                    <a:pt x="663727" y="274218"/>
                  </a:moveTo>
                  <a:lnTo>
                    <a:pt x="663638" y="274066"/>
                  </a:lnTo>
                  <a:lnTo>
                    <a:pt x="663321" y="273964"/>
                  </a:lnTo>
                  <a:lnTo>
                    <a:pt x="663168" y="274040"/>
                  </a:lnTo>
                  <a:lnTo>
                    <a:pt x="663067" y="274358"/>
                  </a:lnTo>
                  <a:lnTo>
                    <a:pt x="663130" y="274510"/>
                  </a:lnTo>
                  <a:lnTo>
                    <a:pt x="663448" y="274624"/>
                  </a:lnTo>
                  <a:lnTo>
                    <a:pt x="663625" y="274548"/>
                  </a:lnTo>
                  <a:lnTo>
                    <a:pt x="663727" y="274218"/>
                  </a:lnTo>
                  <a:close/>
                </a:path>
                <a:path w="4399915" h="1041400">
                  <a:moveTo>
                    <a:pt x="701890" y="382803"/>
                  </a:moveTo>
                  <a:lnTo>
                    <a:pt x="701802" y="382651"/>
                  </a:lnTo>
                  <a:lnTo>
                    <a:pt x="701484" y="382549"/>
                  </a:lnTo>
                  <a:lnTo>
                    <a:pt x="701344" y="382625"/>
                  </a:lnTo>
                  <a:lnTo>
                    <a:pt x="701230" y="382955"/>
                  </a:lnTo>
                  <a:lnTo>
                    <a:pt x="701306" y="383108"/>
                  </a:lnTo>
                  <a:lnTo>
                    <a:pt x="701611" y="383209"/>
                  </a:lnTo>
                  <a:lnTo>
                    <a:pt x="701789" y="383133"/>
                  </a:lnTo>
                  <a:lnTo>
                    <a:pt x="701890" y="382803"/>
                  </a:lnTo>
                  <a:close/>
                </a:path>
                <a:path w="4399915" h="1041400">
                  <a:moveTo>
                    <a:pt x="729018" y="82181"/>
                  </a:moveTo>
                  <a:lnTo>
                    <a:pt x="728954" y="82003"/>
                  </a:lnTo>
                  <a:lnTo>
                    <a:pt x="728649" y="81902"/>
                  </a:lnTo>
                  <a:lnTo>
                    <a:pt x="728472" y="82003"/>
                  </a:lnTo>
                  <a:lnTo>
                    <a:pt x="728408" y="82169"/>
                  </a:lnTo>
                  <a:lnTo>
                    <a:pt x="728370" y="82308"/>
                  </a:lnTo>
                  <a:lnTo>
                    <a:pt x="728459" y="82473"/>
                  </a:lnTo>
                  <a:lnTo>
                    <a:pt x="728776" y="82575"/>
                  </a:lnTo>
                  <a:lnTo>
                    <a:pt x="728916" y="82486"/>
                  </a:lnTo>
                  <a:lnTo>
                    <a:pt x="729018" y="82181"/>
                  </a:lnTo>
                  <a:close/>
                </a:path>
                <a:path w="4399915" h="1041400">
                  <a:moveTo>
                    <a:pt x="838187" y="3759"/>
                  </a:moveTo>
                  <a:lnTo>
                    <a:pt x="837666" y="2743"/>
                  </a:lnTo>
                  <a:lnTo>
                    <a:pt x="835825" y="2146"/>
                  </a:lnTo>
                  <a:lnTo>
                    <a:pt x="834847" y="2667"/>
                  </a:lnTo>
                  <a:lnTo>
                    <a:pt x="834237" y="4521"/>
                  </a:lnTo>
                  <a:lnTo>
                    <a:pt x="834745" y="5486"/>
                  </a:lnTo>
                  <a:lnTo>
                    <a:pt x="836587" y="6083"/>
                  </a:lnTo>
                  <a:lnTo>
                    <a:pt x="837590" y="5613"/>
                  </a:lnTo>
                  <a:lnTo>
                    <a:pt x="838187" y="3759"/>
                  </a:lnTo>
                  <a:close/>
                </a:path>
                <a:path w="4399915" h="1041400">
                  <a:moveTo>
                    <a:pt x="3052318" y="10528"/>
                  </a:moveTo>
                  <a:lnTo>
                    <a:pt x="3051822" y="9525"/>
                  </a:lnTo>
                  <a:lnTo>
                    <a:pt x="3049968" y="8928"/>
                  </a:lnTo>
                  <a:lnTo>
                    <a:pt x="3048965" y="9448"/>
                  </a:lnTo>
                  <a:lnTo>
                    <a:pt x="3048368" y="11277"/>
                  </a:lnTo>
                  <a:lnTo>
                    <a:pt x="3048889" y="12255"/>
                  </a:lnTo>
                  <a:lnTo>
                    <a:pt x="3050743" y="12865"/>
                  </a:lnTo>
                  <a:lnTo>
                    <a:pt x="3051721" y="12357"/>
                  </a:lnTo>
                  <a:lnTo>
                    <a:pt x="3052318" y="10528"/>
                  </a:lnTo>
                  <a:close/>
                </a:path>
                <a:path w="4399915" h="1041400">
                  <a:moveTo>
                    <a:pt x="3170745" y="70827"/>
                  </a:moveTo>
                  <a:lnTo>
                    <a:pt x="3170237" y="69837"/>
                  </a:lnTo>
                  <a:lnTo>
                    <a:pt x="3168383" y="69240"/>
                  </a:lnTo>
                  <a:lnTo>
                    <a:pt x="3167392" y="69735"/>
                  </a:lnTo>
                  <a:lnTo>
                    <a:pt x="3166795" y="71589"/>
                  </a:lnTo>
                  <a:lnTo>
                    <a:pt x="3167291" y="72593"/>
                  </a:lnTo>
                  <a:lnTo>
                    <a:pt x="3169145" y="73202"/>
                  </a:lnTo>
                  <a:lnTo>
                    <a:pt x="3170148" y="72682"/>
                  </a:lnTo>
                  <a:lnTo>
                    <a:pt x="3170745" y="70827"/>
                  </a:lnTo>
                  <a:close/>
                </a:path>
                <a:path w="4399915" h="1041400">
                  <a:moveTo>
                    <a:pt x="3263531" y="698"/>
                  </a:moveTo>
                  <a:lnTo>
                    <a:pt x="3263163" y="0"/>
                  </a:lnTo>
                  <a:lnTo>
                    <a:pt x="3257575" y="0"/>
                  </a:lnTo>
                  <a:lnTo>
                    <a:pt x="3256940" y="1981"/>
                  </a:lnTo>
                  <a:lnTo>
                    <a:pt x="3257766" y="3632"/>
                  </a:lnTo>
                  <a:lnTo>
                    <a:pt x="3260877" y="4635"/>
                  </a:lnTo>
                  <a:lnTo>
                    <a:pt x="3262528" y="3797"/>
                  </a:lnTo>
                  <a:lnTo>
                    <a:pt x="3263531" y="698"/>
                  </a:lnTo>
                  <a:close/>
                </a:path>
                <a:path w="4399915" h="1041400">
                  <a:moveTo>
                    <a:pt x="3288728" y="137782"/>
                  </a:moveTo>
                  <a:lnTo>
                    <a:pt x="3287293" y="134962"/>
                  </a:lnTo>
                  <a:lnTo>
                    <a:pt x="3282035" y="133261"/>
                  </a:lnTo>
                  <a:lnTo>
                    <a:pt x="3279241" y="134696"/>
                  </a:lnTo>
                  <a:lnTo>
                    <a:pt x="3277527" y="139941"/>
                  </a:lnTo>
                  <a:lnTo>
                    <a:pt x="3278962" y="142748"/>
                  </a:lnTo>
                  <a:lnTo>
                    <a:pt x="3284207" y="144449"/>
                  </a:lnTo>
                  <a:lnTo>
                    <a:pt x="3287026" y="143027"/>
                  </a:lnTo>
                  <a:lnTo>
                    <a:pt x="3288728" y="137782"/>
                  </a:lnTo>
                  <a:close/>
                </a:path>
                <a:path w="4399915" h="1041400">
                  <a:moveTo>
                    <a:pt x="3377209" y="70434"/>
                  </a:moveTo>
                  <a:lnTo>
                    <a:pt x="3376218" y="68465"/>
                  </a:lnTo>
                  <a:lnTo>
                    <a:pt x="3372510" y="67271"/>
                  </a:lnTo>
                  <a:lnTo>
                    <a:pt x="3370529" y="68262"/>
                  </a:lnTo>
                  <a:lnTo>
                    <a:pt x="3369335" y="71970"/>
                  </a:lnTo>
                  <a:lnTo>
                    <a:pt x="3370338" y="73964"/>
                  </a:lnTo>
                  <a:lnTo>
                    <a:pt x="3374034" y="75158"/>
                  </a:lnTo>
                  <a:lnTo>
                    <a:pt x="3376015" y="74142"/>
                  </a:lnTo>
                  <a:lnTo>
                    <a:pt x="3377209" y="70434"/>
                  </a:lnTo>
                  <a:close/>
                </a:path>
                <a:path w="4399915" h="1041400">
                  <a:moveTo>
                    <a:pt x="3400933" y="212026"/>
                  </a:moveTo>
                  <a:lnTo>
                    <a:pt x="3398913" y="208064"/>
                  </a:lnTo>
                  <a:lnTo>
                    <a:pt x="3391522" y="205663"/>
                  </a:lnTo>
                  <a:lnTo>
                    <a:pt x="3387547" y="207683"/>
                  </a:lnTo>
                  <a:lnTo>
                    <a:pt x="3385147" y="215061"/>
                  </a:lnTo>
                  <a:lnTo>
                    <a:pt x="3387166" y="219049"/>
                  </a:lnTo>
                  <a:lnTo>
                    <a:pt x="3394570" y="221449"/>
                  </a:lnTo>
                  <a:lnTo>
                    <a:pt x="3398545" y="219405"/>
                  </a:lnTo>
                  <a:lnTo>
                    <a:pt x="3400933" y="212026"/>
                  </a:lnTo>
                  <a:close/>
                </a:path>
                <a:path w="4399915" h="1041400">
                  <a:moveTo>
                    <a:pt x="3467671" y="3238"/>
                  </a:moveTo>
                  <a:lnTo>
                    <a:pt x="3466503" y="914"/>
                  </a:lnTo>
                  <a:lnTo>
                    <a:pt x="3463658" y="0"/>
                  </a:lnTo>
                  <a:lnTo>
                    <a:pt x="3461220" y="0"/>
                  </a:lnTo>
                  <a:lnTo>
                    <a:pt x="3459848" y="698"/>
                  </a:lnTo>
                  <a:lnTo>
                    <a:pt x="3458451" y="4991"/>
                  </a:lnTo>
                  <a:lnTo>
                    <a:pt x="3459645" y="7315"/>
                  </a:lnTo>
                  <a:lnTo>
                    <a:pt x="3463963" y="8712"/>
                  </a:lnTo>
                  <a:lnTo>
                    <a:pt x="3466274" y="7531"/>
                  </a:lnTo>
                  <a:lnTo>
                    <a:pt x="3467671" y="3238"/>
                  </a:lnTo>
                  <a:close/>
                </a:path>
                <a:path w="4399915" h="1041400">
                  <a:moveTo>
                    <a:pt x="3487864" y="146570"/>
                  </a:moveTo>
                  <a:lnTo>
                    <a:pt x="3486353" y="143598"/>
                  </a:lnTo>
                  <a:lnTo>
                    <a:pt x="3480803" y="141795"/>
                  </a:lnTo>
                  <a:lnTo>
                    <a:pt x="3477831" y="143319"/>
                  </a:lnTo>
                  <a:lnTo>
                    <a:pt x="3476028" y="148869"/>
                  </a:lnTo>
                  <a:lnTo>
                    <a:pt x="3477539" y="151841"/>
                  </a:lnTo>
                  <a:lnTo>
                    <a:pt x="3483089" y="153644"/>
                  </a:lnTo>
                  <a:lnTo>
                    <a:pt x="3486061" y="152120"/>
                  </a:lnTo>
                  <a:lnTo>
                    <a:pt x="3487864" y="146570"/>
                  </a:lnTo>
                  <a:close/>
                </a:path>
                <a:path w="4399915" h="1041400">
                  <a:moveTo>
                    <a:pt x="3505289" y="293611"/>
                  </a:moveTo>
                  <a:lnTo>
                    <a:pt x="3503434" y="289966"/>
                  </a:lnTo>
                  <a:lnTo>
                    <a:pt x="3496665" y="287769"/>
                  </a:lnTo>
                  <a:lnTo>
                    <a:pt x="3493008" y="289623"/>
                  </a:lnTo>
                  <a:lnTo>
                    <a:pt x="3490811" y="296392"/>
                  </a:lnTo>
                  <a:lnTo>
                    <a:pt x="3492677" y="300050"/>
                  </a:lnTo>
                  <a:lnTo>
                    <a:pt x="3499447" y="302247"/>
                  </a:lnTo>
                  <a:lnTo>
                    <a:pt x="3503091" y="300393"/>
                  </a:lnTo>
                  <a:lnTo>
                    <a:pt x="3505289" y="293611"/>
                  </a:lnTo>
                  <a:close/>
                </a:path>
                <a:path w="4399915" h="1041400">
                  <a:moveTo>
                    <a:pt x="3575837" y="81203"/>
                  </a:moveTo>
                  <a:lnTo>
                    <a:pt x="3574491" y="78574"/>
                  </a:lnTo>
                  <a:lnTo>
                    <a:pt x="3569551" y="76962"/>
                  </a:lnTo>
                  <a:lnTo>
                    <a:pt x="3566922" y="78308"/>
                  </a:lnTo>
                  <a:lnTo>
                    <a:pt x="3565309" y="83248"/>
                  </a:lnTo>
                  <a:lnTo>
                    <a:pt x="3566655" y="85890"/>
                  </a:lnTo>
                  <a:lnTo>
                    <a:pt x="3571595" y="87490"/>
                  </a:lnTo>
                  <a:lnTo>
                    <a:pt x="3574237" y="86156"/>
                  </a:lnTo>
                  <a:lnTo>
                    <a:pt x="3575837" y="81203"/>
                  </a:lnTo>
                  <a:close/>
                </a:path>
                <a:path w="4399915" h="1041400">
                  <a:moveTo>
                    <a:pt x="3593084" y="229184"/>
                  </a:moveTo>
                  <a:lnTo>
                    <a:pt x="3591229" y="225526"/>
                  </a:lnTo>
                  <a:lnTo>
                    <a:pt x="3584448" y="223329"/>
                  </a:lnTo>
                  <a:lnTo>
                    <a:pt x="3580815" y="225196"/>
                  </a:lnTo>
                  <a:lnTo>
                    <a:pt x="3578618" y="231965"/>
                  </a:lnTo>
                  <a:lnTo>
                    <a:pt x="3580473" y="235597"/>
                  </a:lnTo>
                  <a:lnTo>
                    <a:pt x="3587254" y="237794"/>
                  </a:lnTo>
                  <a:lnTo>
                    <a:pt x="3590887" y="235953"/>
                  </a:lnTo>
                  <a:lnTo>
                    <a:pt x="3593084" y="229184"/>
                  </a:lnTo>
                  <a:close/>
                </a:path>
                <a:path w="4399915" h="1041400">
                  <a:moveTo>
                    <a:pt x="3609251" y="380682"/>
                  </a:moveTo>
                  <a:lnTo>
                    <a:pt x="3606304" y="374878"/>
                  </a:lnTo>
                  <a:lnTo>
                    <a:pt x="3595522" y="371373"/>
                  </a:lnTo>
                  <a:lnTo>
                    <a:pt x="3589731" y="374332"/>
                  </a:lnTo>
                  <a:lnTo>
                    <a:pt x="3586226" y="385114"/>
                  </a:lnTo>
                  <a:lnTo>
                    <a:pt x="3589172" y="390906"/>
                  </a:lnTo>
                  <a:lnTo>
                    <a:pt x="3599954" y="394411"/>
                  </a:lnTo>
                  <a:lnTo>
                    <a:pt x="3605746" y="391452"/>
                  </a:lnTo>
                  <a:lnTo>
                    <a:pt x="3609251" y="380682"/>
                  </a:lnTo>
                  <a:close/>
                </a:path>
                <a:path w="4399915" h="1041400">
                  <a:moveTo>
                    <a:pt x="3664242" y="16065"/>
                  </a:moveTo>
                  <a:lnTo>
                    <a:pt x="3662896" y="13411"/>
                  </a:lnTo>
                  <a:lnTo>
                    <a:pt x="3657955" y="11798"/>
                  </a:lnTo>
                  <a:lnTo>
                    <a:pt x="3655314" y="13169"/>
                  </a:lnTo>
                  <a:lnTo>
                    <a:pt x="3653713" y="18084"/>
                  </a:lnTo>
                  <a:lnTo>
                    <a:pt x="3655060" y="20726"/>
                  </a:lnTo>
                  <a:lnTo>
                    <a:pt x="3660000" y="22326"/>
                  </a:lnTo>
                  <a:lnTo>
                    <a:pt x="3662642" y="20993"/>
                  </a:lnTo>
                  <a:lnTo>
                    <a:pt x="3664242" y="16065"/>
                  </a:lnTo>
                  <a:close/>
                </a:path>
                <a:path w="4399915" h="1041400">
                  <a:moveTo>
                    <a:pt x="3680041" y="165100"/>
                  </a:moveTo>
                  <a:lnTo>
                    <a:pt x="3678364" y="161772"/>
                  </a:lnTo>
                  <a:lnTo>
                    <a:pt x="3672192" y="159766"/>
                  </a:lnTo>
                  <a:lnTo>
                    <a:pt x="3668877" y="161467"/>
                  </a:lnTo>
                  <a:lnTo>
                    <a:pt x="3666883" y="167627"/>
                  </a:lnTo>
                  <a:lnTo>
                    <a:pt x="3668560" y="170929"/>
                  </a:lnTo>
                  <a:lnTo>
                    <a:pt x="3674732" y="172935"/>
                  </a:lnTo>
                  <a:lnTo>
                    <a:pt x="3678034" y="171246"/>
                  </a:lnTo>
                  <a:lnTo>
                    <a:pt x="3680041" y="165100"/>
                  </a:lnTo>
                  <a:close/>
                </a:path>
                <a:path w="4399915" h="1041400">
                  <a:moveTo>
                    <a:pt x="3692829" y="317919"/>
                  </a:moveTo>
                  <a:lnTo>
                    <a:pt x="3690721" y="313766"/>
                  </a:lnTo>
                  <a:lnTo>
                    <a:pt x="3683025" y="311277"/>
                  </a:lnTo>
                  <a:lnTo>
                    <a:pt x="3678885" y="313385"/>
                  </a:lnTo>
                  <a:lnTo>
                    <a:pt x="3676370" y="321081"/>
                  </a:lnTo>
                  <a:lnTo>
                    <a:pt x="3678491" y="325221"/>
                  </a:lnTo>
                  <a:lnTo>
                    <a:pt x="3686187" y="327723"/>
                  </a:lnTo>
                  <a:lnTo>
                    <a:pt x="3690328" y="325615"/>
                  </a:lnTo>
                  <a:lnTo>
                    <a:pt x="3692829" y="317919"/>
                  </a:lnTo>
                  <a:close/>
                </a:path>
                <a:path w="4399915" h="1041400">
                  <a:moveTo>
                    <a:pt x="3705517" y="474179"/>
                  </a:moveTo>
                  <a:lnTo>
                    <a:pt x="3701973" y="467245"/>
                  </a:lnTo>
                  <a:lnTo>
                    <a:pt x="3689045" y="463042"/>
                  </a:lnTo>
                  <a:lnTo>
                    <a:pt x="3682098" y="466559"/>
                  </a:lnTo>
                  <a:lnTo>
                    <a:pt x="3677882" y="479513"/>
                  </a:lnTo>
                  <a:lnTo>
                    <a:pt x="3681425" y="486486"/>
                  </a:lnTo>
                  <a:lnTo>
                    <a:pt x="3694366" y="490689"/>
                  </a:lnTo>
                  <a:lnTo>
                    <a:pt x="3701313" y="487121"/>
                  </a:lnTo>
                  <a:lnTo>
                    <a:pt x="3705517" y="474179"/>
                  </a:lnTo>
                  <a:close/>
                </a:path>
                <a:path w="4399915" h="1041400">
                  <a:moveTo>
                    <a:pt x="3766502" y="101244"/>
                  </a:moveTo>
                  <a:lnTo>
                    <a:pt x="3765080" y="98450"/>
                  </a:lnTo>
                  <a:lnTo>
                    <a:pt x="3759835" y="96748"/>
                  </a:lnTo>
                  <a:lnTo>
                    <a:pt x="3757028" y="98171"/>
                  </a:lnTo>
                  <a:lnTo>
                    <a:pt x="3755326" y="103441"/>
                  </a:lnTo>
                  <a:lnTo>
                    <a:pt x="3756761" y="106235"/>
                  </a:lnTo>
                  <a:lnTo>
                    <a:pt x="3761994" y="107937"/>
                  </a:lnTo>
                  <a:lnTo>
                    <a:pt x="3764800" y="106514"/>
                  </a:lnTo>
                  <a:lnTo>
                    <a:pt x="3766502" y="101244"/>
                  </a:lnTo>
                  <a:close/>
                </a:path>
                <a:path w="4399915" h="1041400">
                  <a:moveTo>
                    <a:pt x="3779926" y="254584"/>
                  </a:moveTo>
                  <a:lnTo>
                    <a:pt x="3777742" y="250266"/>
                  </a:lnTo>
                  <a:lnTo>
                    <a:pt x="3769715" y="247662"/>
                  </a:lnTo>
                  <a:lnTo>
                    <a:pt x="3765423" y="249872"/>
                  </a:lnTo>
                  <a:lnTo>
                    <a:pt x="3762819" y="257873"/>
                  </a:lnTo>
                  <a:lnTo>
                    <a:pt x="3765004" y="262178"/>
                  </a:lnTo>
                  <a:lnTo>
                    <a:pt x="3773017" y="264782"/>
                  </a:lnTo>
                  <a:lnTo>
                    <a:pt x="3777323" y="262585"/>
                  </a:lnTo>
                  <a:lnTo>
                    <a:pt x="3779926" y="254584"/>
                  </a:lnTo>
                  <a:close/>
                </a:path>
                <a:path w="4399915" h="1041400">
                  <a:moveTo>
                    <a:pt x="3787749" y="412267"/>
                  </a:moveTo>
                  <a:lnTo>
                    <a:pt x="3785209" y="407289"/>
                  </a:lnTo>
                  <a:lnTo>
                    <a:pt x="3775976" y="404291"/>
                  </a:lnTo>
                  <a:lnTo>
                    <a:pt x="3771011" y="406831"/>
                  </a:lnTo>
                  <a:lnTo>
                    <a:pt x="3768001" y="416077"/>
                  </a:lnTo>
                  <a:lnTo>
                    <a:pt x="3770541" y="421043"/>
                  </a:lnTo>
                  <a:lnTo>
                    <a:pt x="3779774" y="424040"/>
                  </a:lnTo>
                  <a:lnTo>
                    <a:pt x="3784739" y="421513"/>
                  </a:lnTo>
                  <a:lnTo>
                    <a:pt x="3787749" y="412267"/>
                  </a:lnTo>
                  <a:close/>
                </a:path>
                <a:path w="4399915" h="1041400">
                  <a:moveTo>
                    <a:pt x="3791432" y="574268"/>
                  </a:moveTo>
                  <a:lnTo>
                    <a:pt x="3788384" y="568299"/>
                  </a:lnTo>
                  <a:lnTo>
                    <a:pt x="3777310" y="564705"/>
                  </a:lnTo>
                  <a:lnTo>
                    <a:pt x="3771341" y="567740"/>
                  </a:lnTo>
                  <a:lnTo>
                    <a:pt x="3767734" y="578840"/>
                  </a:lnTo>
                  <a:lnTo>
                    <a:pt x="3770782" y="584784"/>
                  </a:lnTo>
                  <a:lnTo>
                    <a:pt x="3781856" y="588378"/>
                  </a:lnTo>
                  <a:lnTo>
                    <a:pt x="3787825" y="585368"/>
                  </a:lnTo>
                  <a:lnTo>
                    <a:pt x="3791432" y="574268"/>
                  </a:lnTo>
                  <a:close/>
                </a:path>
                <a:path w="4399915" h="1041400">
                  <a:moveTo>
                    <a:pt x="3866604" y="191414"/>
                  </a:moveTo>
                  <a:lnTo>
                    <a:pt x="3864394" y="187109"/>
                  </a:lnTo>
                  <a:lnTo>
                    <a:pt x="3856393" y="184492"/>
                  </a:lnTo>
                  <a:lnTo>
                    <a:pt x="3852087" y="186702"/>
                  </a:lnTo>
                  <a:lnTo>
                    <a:pt x="3849497" y="194703"/>
                  </a:lnTo>
                  <a:lnTo>
                    <a:pt x="3851668" y="199009"/>
                  </a:lnTo>
                  <a:lnTo>
                    <a:pt x="3859682" y="201612"/>
                  </a:lnTo>
                  <a:lnTo>
                    <a:pt x="3864000" y="199415"/>
                  </a:lnTo>
                  <a:lnTo>
                    <a:pt x="3866604" y="191414"/>
                  </a:lnTo>
                  <a:close/>
                </a:path>
                <a:path w="4399915" h="1041400">
                  <a:moveTo>
                    <a:pt x="3874185" y="349554"/>
                  </a:moveTo>
                  <a:lnTo>
                    <a:pt x="3871582" y="344424"/>
                  </a:lnTo>
                  <a:lnTo>
                    <a:pt x="3862044" y="341325"/>
                  </a:lnTo>
                  <a:lnTo>
                    <a:pt x="3856901" y="343941"/>
                  </a:lnTo>
                  <a:lnTo>
                    <a:pt x="3853802" y="353491"/>
                  </a:lnTo>
                  <a:lnTo>
                    <a:pt x="3856418" y="358635"/>
                  </a:lnTo>
                  <a:lnTo>
                    <a:pt x="3865956" y="361734"/>
                  </a:lnTo>
                  <a:lnTo>
                    <a:pt x="3871087" y="359105"/>
                  </a:lnTo>
                  <a:lnTo>
                    <a:pt x="3874185" y="349554"/>
                  </a:lnTo>
                  <a:close/>
                </a:path>
                <a:path w="4399915" h="1041400">
                  <a:moveTo>
                    <a:pt x="3876167" y="512152"/>
                  </a:moveTo>
                  <a:lnTo>
                    <a:pt x="3873373" y="506691"/>
                  </a:lnTo>
                  <a:lnTo>
                    <a:pt x="3863200" y="503389"/>
                  </a:lnTo>
                  <a:lnTo>
                    <a:pt x="3857764" y="506171"/>
                  </a:lnTo>
                  <a:lnTo>
                    <a:pt x="3854450" y="516343"/>
                  </a:lnTo>
                  <a:lnTo>
                    <a:pt x="3857218" y="521779"/>
                  </a:lnTo>
                  <a:lnTo>
                    <a:pt x="3867404" y="525094"/>
                  </a:lnTo>
                  <a:lnTo>
                    <a:pt x="3872852" y="522325"/>
                  </a:lnTo>
                  <a:lnTo>
                    <a:pt x="3876167" y="512152"/>
                  </a:lnTo>
                  <a:close/>
                </a:path>
                <a:path w="4399915" h="1041400">
                  <a:moveTo>
                    <a:pt x="3878478" y="678192"/>
                  </a:moveTo>
                  <a:lnTo>
                    <a:pt x="3874020" y="669417"/>
                  </a:lnTo>
                  <a:lnTo>
                    <a:pt x="3857675" y="664108"/>
                  </a:lnTo>
                  <a:lnTo>
                    <a:pt x="3848925" y="668591"/>
                  </a:lnTo>
                  <a:lnTo>
                    <a:pt x="3843617" y="684911"/>
                  </a:lnTo>
                  <a:lnTo>
                    <a:pt x="3848062" y="693699"/>
                  </a:lnTo>
                  <a:lnTo>
                    <a:pt x="3864406" y="699008"/>
                  </a:lnTo>
                  <a:lnTo>
                    <a:pt x="3873169" y="694524"/>
                  </a:lnTo>
                  <a:lnTo>
                    <a:pt x="3878478" y="678192"/>
                  </a:lnTo>
                  <a:close/>
                </a:path>
                <a:path w="4399915" h="1041400">
                  <a:moveTo>
                    <a:pt x="3953573" y="789940"/>
                  </a:moveTo>
                  <a:lnTo>
                    <a:pt x="3951681" y="783361"/>
                  </a:lnTo>
                  <a:lnTo>
                    <a:pt x="3947452" y="777963"/>
                  </a:lnTo>
                  <a:lnTo>
                    <a:pt x="3941267" y="774471"/>
                  </a:lnTo>
                  <a:lnTo>
                    <a:pt x="3934206" y="773658"/>
                  </a:lnTo>
                  <a:lnTo>
                    <a:pt x="3927614" y="775538"/>
                  </a:lnTo>
                  <a:lnTo>
                    <a:pt x="3922204" y="779754"/>
                  </a:lnTo>
                  <a:lnTo>
                    <a:pt x="3918724" y="785939"/>
                  </a:lnTo>
                  <a:lnTo>
                    <a:pt x="3917912" y="793000"/>
                  </a:lnTo>
                  <a:lnTo>
                    <a:pt x="3919804" y="799592"/>
                  </a:lnTo>
                  <a:lnTo>
                    <a:pt x="3924020" y="804989"/>
                  </a:lnTo>
                  <a:lnTo>
                    <a:pt x="3930218" y="808482"/>
                  </a:lnTo>
                  <a:lnTo>
                    <a:pt x="3937266" y="809294"/>
                  </a:lnTo>
                  <a:lnTo>
                    <a:pt x="3943858" y="807415"/>
                  </a:lnTo>
                  <a:lnTo>
                    <a:pt x="3949268" y="803186"/>
                  </a:lnTo>
                  <a:lnTo>
                    <a:pt x="3952760" y="797001"/>
                  </a:lnTo>
                  <a:lnTo>
                    <a:pt x="3953573" y="789940"/>
                  </a:lnTo>
                  <a:close/>
                </a:path>
                <a:path w="4399915" h="1041400">
                  <a:moveTo>
                    <a:pt x="3958628" y="287286"/>
                  </a:moveTo>
                  <a:lnTo>
                    <a:pt x="3956443" y="282981"/>
                  </a:lnTo>
                  <a:lnTo>
                    <a:pt x="3948417" y="280365"/>
                  </a:lnTo>
                  <a:lnTo>
                    <a:pt x="3944112" y="282575"/>
                  </a:lnTo>
                  <a:lnTo>
                    <a:pt x="3941508" y="290588"/>
                  </a:lnTo>
                  <a:lnTo>
                    <a:pt x="3943705" y="294855"/>
                  </a:lnTo>
                  <a:lnTo>
                    <a:pt x="3951732" y="297472"/>
                  </a:lnTo>
                  <a:lnTo>
                    <a:pt x="3956024" y="295313"/>
                  </a:lnTo>
                  <a:lnTo>
                    <a:pt x="3958628" y="287286"/>
                  </a:lnTo>
                  <a:close/>
                </a:path>
                <a:path w="4399915" h="1041400">
                  <a:moveTo>
                    <a:pt x="3959441" y="616915"/>
                  </a:moveTo>
                  <a:lnTo>
                    <a:pt x="3956151" y="610463"/>
                  </a:lnTo>
                  <a:lnTo>
                    <a:pt x="3944137" y="606552"/>
                  </a:lnTo>
                  <a:lnTo>
                    <a:pt x="3937685" y="609841"/>
                  </a:lnTo>
                  <a:lnTo>
                    <a:pt x="3933774" y="621855"/>
                  </a:lnTo>
                  <a:lnTo>
                    <a:pt x="3937063" y="628307"/>
                  </a:lnTo>
                  <a:lnTo>
                    <a:pt x="3949077" y="632206"/>
                  </a:lnTo>
                  <a:lnTo>
                    <a:pt x="3955542" y="628929"/>
                  </a:lnTo>
                  <a:lnTo>
                    <a:pt x="3959441" y="616915"/>
                  </a:lnTo>
                  <a:close/>
                </a:path>
                <a:path w="4399915" h="1041400">
                  <a:moveTo>
                    <a:pt x="3963187" y="449605"/>
                  </a:moveTo>
                  <a:lnTo>
                    <a:pt x="3960076" y="443484"/>
                  </a:lnTo>
                  <a:lnTo>
                    <a:pt x="3948684" y="439788"/>
                  </a:lnTo>
                  <a:lnTo>
                    <a:pt x="3942562" y="442912"/>
                  </a:lnTo>
                  <a:lnTo>
                    <a:pt x="3938854" y="454304"/>
                  </a:lnTo>
                  <a:lnTo>
                    <a:pt x="3941978" y="460425"/>
                  </a:lnTo>
                  <a:lnTo>
                    <a:pt x="3953370" y="464134"/>
                  </a:lnTo>
                  <a:lnTo>
                    <a:pt x="3959479" y="461010"/>
                  </a:lnTo>
                  <a:lnTo>
                    <a:pt x="3963187" y="449605"/>
                  </a:lnTo>
                  <a:close/>
                </a:path>
                <a:path w="4399915" h="1041400">
                  <a:moveTo>
                    <a:pt x="4037596" y="726071"/>
                  </a:moveTo>
                  <a:lnTo>
                    <a:pt x="4033456" y="717969"/>
                  </a:lnTo>
                  <a:lnTo>
                    <a:pt x="4018356" y="713066"/>
                  </a:lnTo>
                  <a:lnTo>
                    <a:pt x="4010253" y="717194"/>
                  </a:lnTo>
                  <a:lnTo>
                    <a:pt x="4005338" y="732307"/>
                  </a:lnTo>
                  <a:lnTo>
                    <a:pt x="4009479" y="740397"/>
                  </a:lnTo>
                  <a:lnTo>
                    <a:pt x="4024566" y="745312"/>
                  </a:lnTo>
                  <a:lnTo>
                    <a:pt x="4032694" y="741184"/>
                  </a:lnTo>
                  <a:lnTo>
                    <a:pt x="4037596" y="726071"/>
                  </a:lnTo>
                  <a:close/>
                </a:path>
                <a:path w="4399915" h="1041400">
                  <a:moveTo>
                    <a:pt x="4045331" y="554685"/>
                  </a:moveTo>
                  <a:lnTo>
                    <a:pt x="4041965" y="548055"/>
                  </a:lnTo>
                  <a:lnTo>
                    <a:pt x="4029646" y="544042"/>
                  </a:lnTo>
                  <a:lnTo>
                    <a:pt x="4023017" y="547433"/>
                  </a:lnTo>
                  <a:lnTo>
                    <a:pt x="4019029" y="559739"/>
                  </a:lnTo>
                  <a:lnTo>
                    <a:pt x="4022394" y="566356"/>
                  </a:lnTo>
                  <a:lnTo>
                    <a:pt x="4034713" y="570357"/>
                  </a:lnTo>
                  <a:lnTo>
                    <a:pt x="4041343" y="566978"/>
                  </a:lnTo>
                  <a:lnTo>
                    <a:pt x="4045331" y="554685"/>
                  </a:lnTo>
                  <a:close/>
                </a:path>
                <a:path w="4399915" h="1041400">
                  <a:moveTo>
                    <a:pt x="4048226" y="387464"/>
                  </a:moveTo>
                  <a:lnTo>
                    <a:pt x="4045280" y="381685"/>
                  </a:lnTo>
                  <a:lnTo>
                    <a:pt x="4034498" y="378180"/>
                  </a:lnTo>
                  <a:lnTo>
                    <a:pt x="4028719" y="381127"/>
                  </a:lnTo>
                  <a:lnTo>
                    <a:pt x="4025214" y="391922"/>
                  </a:lnTo>
                  <a:lnTo>
                    <a:pt x="4028160" y="397700"/>
                  </a:lnTo>
                  <a:lnTo>
                    <a:pt x="4038943" y="401205"/>
                  </a:lnTo>
                  <a:lnTo>
                    <a:pt x="4044721" y="398259"/>
                  </a:lnTo>
                  <a:lnTo>
                    <a:pt x="4048226" y="387464"/>
                  </a:lnTo>
                  <a:close/>
                </a:path>
                <a:path w="4399915" h="1041400">
                  <a:moveTo>
                    <a:pt x="4108627" y="841641"/>
                  </a:moveTo>
                  <a:lnTo>
                    <a:pt x="4106621" y="834605"/>
                  </a:lnTo>
                  <a:lnTo>
                    <a:pt x="4102125" y="828840"/>
                  </a:lnTo>
                  <a:lnTo>
                    <a:pt x="4095534" y="825119"/>
                  </a:lnTo>
                  <a:lnTo>
                    <a:pt x="4088003" y="824255"/>
                  </a:lnTo>
                  <a:lnTo>
                    <a:pt x="4080980" y="826274"/>
                  </a:lnTo>
                  <a:lnTo>
                    <a:pt x="4075214" y="830783"/>
                  </a:lnTo>
                  <a:lnTo>
                    <a:pt x="4071505" y="837374"/>
                  </a:lnTo>
                  <a:lnTo>
                    <a:pt x="4070629" y="844905"/>
                  </a:lnTo>
                  <a:lnTo>
                    <a:pt x="4072648" y="851928"/>
                  </a:lnTo>
                  <a:lnTo>
                    <a:pt x="4077144" y="857694"/>
                  </a:lnTo>
                  <a:lnTo>
                    <a:pt x="4083735" y="861402"/>
                  </a:lnTo>
                  <a:lnTo>
                    <a:pt x="4091254" y="862279"/>
                  </a:lnTo>
                  <a:lnTo>
                    <a:pt x="4098277" y="860259"/>
                  </a:lnTo>
                  <a:lnTo>
                    <a:pt x="4104043" y="855764"/>
                  </a:lnTo>
                  <a:lnTo>
                    <a:pt x="4107764" y="849160"/>
                  </a:lnTo>
                  <a:lnTo>
                    <a:pt x="4108627" y="841641"/>
                  </a:lnTo>
                  <a:close/>
                </a:path>
                <a:path w="4399915" h="1041400">
                  <a:moveTo>
                    <a:pt x="4121975" y="664057"/>
                  </a:moveTo>
                  <a:lnTo>
                    <a:pt x="4118191" y="656628"/>
                  </a:lnTo>
                  <a:lnTo>
                    <a:pt x="4104309" y="652119"/>
                  </a:lnTo>
                  <a:lnTo>
                    <a:pt x="4096880" y="655904"/>
                  </a:lnTo>
                  <a:lnTo>
                    <a:pt x="4092384" y="669747"/>
                  </a:lnTo>
                  <a:lnTo>
                    <a:pt x="4096169" y="677202"/>
                  </a:lnTo>
                  <a:lnTo>
                    <a:pt x="4110037" y="681710"/>
                  </a:lnTo>
                  <a:lnTo>
                    <a:pt x="4117479" y="677900"/>
                  </a:lnTo>
                  <a:lnTo>
                    <a:pt x="4121975" y="664057"/>
                  </a:lnTo>
                  <a:close/>
                </a:path>
                <a:path w="4399915" h="1041400">
                  <a:moveTo>
                    <a:pt x="4130916" y="492493"/>
                  </a:moveTo>
                  <a:lnTo>
                    <a:pt x="4127538" y="485876"/>
                  </a:lnTo>
                  <a:lnTo>
                    <a:pt x="4115219" y="481876"/>
                  </a:lnTo>
                  <a:lnTo>
                    <a:pt x="4108615" y="485241"/>
                  </a:lnTo>
                  <a:lnTo>
                    <a:pt x="4104602" y="497586"/>
                  </a:lnTo>
                  <a:lnTo>
                    <a:pt x="4107980" y="504190"/>
                  </a:lnTo>
                  <a:lnTo>
                    <a:pt x="4120286" y="508190"/>
                  </a:lnTo>
                  <a:lnTo>
                    <a:pt x="4126903" y="504825"/>
                  </a:lnTo>
                  <a:lnTo>
                    <a:pt x="4130916" y="492493"/>
                  </a:lnTo>
                  <a:close/>
                </a:path>
                <a:path w="4399915" h="1041400">
                  <a:moveTo>
                    <a:pt x="4162361" y="959015"/>
                  </a:moveTo>
                  <a:lnTo>
                    <a:pt x="4159415" y="953211"/>
                  </a:lnTo>
                  <a:lnTo>
                    <a:pt x="4148632" y="949706"/>
                  </a:lnTo>
                  <a:lnTo>
                    <a:pt x="4142829" y="952665"/>
                  </a:lnTo>
                  <a:lnTo>
                    <a:pt x="4139336" y="963447"/>
                  </a:lnTo>
                  <a:lnTo>
                    <a:pt x="4142282" y="969238"/>
                  </a:lnTo>
                  <a:lnTo>
                    <a:pt x="4153065" y="972743"/>
                  </a:lnTo>
                  <a:lnTo>
                    <a:pt x="4158856" y="969784"/>
                  </a:lnTo>
                  <a:lnTo>
                    <a:pt x="4162361" y="959015"/>
                  </a:lnTo>
                  <a:close/>
                </a:path>
                <a:path w="4399915" h="1041400">
                  <a:moveTo>
                    <a:pt x="4192930" y="777417"/>
                  </a:moveTo>
                  <a:lnTo>
                    <a:pt x="4188536" y="768807"/>
                  </a:lnTo>
                  <a:lnTo>
                    <a:pt x="4172534" y="763600"/>
                  </a:lnTo>
                  <a:lnTo>
                    <a:pt x="4163923" y="767981"/>
                  </a:lnTo>
                  <a:lnTo>
                    <a:pt x="4158716" y="784009"/>
                  </a:lnTo>
                  <a:lnTo>
                    <a:pt x="4163098" y="792632"/>
                  </a:lnTo>
                  <a:lnTo>
                    <a:pt x="4179112" y="797839"/>
                  </a:lnTo>
                  <a:lnTo>
                    <a:pt x="4187723" y="793432"/>
                  </a:lnTo>
                  <a:lnTo>
                    <a:pt x="4192930" y="777417"/>
                  </a:lnTo>
                  <a:close/>
                </a:path>
                <a:path w="4399915" h="1041400">
                  <a:moveTo>
                    <a:pt x="4207357" y="601865"/>
                  </a:moveTo>
                  <a:lnTo>
                    <a:pt x="4203662" y="594563"/>
                  </a:lnTo>
                  <a:lnTo>
                    <a:pt x="4190098" y="590169"/>
                  </a:lnTo>
                  <a:lnTo>
                    <a:pt x="4182808" y="593890"/>
                  </a:lnTo>
                  <a:lnTo>
                    <a:pt x="4178414" y="607441"/>
                  </a:lnTo>
                  <a:lnTo>
                    <a:pt x="4182122" y="614705"/>
                  </a:lnTo>
                  <a:lnTo>
                    <a:pt x="4195686" y="619112"/>
                  </a:lnTo>
                  <a:lnTo>
                    <a:pt x="4202963" y="615403"/>
                  </a:lnTo>
                  <a:lnTo>
                    <a:pt x="4207357" y="601865"/>
                  </a:lnTo>
                  <a:close/>
                </a:path>
                <a:path w="4399915" h="1041400">
                  <a:moveTo>
                    <a:pt x="4247375" y="896416"/>
                  </a:moveTo>
                  <a:lnTo>
                    <a:pt x="4244924" y="891616"/>
                  </a:lnTo>
                  <a:lnTo>
                    <a:pt x="4235996" y="888707"/>
                  </a:lnTo>
                  <a:lnTo>
                    <a:pt x="4231195" y="891159"/>
                  </a:lnTo>
                  <a:lnTo>
                    <a:pt x="4228300" y="900074"/>
                  </a:lnTo>
                  <a:lnTo>
                    <a:pt x="4230725" y="904887"/>
                  </a:lnTo>
                  <a:lnTo>
                    <a:pt x="4239666" y="907796"/>
                  </a:lnTo>
                  <a:lnTo>
                    <a:pt x="4244479" y="905332"/>
                  </a:lnTo>
                  <a:lnTo>
                    <a:pt x="4247375" y="896416"/>
                  </a:lnTo>
                  <a:close/>
                </a:path>
                <a:path w="4399915" h="1041400">
                  <a:moveTo>
                    <a:pt x="4278414" y="715022"/>
                  </a:moveTo>
                  <a:lnTo>
                    <a:pt x="4274185" y="706767"/>
                  </a:lnTo>
                  <a:lnTo>
                    <a:pt x="4258792" y="701763"/>
                  </a:lnTo>
                  <a:lnTo>
                    <a:pt x="4250499" y="705954"/>
                  </a:lnTo>
                  <a:lnTo>
                    <a:pt x="4245495" y="721360"/>
                  </a:lnTo>
                  <a:lnTo>
                    <a:pt x="4249725" y="729640"/>
                  </a:lnTo>
                  <a:lnTo>
                    <a:pt x="4265130" y="734644"/>
                  </a:lnTo>
                  <a:lnTo>
                    <a:pt x="4273410" y="730427"/>
                  </a:lnTo>
                  <a:lnTo>
                    <a:pt x="4278414" y="715022"/>
                  </a:lnTo>
                  <a:close/>
                </a:path>
                <a:path w="4399915" h="1041400">
                  <a:moveTo>
                    <a:pt x="4314952" y="1017257"/>
                  </a:moveTo>
                  <a:lnTo>
                    <a:pt x="4312640" y="1009142"/>
                  </a:lnTo>
                  <a:lnTo>
                    <a:pt x="4307446" y="1002499"/>
                  </a:lnTo>
                  <a:lnTo>
                    <a:pt x="4299851" y="998207"/>
                  </a:lnTo>
                  <a:lnTo>
                    <a:pt x="4291165" y="997204"/>
                  </a:lnTo>
                  <a:lnTo>
                    <a:pt x="4283049" y="999528"/>
                  </a:lnTo>
                  <a:lnTo>
                    <a:pt x="4276407" y="1004722"/>
                  </a:lnTo>
                  <a:lnTo>
                    <a:pt x="4272127" y="1012329"/>
                  </a:lnTo>
                  <a:lnTo>
                    <a:pt x="4271111" y="1021016"/>
                  </a:lnTo>
                  <a:lnTo>
                    <a:pt x="4273435" y="1029131"/>
                  </a:lnTo>
                  <a:lnTo>
                    <a:pt x="4278630" y="1035773"/>
                  </a:lnTo>
                  <a:lnTo>
                    <a:pt x="4286250" y="1040053"/>
                  </a:lnTo>
                  <a:lnTo>
                    <a:pt x="4294911" y="1041057"/>
                  </a:lnTo>
                  <a:lnTo>
                    <a:pt x="4303014" y="1038733"/>
                  </a:lnTo>
                  <a:lnTo>
                    <a:pt x="4309656" y="1033551"/>
                  </a:lnTo>
                  <a:lnTo>
                    <a:pt x="4313961" y="1025931"/>
                  </a:lnTo>
                  <a:lnTo>
                    <a:pt x="4314952" y="1017257"/>
                  </a:lnTo>
                  <a:close/>
                </a:path>
                <a:path w="4399915" h="1041400">
                  <a:moveTo>
                    <a:pt x="4341063" y="833958"/>
                  </a:moveTo>
                  <a:lnTo>
                    <a:pt x="4339336" y="827887"/>
                  </a:lnTo>
                  <a:lnTo>
                    <a:pt x="4335450" y="822934"/>
                  </a:lnTo>
                  <a:lnTo>
                    <a:pt x="4329785" y="819721"/>
                  </a:lnTo>
                  <a:lnTo>
                    <a:pt x="4323296" y="818972"/>
                  </a:lnTo>
                  <a:lnTo>
                    <a:pt x="4317238" y="820712"/>
                  </a:lnTo>
                  <a:lnTo>
                    <a:pt x="4312259" y="824598"/>
                  </a:lnTo>
                  <a:lnTo>
                    <a:pt x="4309059" y="830275"/>
                  </a:lnTo>
                  <a:lnTo>
                    <a:pt x="4308310" y="836752"/>
                  </a:lnTo>
                  <a:lnTo>
                    <a:pt x="4310062" y="842810"/>
                  </a:lnTo>
                  <a:lnTo>
                    <a:pt x="4313948" y="847763"/>
                  </a:lnTo>
                  <a:lnTo>
                    <a:pt x="4319638" y="850963"/>
                  </a:lnTo>
                  <a:lnTo>
                    <a:pt x="4326102" y="851712"/>
                  </a:lnTo>
                  <a:lnTo>
                    <a:pt x="4332160" y="849985"/>
                  </a:lnTo>
                  <a:lnTo>
                    <a:pt x="4337126" y="846112"/>
                  </a:lnTo>
                  <a:lnTo>
                    <a:pt x="4340326" y="840435"/>
                  </a:lnTo>
                  <a:lnTo>
                    <a:pt x="4341063" y="833958"/>
                  </a:lnTo>
                  <a:close/>
                </a:path>
                <a:path w="4399915" h="1041400">
                  <a:moveTo>
                    <a:pt x="4399356" y="954189"/>
                  </a:moveTo>
                  <a:lnTo>
                    <a:pt x="4397413" y="947369"/>
                  </a:lnTo>
                  <a:lnTo>
                    <a:pt x="4393057" y="941793"/>
                  </a:lnTo>
                  <a:lnTo>
                    <a:pt x="4386681" y="938199"/>
                  </a:lnTo>
                  <a:lnTo>
                    <a:pt x="4379379" y="937348"/>
                  </a:lnTo>
                  <a:lnTo>
                    <a:pt x="4372559" y="939292"/>
                  </a:lnTo>
                  <a:lnTo>
                    <a:pt x="4366984" y="943660"/>
                  </a:lnTo>
                  <a:lnTo>
                    <a:pt x="4363377" y="950074"/>
                  </a:lnTo>
                  <a:lnTo>
                    <a:pt x="4362526" y="957351"/>
                  </a:lnTo>
                  <a:lnTo>
                    <a:pt x="4364482" y="964158"/>
                  </a:lnTo>
                  <a:lnTo>
                    <a:pt x="4368851" y="969746"/>
                  </a:lnTo>
                  <a:lnTo>
                    <a:pt x="4375251" y="973353"/>
                  </a:lnTo>
                  <a:lnTo>
                    <a:pt x="4382528" y="974178"/>
                  </a:lnTo>
                  <a:lnTo>
                    <a:pt x="4389336" y="972235"/>
                  </a:lnTo>
                  <a:lnTo>
                    <a:pt x="4394911" y="967867"/>
                  </a:lnTo>
                  <a:lnTo>
                    <a:pt x="4398518" y="961491"/>
                  </a:lnTo>
                  <a:lnTo>
                    <a:pt x="4399356" y="954189"/>
                  </a:lnTo>
                  <a:close/>
                </a:path>
              </a:pathLst>
            </a:custGeom>
            <a:solidFill>
              <a:srgbClr val="FFFFFF">
                <a:alpha val="22999"/>
              </a:srgbClr>
            </a:solidFill>
          </p:spPr>
          <p:txBody>
            <a:bodyPr wrap="square" lIns="0" tIns="0" rIns="0" bIns="0" rtlCol="0"/>
            <a:lstStyle/>
            <a:p>
              <a:endParaRPr/>
            </a:p>
          </p:txBody>
        </p:sp>
        <p:sp>
          <p:nvSpPr>
            <p:cNvPr id="8" name="object 8"/>
            <p:cNvSpPr/>
            <p:nvPr/>
          </p:nvSpPr>
          <p:spPr>
            <a:xfrm>
              <a:off x="4936439" y="1701"/>
              <a:ext cx="5307965" cy="1044575"/>
            </a:xfrm>
            <a:custGeom>
              <a:avLst/>
              <a:gdLst/>
              <a:ahLst/>
              <a:cxnLst/>
              <a:rect l="l" t="t" r="r" b="b"/>
              <a:pathLst>
                <a:path w="5307965" h="1044575">
                  <a:moveTo>
                    <a:pt x="56705" y="1008037"/>
                  </a:moveTo>
                  <a:lnTo>
                    <a:pt x="53695" y="997534"/>
                  </a:lnTo>
                  <a:lnTo>
                    <a:pt x="46977" y="988936"/>
                  </a:lnTo>
                  <a:lnTo>
                    <a:pt x="37134" y="983373"/>
                  </a:lnTo>
                  <a:lnTo>
                    <a:pt x="25920" y="982091"/>
                  </a:lnTo>
                  <a:lnTo>
                    <a:pt x="15430" y="985100"/>
                  </a:lnTo>
                  <a:lnTo>
                    <a:pt x="6832" y="991831"/>
                  </a:lnTo>
                  <a:lnTo>
                    <a:pt x="1295" y="1001674"/>
                  </a:lnTo>
                  <a:lnTo>
                    <a:pt x="0" y="1012901"/>
                  </a:lnTo>
                  <a:lnTo>
                    <a:pt x="2997" y="1023378"/>
                  </a:lnTo>
                  <a:lnTo>
                    <a:pt x="9715" y="1031976"/>
                  </a:lnTo>
                  <a:lnTo>
                    <a:pt x="19545" y="1037526"/>
                  </a:lnTo>
                  <a:lnTo>
                    <a:pt x="30772" y="1038821"/>
                  </a:lnTo>
                  <a:lnTo>
                    <a:pt x="41262" y="1035812"/>
                  </a:lnTo>
                  <a:lnTo>
                    <a:pt x="49860" y="1029093"/>
                  </a:lnTo>
                  <a:lnTo>
                    <a:pt x="55410" y="1019263"/>
                  </a:lnTo>
                  <a:lnTo>
                    <a:pt x="56705" y="1008037"/>
                  </a:lnTo>
                  <a:close/>
                </a:path>
                <a:path w="5307965" h="1044575">
                  <a:moveTo>
                    <a:pt x="94475" y="884567"/>
                  </a:moveTo>
                  <a:lnTo>
                    <a:pt x="92456" y="877531"/>
                  </a:lnTo>
                  <a:lnTo>
                    <a:pt x="87960" y="871778"/>
                  </a:lnTo>
                  <a:lnTo>
                    <a:pt x="81356" y="868045"/>
                  </a:lnTo>
                  <a:lnTo>
                    <a:pt x="73837" y="867181"/>
                  </a:lnTo>
                  <a:lnTo>
                    <a:pt x="66814" y="869200"/>
                  </a:lnTo>
                  <a:lnTo>
                    <a:pt x="61048" y="873696"/>
                  </a:lnTo>
                  <a:lnTo>
                    <a:pt x="57340" y="880287"/>
                  </a:lnTo>
                  <a:lnTo>
                    <a:pt x="56464" y="887818"/>
                  </a:lnTo>
                  <a:lnTo>
                    <a:pt x="58483" y="894842"/>
                  </a:lnTo>
                  <a:lnTo>
                    <a:pt x="62979" y="900595"/>
                  </a:lnTo>
                  <a:lnTo>
                    <a:pt x="69570" y="904303"/>
                  </a:lnTo>
                  <a:lnTo>
                    <a:pt x="77101" y="905179"/>
                  </a:lnTo>
                  <a:lnTo>
                    <a:pt x="84124" y="903173"/>
                  </a:lnTo>
                  <a:lnTo>
                    <a:pt x="89890" y="898677"/>
                  </a:lnTo>
                  <a:lnTo>
                    <a:pt x="93611" y="892073"/>
                  </a:lnTo>
                  <a:lnTo>
                    <a:pt x="94475" y="884567"/>
                  </a:lnTo>
                  <a:close/>
                </a:path>
                <a:path w="5307965" h="1044575">
                  <a:moveTo>
                    <a:pt x="142684" y="761631"/>
                  </a:moveTo>
                  <a:lnTo>
                    <a:pt x="139065" y="754507"/>
                  </a:lnTo>
                  <a:lnTo>
                    <a:pt x="125818" y="750201"/>
                  </a:lnTo>
                  <a:lnTo>
                    <a:pt x="118694" y="753833"/>
                  </a:lnTo>
                  <a:lnTo>
                    <a:pt x="114401" y="767067"/>
                  </a:lnTo>
                  <a:lnTo>
                    <a:pt x="118021" y="774204"/>
                  </a:lnTo>
                  <a:lnTo>
                    <a:pt x="131279" y="778510"/>
                  </a:lnTo>
                  <a:lnTo>
                    <a:pt x="138391" y="774865"/>
                  </a:lnTo>
                  <a:lnTo>
                    <a:pt x="142684" y="761631"/>
                  </a:lnTo>
                  <a:close/>
                </a:path>
                <a:path w="5307965" h="1044575">
                  <a:moveTo>
                    <a:pt x="156286" y="1010526"/>
                  </a:moveTo>
                  <a:lnTo>
                    <a:pt x="154571" y="1004582"/>
                  </a:lnTo>
                  <a:lnTo>
                    <a:pt x="150761" y="999705"/>
                  </a:lnTo>
                  <a:lnTo>
                    <a:pt x="145199" y="996556"/>
                  </a:lnTo>
                  <a:lnTo>
                    <a:pt x="138823" y="995832"/>
                  </a:lnTo>
                  <a:lnTo>
                    <a:pt x="132880" y="997534"/>
                  </a:lnTo>
                  <a:lnTo>
                    <a:pt x="128016" y="1001344"/>
                  </a:lnTo>
                  <a:lnTo>
                    <a:pt x="124879" y="1006906"/>
                  </a:lnTo>
                  <a:lnTo>
                    <a:pt x="124142" y="1013294"/>
                  </a:lnTo>
                  <a:lnTo>
                    <a:pt x="125844" y="1019238"/>
                  </a:lnTo>
                  <a:lnTo>
                    <a:pt x="129641" y="1024102"/>
                  </a:lnTo>
                  <a:lnTo>
                    <a:pt x="135229" y="1027239"/>
                  </a:lnTo>
                  <a:lnTo>
                    <a:pt x="141579" y="1027988"/>
                  </a:lnTo>
                  <a:lnTo>
                    <a:pt x="147523" y="1026287"/>
                  </a:lnTo>
                  <a:lnTo>
                    <a:pt x="152400" y="1022477"/>
                  </a:lnTo>
                  <a:lnTo>
                    <a:pt x="155562" y="1016876"/>
                  </a:lnTo>
                  <a:lnTo>
                    <a:pt x="156286" y="1010526"/>
                  </a:lnTo>
                  <a:close/>
                </a:path>
                <a:path w="5307965" h="1044575">
                  <a:moveTo>
                    <a:pt x="200291" y="642734"/>
                  </a:moveTo>
                  <a:lnTo>
                    <a:pt x="196989" y="636295"/>
                  </a:lnTo>
                  <a:lnTo>
                    <a:pt x="184975" y="632383"/>
                  </a:lnTo>
                  <a:lnTo>
                    <a:pt x="178523" y="635673"/>
                  </a:lnTo>
                  <a:lnTo>
                    <a:pt x="174625" y="647700"/>
                  </a:lnTo>
                  <a:lnTo>
                    <a:pt x="177901" y="654138"/>
                  </a:lnTo>
                  <a:lnTo>
                    <a:pt x="189928" y="658037"/>
                  </a:lnTo>
                  <a:lnTo>
                    <a:pt x="196380" y="654761"/>
                  </a:lnTo>
                  <a:lnTo>
                    <a:pt x="200291" y="642734"/>
                  </a:lnTo>
                  <a:close/>
                </a:path>
                <a:path w="5307965" h="1044575">
                  <a:moveTo>
                    <a:pt x="215150" y="886104"/>
                  </a:moveTo>
                  <a:lnTo>
                    <a:pt x="212394" y="876503"/>
                  </a:lnTo>
                  <a:lnTo>
                    <a:pt x="206235" y="868629"/>
                  </a:lnTo>
                  <a:lnTo>
                    <a:pt x="197218" y="863536"/>
                  </a:lnTo>
                  <a:lnTo>
                    <a:pt x="186905" y="862342"/>
                  </a:lnTo>
                  <a:lnTo>
                    <a:pt x="177292" y="865085"/>
                  </a:lnTo>
                  <a:lnTo>
                    <a:pt x="169405" y="871232"/>
                  </a:lnTo>
                  <a:lnTo>
                    <a:pt x="164312" y="880249"/>
                  </a:lnTo>
                  <a:lnTo>
                    <a:pt x="163118" y="890574"/>
                  </a:lnTo>
                  <a:lnTo>
                    <a:pt x="165874" y="900201"/>
                  </a:lnTo>
                  <a:lnTo>
                    <a:pt x="172046" y="908088"/>
                  </a:lnTo>
                  <a:lnTo>
                    <a:pt x="181089" y="913180"/>
                  </a:lnTo>
                  <a:lnTo>
                    <a:pt x="191363" y="914374"/>
                  </a:lnTo>
                  <a:lnTo>
                    <a:pt x="200990" y="911606"/>
                  </a:lnTo>
                  <a:lnTo>
                    <a:pt x="208864" y="905433"/>
                  </a:lnTo>
                  <a:lnTo>
                    <a:pt x="213969" y="896391"/>
                  </a:lnTo>
                  <a:lnTo>
                    <a:pt x="215150" y="886104"/>
                  </a:lnTo>
                  <a:close/>
                </a:path>
                <a:path w="5307965" h="1044575">
                  <a:moveTo>
                    <a:pt x="257632" y="527977"/>
                  </a:moveTo>
                  <a:lnTo>
                    <a:pt x="256197" y="525183"/>
                  </a:lnTo>
                  <a:lnTo>
                    <a:pt x="250964" y="523481"/>
                  </a:lnTo>
                  <a:lnTo>
                    <a:pt x="248158" y="524903"/>
                  </a:lnTo>
                  <a:lnTo>
                    <a:pt x="246456" y="530148"/>
                  </a:lnTo>
                  <a:lnTo>
                    <a:pt x="247891" y="532968"/>
                  </a:lnTo>
                  <a:lnTo>
                    <a:pt x="253111" y="534657"/>
                  </a:lnTo>
                  <a:lnTo>
                    <a:pt x="255930" y="533222"/>
                  </a:lnTo>
                  <a:lnTo>
                    <a:pt x="257632" y="527977"/>
                  </a:lnTo>
                  <a:close/>
                </a:path>
                <a:path w="5307965" h="1044575">
                  <a:moveTo>
                    <a:pt x="259029" y="764552"/>
                  </a:moveTo>
                  <a:lnTo>
                    <a:pt x="255231" y="757085"/>
                  </a:lnTo>
                  <a:lnTo>
                    <a:pt x="241350" y="752576"/>
                  </a:lnTo>
                  <a:lnTo>
                    <a:pt x="233908" y="756386"/>
                  </a:lnTo>
                  <a:lnTo>
                    <a:pt x="229412" y="770242"/>
                  </a:lnTo>
                  <a:lnTo>
                    <a:pt x="233197" y="777684"/>
                  </a:lnTo>
                  <a:lnTo>
                    <a:pt x="247078" y="782193"/>
                  </a:lnTo>
                  <a:lnTo>
                    <a:pt x="254533" y="778395"/>
                  </a:lnTo>
                  <a:lnTo>
                    <a:pt x="259029" y="764552"/>
                  </a:lnTo>
                  <a:close/>
                </a:path>
                <a:path w="5307965" h="1044575">
                  <a:moveTo>
                    <a:pt x="273977" y="298780"/>
                  </a:moveTo>
                  <a:lnTo>
                    <a:pt x="273900" y="298627"/>
                  </a:lnTo>
                  <a:lnTo>
                    <a:pt x="273596" y="298526"/>
                  </a:lnTo>
                  <a:lnTo>
                    <a:pt x="273431" y="298602"/>
                  </a:lnTo>
                  <a:lnTo>
                    <a:pt x="273316" y="298932"/>
                  </a:lnTo>
                  <a:lnTo>
                    <a:pt x="273418" y="299097"/>
                  </a:lnTo>
                  <a:lnTo>
                    <a:pt x="273723" y="299199"/>
                  </a:lnTo>
                  <a:lnTo>
                    <a:pt x="273926" y="298945"/>
                  </a:lnTo>
                  <a:lnTo>
                    <a:pt x="273977" y="298780"/>
                  </a:lnTo>
                  <a:close/>
                </a:path>
                <a:path w="5307965" h="1044575">
                  <a:moveTo>
                    <a:pt x="278879" y="1011288"/>
                  </a:moveTo>
                  <a:lnTo>
                    <a:pt x="276098" y="1001560"/>
                  </a:lnTo>
                  <a:lnTo>
                    <a:pt x="269862" y="993584"/>
                  </a:lnTo>
                  <a:lnTo>
                    <a:pt x="260743" y="988441"/>
                  </a:lnTo>
                  <a:lnTo>
                    <a:pt x="250317" y="987234"/>
                  </a:lnTo>
                  <a:lnTo>
                    <a:pt x="240588" y="990015"/>
                  </a:lnTo>
                  <a:lnTo>
                    <a:pt x="232613" y="996251"/>
                  </a:lnTo>
                  <a:lnTo>
                    <a:pt x="227469" y="1005382"/>
                  </a:lnTo>
                  <a:lnTo>
                    <a:pt x="226263" y="1015784"/>
                  </a:lnTo>
                  <a:lnTo>
                    <a:pt x="229057" y="1025512"/>
                  </a:lnTo>
                  <a:lnTo>
                    <a:pt x="235292" y="1033487"/>
                  </a:lnTo>
                  <a:lnTo>
                    <a:pt x="244424" y="1038644"/>
                  </a:lnTo>
                  <a:lnTo>
                    <a:pt x="254825" y="1039837"/>
                  </a:lnTo>
                  <a:lnTo>
                    <a:pt x="264553" y="1037043"/>
                  </a:lnTo>
                  <a:lnTo>
                    <a:pt x="272529" y="1030820"/>
                  </a:lnTo>
                  <a:lnTo>
                    <a:pt x="277685" y="1021702"/>
                  </a:lnTo>
                  <a:lnTo>
                    <a:pt x="278879" y="1011288"/>
                  </a:lnTo>
                  <a:close/>
                </a:path>
                <a:path w="5307965" h="1044575">
                  <a:moveTo>
                    <a:pt x="317144" y="647065"/>
                  </a:moveTo>
                  <a:lnTo>
                    <a:pt x="314096" y="641096"/>
                  </a:lnTo>
                  <a:lnTo>
                    <a:pt x="303034" y="637501"/>
                  </a:lnTo>
                  <a:lnTo>
                    <a:pt x="297053" y="640537"/>
                  </a:lnTo>
                  <a:lnTo>
                    <a:pt x="293446" y="651637"/>
                  </a:lnTo>
                  <a:lnTo>
                    <a:pt x="296494" y="657606"/>
                  </a:lnTo>
                  <a:lnTo>
                    <a:pt x="307568" y="661200"/>
                  </a:lnTo>
                  <a:lnTo>
                    <a:pt x="313537" y="658164"/>
                  </a:lnTo>
                  <a:lnTo>
                    <a:pt x="317144" y="647065"/>
                  </a:lnTo>
                  <a:close/>
                </a:path>
                <a:path w="5307965" h="1044575">
                  <a:moveTo>
                    <a:pt x="325932" y="888822"/>
                  </a:moveTo>
                  <a:lnTo>
                    <a:pt x="323545" y="880503"/>
                  </a:lnTo>
                  <a:lnTo>
                    <a:pt x="318211" y="873683"/>
                  </a:lnTo>
                  <a:lnTo>
                    <a:pt x="310388" y="869276"/>
                  </a:lnTo>
                  <a:lnTo>
                    <a:pt x="301485" y="868260"/>
                  </a:lnTo>
                  <a:lnTo>
                    <a:pt x="293179" y="870648"/>
                  </a:lnTo>
                  <a:lnTo>
                    <a:pt x="286359" y="875969"/>
                  </a:lnTo>
                  <a:lnTo>
                    <a:pt x="281965" y="883767"/>
                  </a:lnTo>
                  <a:lnTo>
                    <a:pt x="280924" y="892683"/>
                  </a:lnTo>
                  <a:lnTo>
                    <a:pt x="283311" y="901001"/>
                  </a:lnTo>
                  <a:lnTo>
                    <a:pt x="288632" y="907821"/>
                  </a:lnTo>
                  <a:lnTo>
                    <a:pt x="296443" y="912215"/>
                  </a:lnTo>
                  <a:lnTo>
                    <a:pt x="305358" y="913257"/>
                  </a:lnTo>
                  <a:lnTo>
                    <a:pt x="313677" y="910869"/>
                  </a:lnTo>
                  <a:lnTo>
                    <a:pt x="320497" y="905548"/>
                  </a:lnTo>
                  <a:lnTo>
                    <a:pt x="324904" y="897724"/>
                  </a:lnTo>
                  <a:lnTo>
                    <a:pt x="325932" y="888822"/>
                  </a:lnTo>
                  <a:close/>
                </a:path>
                <a:path w="5307965" h="1044575">
                  <a:moveTo>
                    <a:pt x="329730" y="414731"/>
                  </a:moveTo>
                  <a:lnTo>
                    <a:pt x="327812" y="410895"/>
                  </a:lnTo>
                  <a:lnTo>
                    <a:pt x="320713" y="408597"/>
                  </a:lnTo>
                  <a:lnTo>
                    <a:pt x="316903" y="410552"/>
                  </a:lnTo>
                  <a:lnTo>
                    <a:pt x="314604" y="417626"/>
                  </a:lnTo>
                  <a:lnTo>
                    <a:pt x="316547" y="421436"/>
                  </a:lnTo>
                  <a:lnTo>
                    <a:pt x="323634" y="423748"/>
                  </a:lnTo>
                  <a:lnTo>
                    <a:pt x="327431" y="421805"/>
                  </a:lnTo>
                  <a:lnTo>
                    <a:pt x="329730" y="414731"/>
                  </a:lnTo>
                  <a:close/>
                </a:path>
                <a:path w="5307965" h="1044575">
                  <a:moveTo>
                    <a:pt x="352107" y="191287"/>
                  </a:moveTo>
                  <a:lnTo>
                    <a:pt x="352018" y="191109"/>
                  </a:lnTo>
                  <a:lnTo>
                    <a:pt x="351713" y="191008"/>
                  </a:lnTo>
                  <a:lnTo>
                    <a:pt x="351510" y="191249"/>
                  </a:lnTo>
                  <a:lnTo>
                    <a:pt x="351459" y="191389"/>
                  </a:lnTo>
                  <a:lnTo>
                    <a:pt x="351536" y="191566"/>
                  </a:lnTo>
                  <a:lnTo>
                    <a:pt x="351828" y="191668"/>
                  </a:lnTo>
                  <a:lnTo>
                    <a:pt x="352018" y="191566"/>
                  </a:lnTo>
                  <a:lnTo>
                    <a:pt x="352107" y="191287"/>
                  </a:lnTo>
                  <a:close/>
                </a:path>
                <a:path w="5307965" h="1044575">
                  <a:moveTo>
                    <a:pt x="374802" y="768070"/>
                  </a:moveTo>
                  <a:lnTo>
                    <a:pt x="371182" y="760958"/>
                  </a:lnTo>
                  <a:lnTo>
                    <a:pt x="357924" y="756653"/>
                  </a:lnTo>
                  <a:lnTo>
                    <a:pt x="350824" y="760272"/>
                  </a:lnTo>
                  <a:lnTo>
                    <a:pt x="346519" y="773531"/>
                  </a:lnTo>
                  <a:lnTo>
                    <a:pt x="350139" y="780630"/>
                  </a:lnTo>
                  <a:lnTo>
                    <a:pt x="363397" y="784948"/>
                  </a:lnTo>
                  <a:lnTo>
                    <a:pt x="370497" y="781316"/>
                  </a:lnTo>
                  <a:lnTo>
                    <a:pt x="374802" y="768070"/>
                  </a:lnTo>
                  <a:close/>
                </a:path>
                <a:path w="5307965" h="1044575">
                  <a:moveTo>
                    <a:pt x="382422" y="532549"/>
                  </a:moveTo>
                  <a:lnTo>
                    <a:pt x="379818" y="527443"/>
                  </a:lnTo>
                  <a:lnTo>
                    <a:pt x="370268" y="524332"/>
                  </a:lnTo>
                  <a:lnTo>
                    <a:pt x="365137" y="526935"/>
                  </a:lnTo>
                  <a:lnTo>
                    <a:pt x="362026" y="536498"/>
                  </a:lnTo>
                  <a:lnTo>
                    <a:pt x="364642" y="541642"/>
                  </a:lnTo>
                  <a:lnTo>
                    <a:pt x="374192" y="544741"/>
                  </a:lnTo>
                  <a:lnTo>
                    <a:pt x="379310" y="542112"/>
                  </a:lnTo>
                  <a:lnTo>
                    <a:pt x="382422" y="532549"/>
                  </a:lnTo>
                  <a:close/>
                </a:path>
                <a:path w="5307965" h="1044575">
                  <a:moveTo>
                    <a:pt x="394157" y="1012901"/>
                  </a:moveTo>
                  <a:lnTo>
                    <a:pt x="391121" y="1002309"/>
                  </a:lnTo>
                  <a:lnTo>
                    <a:pt x="384340" y="993622"/>
                  </a:lnTo>
                  <a:lnTo>
                    <a:pt x="374396" y="988009"/>
                  </a:lnTo>
                  <a:lnTo>
                    <a:pt x="363054" y="986701"/>
                  </a:lnTo>
                  <a:lnTo>
                    <a:pt x="352450" y="989736"/>
                  </a:lnTo>
                  <a:lnTo>
                    <a:pt x="343776" y="996518"/>
                  </a:lnTo>
                  <a:lnTo>
                    <a:pt x="338175" y="1006462"/>
                  </a:lnTo>
                  <a:lnTo>
                    <a:pt x="336854" y="1017803"/>
                  </a:lnTo>
                  <a:lnTo>
                    <a:pt x="339890" y="1028395"/>
                  </a:lnTo>
                  <a:lnTo>
                    <a:pt x="346671" y="1037082"/>
                  </a:lnTo>
                  <a:lnTo>
                    <a:pt x="356628" y="1042682"/>
                  </a:lnTo>
                  <a:lnTo>
                    <a:pt x="367969" y="1043990"/>
                  </a:lnTo>
                  <a:lnTo>
                    <a:pt x="378561" y="1040955"/>
                  </a:lnTo>
                  <a:lnTo>
                    <a:pt x="387248" y="1034173"/>
                  </a:lnTo>
                  <a:lnTo>
                    <a:pt x="392861" y="1024229"/>
                  </a:lnTo>
                  <a:lnTo>
                    <a:pt x="394157" y="1012901"/>
                  </a:lnTo>
                  <a:close/>
                </a:path>
                <a:path w="5307965" h="1044575">
                  <a:moveTo>
                    <a:pt x="403250" y="305714"/>
                  </a:moveTo>
                  <a:lnTo>
                    <a:pt x="401840" y="302907"/>
                  </a:lnTo>
                  <a:lnTo>
                    <a:pt x="396595" y="301193"/>
                  </a:lnTo>
                  <a:lnTo>
                    <a:pt x="393763" y="302641"/>
                  </a:lnTo>
                  <a:lnTo>
                    <a:pt x="392074" y="307860"/>
                  </a:lnTo>
                  <a:lnTo>
                    <a:pt x="393509" y="310692"/>
                  </a:lnTo>
                  <a:lnTo>
                    <a:pt x="398754" y="312394"/>
                  </a:lnTo>
                  <a:lnTo>
                    <a:pt x="401548" y="310946"/>
                  </a:lnTo>
                  <a:lnTo>
                    <a:pt x="403250" y="305714"/>
                  </a:lnTo>
                  <a:close/>
                </a:path>
                <a:path w="5307965" h="1044575">
                  <a:moveTo>
                    <a:pt x="436587" y="651598"/>
                  </a:moveTo>
                  <a:lnTo>
                    <a:pt x="433387" y="645312"/>
                  </a:lnTo>
                  <a:lnTo>
                    <a:pt x="421665" y="641502"/>
                  </a:lnTo>
                  <a:lnTo>
                    <a:pt x="415391" y="644702"/>
                  </a:lnTo>
                  <a:lnTo>
                    <a:pt x="411594" y="656424"/>
                  </a:lnTo>
                  <a:lnTo>
                    <a:pt x="414769" y="662698"/>
                  </a:lnTo>
                  <a:lnTo>
                    <a:pt x="426491" y="666508"/>
                  </a:lnTo>
                  <a:lnTo>
                    <a:pt x="432777" y="663308"/>
                  </a:lnTo>
                  <a:lnTo>
                    <a:pt x="436587" y="651598"/>
                  </a:lnTo>
                  <a:close/>
                </a:path>
                <a:path w="5307965" h="1044575">
                  <a:moveTo>
                    <a:pt x="453224" y="890473"/>
                  </a:moveTo>
                  <a:lnTo>
                    <a:pt x="449541" y="877608"/>
                  </a:lnTo>
                  <a:lnTo>
                    <a:pt x="441312" y="867067"/>
                  </a:lnTo>
                  <a:lnTo>
                    <a:pt x="429247" y="860247"/>
                  </a:lnTo>
                  <a:lnTo>
                    <a:pt x="415467" y="858672"/>
                  </a:lnTo>
                  <a:lnTo>
                    <a:pt x="402615" y="862355"/>
                  </a:lnTo>
                  <a:lnTo>
                    <a:pt x="392074" y="870610"/>
                  </a:lnTo>
                  <a:lnTo>
                    <a:pt x="385279" y="882675"/>
                  </a:lnTo>
                  <a:lnTo>
                    <a:pt x="383679" y="896454"/>
                  </a:lnTo>
                  <a:lnTo>
                    <a:pt x="387350" y="909320"/>
                  </a:lnTo>
                  <a:lnTo>
                    <a:pt x="395579" y="919861"/>
                  </a:lnTo>
                  <a:lnTo>
                    <a:pt x="407657" y="926668"/>
                  </a:lnTo>
                  <a:lnTo>
                    <a:pt x="421424" y="928255"/>
                  </a:lnTo>
                  <a:lnTo>
                    <a:pt x="434289" y="924560"/>
                  </a:lnTo>
                  <a:lnTo>
                    <a:pt x="444830" y="916317"/>
                  </a:lnTo>
                  <a:lnTo>
                    <a:pt x="451637" y="904240"/>
                  </a:lnTo>
                  <a:lnTo>
                    <a:pt x="453224" y="890473"/>
                  </a:lnTo>
                  <a:close/>
                </a:path>
                <a:path w="5307965" h="1044575">
                  <a:moveTo>
                    <a:pt x="453402" y="421576"/>
                  </a:moveTo>
                  <a:lnTo>
                    <a:pt x="451205" y="417271"/>
                  </a:lnTo>
                  <a:lnTo>
                    <a:pt x="443179" y="414667"/>
                  </a:lnTo>
                  <a:lnTo>
                    <a:pt x="438899" y="416864"/>
                  </a:lnTo>
                  <a:lnTo>
                    <a:pt x="436283" y="424891"/>
                  </a:lnTo>
                  <a:lnTo>
                    <a:pt x="438467" y="429158"/>
                  </a:lnTo>
                  <a:lnTo>
                    <a:pt x="446493" y="431774"/>
                  </a:lnTo>
                  <a:lnTo>
                    <a:pt x="450786" y="429602"/>
                  </a:lnTo>
                  <a:lnTo>
                    <a:pt x="453402" y="421576"/>
                  </a:lnTo>
                  <a:close/>
                </a:path>
                <a:path w="5307965" h="1044575">
                  <a:moveTo>
                    <a:pt x="482968" y="200329"/>
                  </a:moveTo>
                  <a:lnTo>
                    <a:pt x="481774" y="197993"/>
                  </a:lnTo>
                  <a:lnTo>
                    <a:pt x="477456" y="196583"/>
                  </a:lnTo>
                  <a:lnTo>
                    <a:pt x="475145" y="197789"/>
                  </a:lnTo>
                  <a:lnTo>
                    <a:pt x="473748" y="202095"/>
                  </a:lnTo>
                  <a:lnTo>
                    <a:pt x="474916" y="204393"/>
                  </a:lnTo>
                  <a:lnTo>
                    <a:pt x="479247" y="205790"/>
                  </a:lnTo>
                  <a:lnTo>
                    <a:pt x="481571" y="204635"/>
                  </a:lnTo>
                  <a:lnTo>
                    <a:pt x="482968" y="200329"/>
                  </a:lnTo>
                  <a:close/>
                </a:path>
                <a:path w="5307965" h="1044575">
                  <a:moveTo>
                    <a:pt x="508368" y="772033"/>
                  </a:moveTo>
                  <a:lnTo>
                    <a:pt x="505155" y="760793"/>
                  </a:lnTo>
                  <a:lnTo>
                    <a:pt x="497954" y="751573"/>
                  </a:lnTo>
                  <a:lnTo>
                    <a:pt x="487413" y="745617"/>
                  </a:lnTo>
                  <a:lnTo>
                    <a:pt x="475373" y="744232"/>
                  </a:lnTo>
                  <a:lnTo>
                    <a:pt x="464134" y="747458"/>
                  </a:lnTo>
                  <a:lnTo>
                    <a:pt x="454926" y="754659"/>
                  </a:lnTo>
                  <a:lnTo>
                    <a:pt x="448983" y="765200"/>
                  </a:lnTo>
                  <a:lnTo>
                    <a:pt x="447586" y="777252"/>
                  </a:lnTo>
                  <a:lnTo>
                    <a:pt x="450799" y="788492"/>
                  </a:lnTo>
                  <a:lnTo>
                    <a:pt x="458000" y="797699"/>
                  </a:lnTo>
                  <a:lnTo>
                    <a:pt x="468553" y="803643"/>
                  </a:lnTo>
                  <a:lnTo>
                    <a:pt x="480580" y="805040"/>
                  </a:lnTo>
                  <a:lnTo>
                    <a:pt x="491820" y="801814"/>
                  </a:lnTo>
                  <a:lnTo>
                    <a:pt x="501040" y="794613"/>
                  </a:lnTo>
                  <a:lnTo>
                    <a:pt x="506996" y="784047"/>
                  </a:lnTo>
                  <a:lnTo>
                    <a:pt x="508368" y="772033"/>
                  </a:lnTo>
                  <a:close/>
                </a:path>
                <a:path w="5307965" h="1044575">
                  <a:moveTo>
                    <a:pt x="515124" y="538835"/>
                  </a:moveTo>
                  <a:lnTo>
                    <a:pt x="512826" y="530834"/>
                  </a:lnTo>
                  <a:lnTo>
                    <a:pt x="507707" y="524281"/>
                  </a:lnTo>
                  <a:lnTo>
                    <a:pt x="500202" y="520039"/>
                  </a:lnTo>
                  <a:lnTo>
                    <a:pt x="491642" y="519061"/>
                  </a:lnTo>
                  <a:lnTo>
                    <a:pt x="483641" y="521347"/>
                  </a:lnTo>
                  <a:lnTo>
                    <a:pt x="477088" y="526478"/>
                  </a:lnTo>
                  <a:lnTo>
                    <a:pt x="472859" y="533984"/>
                  </a:lnTo>
                  <a:lnTo>
                    <a:pt x="471868" y="542531"/>
                  </a:lnTo>
                  <a:lnTo>
                    <a:pt x="474167" y="550519"/>
                  </a:lnTo>
                  <a:lnTo>
                    <a:pt x="479298" y="557072"/>
                  </a:lnTo>
                  <a:lnTo>
                    <a:pt x="486803" y="561301"/>
                  </a:lnTo>
                  <a:lnTo>
                    <a:pt x="495350" y="562305"/>
                  </a:lnTo>
                  <a:lnTo>
                    <a:pt x="503351" y="560006"/>
                  </a:lnTo>
                  <a:lnTo>
                    <a:pt x="509905" y="554901"/>
                  </a:lnTo>
                  <a:lnTo>
                    <a:pt x="514146" y="547395"/>
                  </a:lnTo>
                  <a:lnTo>
                    <a:pt x="515124" y="538835"/>
                  </a:lnTo>
                  <a:close/>
                </a:path>
                <a:path w="5307965" h="1044575">
                  <a:moveTo>
                    <a:pt x="529539" y="314452"/>
                  </a:moveTo>
                  <a:lnTo>
                    <a:pt x="527862" y="311150"/>
                  </a:lnTo>
                  <a:lnTo>
                    <a:pt x="521703" y="309156"/>
                  </a:lnTo>
                  <a:lnTo>
                    <a:pt x="518388" y="310832"/>
                  </a:lnTo>
                  <a:lnTo>
                    <a:pt x="516382" y="316992"/>
                  </a:lnTo>
                  <a:lnTo>
                    <a:pt x="518083" y="320306"/>
                  </a:lnTo>
                  <a:lnTo>
                    <a:pt x="524243" y="322300"/>
                  </a:lnTo>
                  <a:lnTo>
                    <a:pt x="527532" y="320624"/>
                  </a:lnTo>
                  <a:lnTo>
                    <a:pt x="529539" y="314452"/>
                  </a:lnTo>
                  <a:close/>
                </a:path>
                <a:path w="5307965" h="1044575">
                  <a:moveTo>
                    <a:pt x="567029" y="99060"/>
                  </a:moveTo>
                  <a:lnTo>
                    <a:pt x="566254" y="97561"/>
                  </a:lnTo>
                  <a:lnTo>
                    <a:pt x="563486" y="96659"/>
                  </a:lnTo>
                  <a:lnTo>
                    <a:pt x="561987" y="97421"/>
                  </a:lnTo>
                  <a:lnTo>
                    <a:pt x="561086" y="100190"/>
                  </a:lnTo>
                  <a:lnTo>
                    <a:pt x="561860" y="101688"/>
                  </a:lnTo>
                  <a:lnTo>
                    <a:pt x="564629" y="102590"/>
                  </a:lnTo>
                  <a:lnTo>
                    <a:pt x="566127" y="101828"/>
                  </a:lnTo>
                  <a:lnTo>
                    <a:pt x="567029" y="99060"/>
                  </a:lnTo>
                  <a:close/>
                </a:path>
                <a:path w="5307965" h="1044575">
                  <a:moveTo>
                    <a:pt x="567575" y="657225"/>
                  </a:moveTo>
                  <a:lnTo>
                    <a:pt x="565073" y="648462"/>
                  </a:lnTo>
                  <a:lnTo>
                    <a:pt x="559460" y="641299"/>
                  </a:lnTo>
                  <a:lnTo>
                    <a:pt x="551243" y="636651"/>
                  </a:lnTo>
                  <a:lnTo>
                    <a:pt x="541870" y="635571"/>
                  </a:lnTo>
                  <a:lnTo>
                    <a:pt x="533120" y="638086"/>
                  </a:lnTo>
                  <a:lnTo>
                    <a:pt x="525945" y="643686"/>
                  </a:lnTo>
                  <a:lnTo>
                    <a:pt x="521322" y="651903"/>
                  </a:lnTo>
                  <a:lnTo>
                    <a:pt x="520230" y="661276"/>
                  </a:lnTo>
                  <a:lnTo>
                    <a:pt x="522744" y="670026"/>
                  </a:lnTo>
                  <a:lnTo>
                    <a:pt x="528345" y="677214"/>
                  </a:lnTo>
                  <a:lnTo>
                    <a:pt x="536562" y="681837"/>
                  </a:lnTo>
                  <a:lnTo>
                    <a:pt x="545934" y="682917"/>
                  </a:lnTo>
                  <a:lnTo>
                    <a:pt x="554685" y="680402"/>
                  </a:lnTo>
                  <a:lnTo>
                    <a:pt x="561860" y="674801"/>
                  </a:lnTo>
                  <a:lnTo>
                    <a:pt x="566496" y="666584"/>
                  </a:lnTo>
                  <a:lnTo>
                    <a:pt x="567575" y="657225"/>
                  </a:lnTo>
                  <a:close/>
                </a:path>
                <a:path w="5307965" h="1044575">
                  <a:moveTo>
                    <a:pt x="585152" y="429768"/>
                  </a:moveTo>
                  <a:lnTo>
                    <a:pt x="583412" y="423722"/>
                  </a:lnTo>
                  <a:lnTo>
                    <a:pt x="579526" y="418769"/>
                  </a:lnTo>
                  <a:lnTo>
                    <a:pt x="573849" y="415556"/>
                  </a:lnTo>
                  <a:lnTo>
                    <a:pt x="567372" y="414807"/>
                  </a:lnTo>
                  <a:lnTo>
                    <a:pt x="561314" y="416547"/>
                  </a:lnTo>
                  <a:lnTo>
                    <a:pt x="556361" y="420420"/>
                  </a:lnTo>
                  <a:lnTo>
                    <a:pt x="553173" y="426085"/>
                  </a:lnTo>
                  <a:lnTo>
                    <a:pt x="552411" y="432574"/>
                  </a:lnTo>
                  <a:lnTo>
                    <a:pt x="554151" y="438632"/>
                  </a:lnTo>
                  <a:lnTo>
                    <a:pt x="558012" y="443598"/>
                  </a:lnTo>
                  <a:lnTo>
                    <a:pt x="563702" y="446786"/>
                  </a:lnTo>
                  <a:lnTo>
                    <a:pt x="570179" y="447548"/>
                  </a:lnTo>
                  <a:lnTo>
                    <a:pt x="576237" y="445808"/>
                  </a:lnTo>
                  <a:lnTo>
                    <a:pt x="581202" y="441921"/>
                  </a:lnTo>
                  <a:lnTo>
                    <a:pt x="584415" y="436232"/>
                  </a:lnTo>
                  <a:lnTo>
                    <a:pt x="585152" y="429768"/>
                  </a:lnTo>
                  <a:close/>
                </a:path>
                <a:path w="5307965" h="1044575">
                  <a:moveTo>
                    <a:pt x="611644" y="211251"/>
                  </a:moveTo>
                  <a:lnTo>
                    <a:pt x="610298" y="208610"/>
                  </a:lnTo>
                  <a:lnTo>
                    <a:pt x="605370" y="207010"/>
                  </a:lnTo>
                  <a:lnTo>
                    <a:pt x="602729" y="208343"/>
                  </a:lnTo>
                  <a:lnTo>
                    <a:pt x="601129" y="213271"/>
                  </a:lnTo>
                  <a:lnTo>
                    <a:pt x="602475" y="215938"/>
                  </a:lnTo>
                  <a:lnTo>
                    <a:pt x="607402" y="217538"/>
                  </a:lnTo>
                  <a:lnTo>
                    <a:pt x="610044" y="216166"/>
                  </a:lnTo>
                  <a:lnTo>
                    <a:pt x="611644" y="211251"/>
                  </a:lnTo>
                  <a:close/>
                </a:path>
                <a:path w="5307965" h="1044575">
                  <a:moveTo>
                    <a:pt x="638530" y="545693"/>
                  </a:moveTo>
                  <a:lnTo>
                    <a:pt x="636155" y="537375"/>
                  </a:lnTo>
                  <a:lnTo>
                    <a:pt x="630821" y="530555"/>
                  </a:lnTo>
                  <a:lnTo>
                    <a:pt x="623023" y="526148"/>
                  </a:lnTo>
                  <a:lnTo>
                    <a:pt x="614108" y="525132"/>
                  </a:lnTo>
                  <a:lnTo>
                    <a:pt x="605790" y="527507"/>
                  </a:lnTo>
                  <a:lnTo>
                    <a:pt x="598970" y="532841"/>
                  </a:lnTo>
                  <a:lnTo>
                    <a:pt x="594575" y="540639"/>
                  </a:lnTo>
                  <a:lnTo>
                    <a:pt x="593534" y="549554"/>
                  </a:lnTo>
                  <a:lnTo>
                    <a:pt x="595922" y="557872"/>
                  </a:lnTo>
                  <a:lnTo>
                    <a:pt x="601243" y="564692"/>
                  </a:lnTo>
                  <a:lnTo>
                    <a:pt x="609066" y="569087"/>
                  </a:lnTo>
                  <a:lnTo>
                    <a:pt x="617969" y="570115"/>
                  </a:lnTo>
                  <a:lnTo>
                    <a:pt x="626287" y="567740"/>
                  </a:lnTo>
                  <a:lnTo>
                    <a:pt x="633107" y="562406"/>
                  </a:lnTo>
                  <a:lnTo>
                    <a:pt x="637514" y="554596"/>
                  </a:lnTo>
                  <a:lnTo>
                    <a:pt x="638530" y="545693"/>
                  </a:lnTo>
                  <a:close/>
                </a:path>
                <a:path w="5307965" h="1044575">
                  <a:moveTo>
                    <a:pt x="656869" y="1879"/>
                  </a:moveTo>
                  <a:lnTo>
                    <a:pt x="656272" y="711"/>
                  </a:lnTo>
                  <a:lnTo>
                    <a:pt x="654126" y="0"/>
                  </a:lnTo>
                  <a:lnTo>
                    <a:pt x="652957" y="596"/>
                  </a:lnTo>
                  <a:lnTo>
                    <a:pt x="652259" y="2755"/>
                  </a:lnTo>
                  <a:lnTo>
                    <a:pt x="652856" y="3898"/>
                  </a:lnTo>
                  <a:lnTo>
                    <a:pt x="655015" y="4597"/>
                  </a:lnTo>
                  <a:lnTo>
                    <a:pt x="656170" y="4025"/>
                  </a:lnTo>
                  <a:lnTo>
                    <a:pt x="656869" y="1879"/>
                  </a:lnTo>
                  <a:close/>
                </a:path>
                <a:path w="5307965" h="1044575">
                  <a:moveTo>
                    <a:pt x="657275" y="324256"/>
                  </a:moveTo>
                  <a:lnTo>
                    <a:pt x="655320" y="320471"/>
                  </a:lnTo>
                  <a:lnTo>
                    <a:pt x="648220" y="318160"/>
                  </a:lnTo>
                  <a:lnTo>
                    <a:pt x="644436" y="320090"/>
                  </a:lnTo>
                  <a:lnTo>
                    <a:pt x="642124" y="327202"/>
                  </a:lnTo>
                  <a:lnTo>
                    <a:pt x="644055" y="330987"/>
                  </a:lnTo>
                  <a:lnTo>
                    <a:pt x="651154" y="333286"/>
                  </a:lnTo>
                  <a:lnTo>
                    <a:pt x="654964" y="331368"/>
                  </a:lnTo>
                  <a:lnTo>
                    <a:pt x="657275" y="324256"/>
                  </a:lnTo>
                  <a:close/>
                </a:path>
                <a:path w="5307965" h="1044575">
                  <a:moveTo>
                    <a:pt x="698512" y="112420"/>
                  </a:moveTo>
                  <a:lnTo>
                    <a:pt x="697585" y="110604"/>
                  </a:lnTo>
                  <a:lnTo>
                    <a:pt x="694194" y="109512"/>
                  </a:lnTo>
                  <a:lnTo>
                    <a:pt x="692365" y="110426"/>
                  </a:lnTo>
                  <a:lnTo>
                    <a:pt x="691273" y="113804"/>
                  </a:lnTo>
                  <a:lnTo>
                    <a:pt x="692200" y="115633"/>
                  </a:lnTo>
                  <a:lnTo>
                    <a:pt x="695591" y="116738"/>
                  </a:lnTo>
                  <a:lnTo>
                    <a:pt x="697420" y="115798"/>
                  </a:lnTo>
                  <a:lnTo>
                    <a:pt x="698512" y="112420"/>
                  </a:lnTo>
                  <a:close/>
                </a:path>
                <a:path w="5307965" h="1044575">
                  <a:moveTo>
                    <a:pt x="712266" y="438556"/>
                  </a:moveTo>
                  <a:lnTo>
                    <a:pt x="710361" y="431850"/>
                  </a:lnTo>
                  <a:lnTo>
                    <a:pt x="706069" y="426364"/>
                  </a:lnTo>
                  <a:lnTo>
                    <a:pt x="699782" y="422808"/>
                  </a:lnTo>
                  <a:lnTo>
                    <a:pt x="692607" y="421982"/>
                  </a:lnTo>
                  <a:lnTo>
                    <a:pt x="685901" y="423913"/>
                  </a:lnTo>
                  <a:lnTo>
                    <a:pt x="680402" y="428205"/>
                  </a:lnTo>
                  <a:lnTo>
                    <a:pt x="676859" y="434492"/>
                  </a:lnTo>
                  <a:lnTo>
                    <a:pt x="676033" y="441667"/>
                  </a:lnTo>
                  <a:lnTo>
                    <a:pt x="677951" y="448373"/>
                  </a:lnTo>
                  <a:lnTo>
                    <a:pt x="682244" y="453859"/>
                  </a:lnTo>
                  <a:lnTo>
                    <a:pt x="688543" y="457403"/>
                  </a:lnTo>
                  <a:lnTo>
                    <a:pt x="695718" y="458241"/>
                  </a:lnTo>
                  <a:lnTo>
                    <a:pt x="702411" y="456311"/>
                  </a:lnTo>
                  <a:lnTo>
                    <a:pt x="707898" y="452018"/>
                  </a:lnTo>
                  <a:lnTo>
                    <a:pt x="711441" y="445731"/>
                  </a:lnTo>
                  <a:lnTo>
                    <a:pt x="712266" y="438556"/>
                  </a:lnTo>
                  <a:close/>
                </a:path>
                <a:path w="5307965" h="1044575">
                  <a:moveTo>
                    <a:pt x="746861" y="222567"/>
                  </a:moveTo>
                  <a:lnTo>
                    <a:pt x="744080" y="217106"/>
                  </a:lnTo>
                  <a:lnTo>
                    <a:pt x="733920" y="213804"/>
                  </a:lnTo>
                  <a:lnTo>
                    <a:pt x="728459" y="216585"/>
                  </a:lnTo>
                  <a:lnTo>
                    <a:pt x="725157" y="226758"/>
                  </a:lnTo>
                  <a:lnTo>
                    <a:pt x="727938" y="232219"/>
                  </a:lnTo>
                  <a:lnTo>
                    <a:pt x="738098" y="235521"/>
                  </a:lnTo>
                  <a:lnTo>
                    <a:pt x="743546" y="232740"/>
                  </a:lnTo>
                  <a:lnTo>
                    <a:pt x="746861" y="222567"/>
                  </a:lnTo>
                  <a:close/>
                </a:path>
                <a:path w="5307965" h="1044575">
                  <a:moveTo>
                    <a:pt x="789927" y="18262"/>
                  </a:moveTo>
                  <a:lnTo>
                    <a:pt x="789495" y="17411"/>
                  </a:lnTo>
                  <a:lnTo>
                    <a:pt x="787958" y="16916"/>
                  </a:lnTo>
                  <a:lnTo>
                    <a:pt x="787133" y="17360"/>
                  </a:lnTo>
                  <a:lnTo>
                    <a:pt x="786638" y="18884"/>
                  </a:lnTo>
                  <a:lnTo>
                    <a:pt x="787057" y="19710"/>
                  </a:lnTo>
                  <a:lnTo>
                    <a:pt x="788593" y="20205"/>
                  </a:lnTo>
                  <a:lnTo>
                    <a:pt x="789419" y="19786"/>
                  </a:lnTo>
                  <a:lnTo>
                    <a:pt x="789927" y="18262"/>
                  </a:lnTo>
                  <a:close/>
                </a:path>
                <a:path w="5307965" h="1044575">
                  <a:moveTo>
                    <a:pt x="794092" y="335635"/>
                  </a:moveTo>
                  <a:lnTo>
                    <a:pt x="792391" y="329679"/>
                  </a:lnTo>
                  <a:lnTo>
                    <a:pt x="788593" y="324802"/>
                  </a:lnTo>
                  <a:lnTo>
                    <a:pt x="783018" y="321652"/>
                  </a:lnTo>
                  <a:lnTo>
                    <a:pt x="776643" y="320929"/>
                  </a:lnTo>
                  <a:lnTo>
                    <a:pt x="770699" y="322630"/>
                  </a:lnTo>
                  <a:lnTo>
                    <a:pt x="765822" y="326453"/>
                  </a:lnTo>
                  <a:lnTo>
                    <a:pt x="762685" y="332016"/>
                  </a:lnTo>
                  <a:lnTo>
                    <a:pt x="761949" y="338391"/>
                  </a:lnTo>
                  <a:lnTo>
                    <a:pt x="763651" y="344347"/>
                  </a:lnTo>
                  <a:lnTo>
                    <a:pt x="767448" y="349224"/>
                  </a:lnTo>
                  <a:lnTo>
                    <a:pt x="773036" y="352361"/>
                  </a:lnTo>
                  <a:lnTo>
                    <a:pt x="779399" y="353098"/>
                  </a:lnTo>
                  <a:lnTo>
                    <a:pt x="785342" y="351396"/>
                  </a:lnTo>
                  <a:lnTo>
                    <a:pt x="790219" y="347573"/>
                  </a:lnTo>
                  <a:lnTo>
                    <a:pt x="793369" y="341985"/>
                  </a:lnTo>
                  <a:lnTo>
                    <a:pt x="794092" y="335635"/>
                  </a:lnTo>
                  <a:close/>
                </a:path>
                <a:path w="5307965" h="1044575">
                  <a:moveTo>
                    <a:pt x="830122" y="127762"/>
                  </a:moveTo>
                  <a:lnTo>
                    <a:pt x="829449" y="126428"/>
                  </a:lnTo>
                  <a:lnTo>
                    <a:pt x="826973" y="125628"/>
                  </a:lnTo>
                  <a:lnTo>
                    <a:pt x="825652" y="126314"/>
                  </a:lnTo>
                  <a:lnTo>
                    <a:pt x="824865" y="128765"/>
                  </a:lnTo>
                  <a:lnTo>
                    <a:pt x="825525" y="130098"/>
                  </a:lnTo>
                  <a:lnTo>
                    <a:pt x="828001" y="130898"/>
                  </a:lnTo>
                  <a:lnTo>
                    <a:pt x="829322" y="130213"/>
                  </a:lnTo>
                  <a:lnTo>
                    <a:pt x="830122" y="127762"/>
                  </a:lnTo>
                  <a:close/>
                </a:path>
                <a:path w="5307965" h="1044575">
                  <a:moveTo>
                    <a:pt x="884186" y="235407"/>
                  </a:moveTo>
                  <a:lnTo>
                    <a:pt x="879881" y="226999"/>
                  </a:lnTo>
                  <a:lnTo>
                    <a:pt x="864158" y="221881"/>
                  </a:lnTo>
                  <a:lnTo>
                    <a:pt x="855726" y="226174"/>
                  </a:lnTo>
                  <a:lnTo>
                    <a:pt x="850620" y="241884"/>
                  </a:lnTo>
                  <a:lnTo>
                    <a:pt x="854913" y="250329"/>
                  </a:lnTo>
                  <a:lnTo>
                    <a:pt x="870635" y="255435"/>
                  </a:lnTo>
                  <a:lnTo>
                    <a:pt x="879081" y="251129"/>
                  </a:lnTo>
                  <a:lnTo>
                    <a:pt x="884186" y="235407"/>
                  </a:lnTo>
                  <a:close/>
                </a:path>
                <a:path w="5307965" h="1044575">
                  <a:moveTo>
                    <a:pt x="931443" y="35331"/>
                  </a:moveTo>
                  <a:lnTo>
                    <a:pt x="929513" y="31534"/>
                  </a:lnTo>
                  <a:lnTo>
                    <a:pt x="922439" y="29235"/>
                  </a:lnTo>
                  <a:lnTo>
                    <a:pt x="918616" y="31165"/>
                  </a:lnTo>
                  <a:lnTo>
                    <a:pt x="916305" y="38265"/>
                  </a:lnTo>
                  <a:lnTo>
                    <a:pt x="918260" y="42049"/>
                  </a:lnTo>
                  <a:lnTo>
                    <a:pt x="925347" y="44361"/>
                  </a:lnTo>
                  <a:lnTo>
                    <a:pt x="929144" y="42430"/>
                  </a:lnTo>
                  <a:lnTo>
                    <a:pt x="931443" y="35331"/>
                  </a:lnTo>
                  <a:close/>
                </a:path>
                <a:path w="5307965" h="1044575">
                  <a:moveTo>
                    <a:pt x="4327944" y="35445"/>
                  </a:moveTo>
                  <a:lnTo>
                    <a:pt x="4326166" y="31978"/>
                  </a:lnTo>
                  <a:lnTo>
                    <a:pt x="4319702" y="29883"/>
                  </a:lnTo>
                  <a:lnTo>
                    <a:pt x="4316234" y="31648"/>
                  </a:lnTo>
                  <a:lnTo>
                    <a:pt x="4314126" y="38112"/>
                  </a:lnTo>
                  <a:lnTo>
                    <a:pt x="4315904" y="41605"/>
                  </a:lnTo>
                  <a:lnTo>
                    <a:pt x="4322356" y="43700"/>
                  </a:lnTo>
                  <a:lnTo>
                    <a:pt x="4325836" y="41922"/>
                  </a:lnTo>
                  <a:lnTo>
                    <a:pt x="4327944" y="35445"/>
                  </a:lnTo>
                  <a:close/>
                </a:path>
                <a:path w="5307965" h="1044575">
                  <a:moveTo>
                    <a:pt x="4424667" y="126873"/>
                  </a:moveTo>
                  <a:lnTo>
                    <a:pt x="4422826" y="123228"/>
                  </a:lnTo>
                  <a:lnTo>
                    <a:pt x="4416031" y="121031"/>
                  </a:lnTo>
                  <a:lnTo>
                    <a:pt x="4412412" y="122885"/>
                  </a:lnTo>
                  <a:lnTo>
                    <a:pt x="4410214" y="129667"/>
                  </a:lnTo>
                  <a:lnTo>
                    <a:pt x="4412043" y="133299"/>
                  </a:lnTo>
                  <a:lnTo>
                    <a:pt x="4418825" y="135509"/>
                  </a:lnTo>
                  <a:lnTo>
                    <a:pt x="4422470" y="133654"/>
                  </a:lnTo>
                  <a:lnTo>
                    <a:pt x="4424667" y="126873"/>
                  </a:lnTo>
                  <a:close/>
                </a:path>
                <a:path w="5307965" h="1044575">
                  <a:moveTo>
                    <a:pt x="4515790" y="62979"/>
                  </a:moveTo>
                  <a:lnTo>
                    <a:pt x="4512742" y="57035"/>
                  </a:lnTo>
                  <a:lnTo>
                    <a:pt x="4501654" y="53428"/>
                  </a:lnTo>
                  <a:lnTo>
                    <a:pt x="4495698" y="56451"/>
                  </a:lnTo>
                  <a:lnTo>
                    <a:pt x="4492091" y="67551"/>
                  </a:lnTo>
                  <a:lnTo>
                    <a:pt x="4495127" y="73507"/>
                  </a:lnTo>
                  <a:lnTo>
                    <a:pt x="4506214" y="77114"/>
                  </a:lnTo>
                  <a:lnTo>
                    <a:pt x="4512183" y="74079"/>
                  </a:lnTo>
                  <a:lnTo>
                    <a:pt x="4515790" y="62979"/>
                  </a:lnTo>
                  <a:close/>
                </a:path>
                <a:path w="5307965" h="1044575">
                  <a:moveTo>
                    <a:pt x="4517809" y="222961"/>
                  </a:moveTo>
                  <a:lnTo>
                    <a:pt x="4515523" y="218490"/>
                  </a:lnTo>
                  <a:lnTo>
                    <a:pt x="4507204" y="215785"/>
                  </a:lnTo>
                  <a:lnTo>
                    <a:pt x="4502747" y="218071"/>
                  </a:lnTo>
                  <a:lnTo>
                    <a:pt x="4500042" y="226390"/>
                  </a:lnTo>
                  <a:lnTo>
                    <a:pt x="4502302" y="230860"/>
                  </a:lnTo>
                  <a:lnTo>
                    <a:pt x="4510633" y="233565"/>
                  </a:lnTo>
                  <a:lnTo>
                    <a:pt x="4515104" y="231279"/>
                  </a:lnTo>
                  <a:lnTo>
                    <a:pt x="4517809" y="222961"/>
                  </a:lnTo>
                  <a:close/>
                </a:path>
                <a:path w="5307965" h="1044575">
                  <a:moveTo>
                    <a:pt x="4591037" y="2197"/>
                  </a:moveTo>
                  <a:lnTo>
                    <a:pt x="4590872" y="1879"/>
                  </a:lnTo>
                  <a:lnTo>
                    <a:pt x="4590250" y="1676"/>
                  </a:lnTo>
                  <a:lnTo>
                    <a:pt x="4589919" y="1841"/>
                  </a:lnTo>
                  <a:lnTo>
                    <a:pt x="4589729" y="2463"/>
                  </a:lnTo>
                  <a:lnTo>
                    <a:pt x="4589881" y="2781"/>
                  </a:lnTo>
                  <a:lnTo>
                    <a:pt x="4590516" y="2984"/>
                  </a:lnTo>
                  <a:lnTo>
                    <a:pt x="4590834" y="2819"/>
                  </a:lnTo>
                  <a:lnTo>
                    <a:pt x="4591037" y="2197"/>
                  </a:lnTo>
                  <a:close/>
                </a:path>
                <a:path w="5307965" h="1044575">
                  <a:moveTo>
                    <a:pt x="4603813" y="160439"/>
                  </a:moveTo>
                  <a:lnTo>
                    <a:pt x="4601540" y="155968"/>
                  </a:lnTo>
                  <a:lnTo>
                    <a:pt x="4593221" y="153276"/>
                  </a:lnTo>
                  <a:lnTo>
                    <a:pt x="4588751" y="155549"/>
                  </a:lnTo>
                  <a:lnTo>
                    <a:pt x="4586059" y="163868"/>
                  </a:lnTo>
                  <a:lnTo>
                    <a:pt x="4588332" y="168325"/>
                  </a:lnTo>
                  <a:lnTo>
                    <a:pt x="4596650" y="171030"/>
                  </a:lnTo>
                  <a:lnTo>
                    <a:pt x="4601121" y="168770"/>
                  </a:lnTo>
                  <a:lnTo>
                    <a:pt x="4603813" y="160439"/>
                  </a:lnTo>
                  <a:close/>
                </a:path>
                <a:path w="5307965" h="1044575">
                  <a:moveTo>
                    <a:pt x="4605096" y="323811"/>
                  </a:moveTo>
                  <a:lnTo>
                    <a:pt x="4602569" y="318858"/>
                  </a:lnTo>
                  <a:lnTo>
                    <a:pt x="4593323" y="315861"/>
                  </a:lnTo>
                  <a:lnTo>
                    <a:pt x="4588383" y="318376"/>
                  </a:lnTo>
                  <a:lnTo>
                    <a:pt x="4585373" y="327621"/>
                  </a:lnTo>
                  <a:lnTo>
                    <a:pt x="4587887" y="332600"/>
                  </a:lnTo>
                  <a:lnTo>
                    <a:pt x="4597120" y="335597"/>
                  </a:lnTo>
                  <a:lnTo>
                    <a:pt x="4602099" y="333057"/>
                  </a:lnTo>
                  <a:lnTo>
                    <a:pt x="4605096" y="323811"/>
                  </a:lnTo>
                  <a:close/>
                </a:path>
                <a:path w="5307965" h="1044575">
                  <a:moveTo>
                    <a:pt x="4681867" y="99466"/>
                  </a:moveTo>
                  <a:lnTo>
                    <a:pt x="4681626" y="98945"/>
                  </a:lnTo>
                  <a:lnTo>
                    <a:pt x="4680712" y="98640"/>
                  </a:lnTo>
                  <a:lnTo>
                    <a:pt x="4680204" y="98920"/>
                  </a:lnTo>
                  <a:lnTo>
                    <a:pt x="4679899" y="99847"/>
                  </a:lnTo>
                  <a:lnTo>
                    <a:pt x="4680153" y="100330"/>
                  </a:lnTo>
                  <a:lnTo>
                    <a:pt x="4681067" y="100634"/>
                  </a:lnTo>
                  <a:lnTo>
                    <a:pt x="4681575" y="100393"/>
                  </a:lnTo>
                  <a:lnTo>
                    <a:pt x="4681867" y="99466"/>
                  </a:lnTo>
                  <a:close/>
                </a:path>
                <a:path w="5307965" h="1044575">
                  <a:moveTo>
                    <a:pt x="4686973" y="429082"/>
                  </a:moveTo>
                  <a:lnTo>
                    <a:pt x="4684230" y="423608"/>
                  </a:lnTo>
                  <a:lnTo>
                    <a:pt x="4674057" y="420306"/>
                  </a:lnTo>
                  <a:lnTo>
                    <a:pt x="4668583" y="423113"/>
                  </a:lnTo>
                  <a:lnTo>
                    <a:pt x="4665281" y="433273"/>
                  </a:lnTo>
                  <a:lnTo>
                    <a:pt x="4668075" y="438721"/>
                  </a:lnTo>
                  <a:lnTo>
                    <a:pt x="4678235" y="442023"/>
                  </a:lnTo>
                  <a:lnTo>
                    <a:pt x="4683671" y="439254"/>
                  </a:lnTo>
                  <a:lnTo>
                    <a:pt x="4686973" y="429082"/>
                  </a:lnTo>
                  <a:close/>
                </a:path>
                <a:path w="5307965" h="1044575">
                  <a:moveTo>
                    <a:pt x="4695075" y="260731"/>
                  </a:moveTo>
                  <a:lnTo>
                    <a:pt x="4691443" y="253644"/>
                  </a:lnTo>
                  <a:lnTo>
                    <a:pt x="4678210" y="249339"/>
                  </a:lnTo>
                  <a:lnTo>
                    <a:pt x="4671085" y="252933"/>
                  </a:lnTo>
                  <a:lnTo>
                    <a:pt x="4666780" y="266204"/>
                  </a:lnTo>
                  <a:lnTo>
                    <a:pt x="4670412" y="273316"/>
                  </a:lnTo>
                  <a:lnTo>
                    <a:pt x="4683645" y="277622"/>
                  </a:lnTo>
                  <a:lnTo>
                    <a:pt x="4690757" y="273989"/>
                  </a:lnTo>
                  <a:lnTo>
                    <a:pt x="4695075" y="260731"/>
                  </a:lnTo>
                  <a:close/>
                </a:path>
                <a:path w="5307965" h="1044575">
                  <a:moveTo>
                    <a:pt x="4764227" y="538213"/>
                  </a:moveTo>
                  <a:lnTo>
                    <a:pt x="4760950" y="531761"/>
                  </a:lnTo>
                  <a:lnTo>
                    <a:pt x="4748936" y="527850"/>
                  </a:lnTo>
                  <a:lnTo>
                    <a:pt x="4742472" y="531152"/>
                  </a:lnTo>
                  <a:lnTo>
                    <a:pt x="4738560" y="543166"/>
                  </a:lnTo>
                  <a:lnTo>
                    <a:pt x="4741862" y="549617"/>
                  </a:lnTo>
                  <a:lnTo>
                    <a:pt x="4753876" y="553516"/>
                  </a:lnTo>
                  <a:lnTo>
                    <a:pt x="4760328" y="550240"/>
                  </a:lnTo>
                  <a:lnTo>
                    <a:pt x="4764227" y="538213"/>
                  </a:lnTo>
                  <a:close/>
                </a:path>
                <a:path w="5307965" h="1044575">
                  <a:moveTo>
                    <a:pt x="4767808" y="36969"/>
                  </a:moveTo>
                  <a:lnTo>
                    <a:pt x="4767554" y="36474"/>
                  </a:lnTo>
                  <a:lnTo>
                    <a:pt x="4766653" y="36182"/>
                  </a:lnTo>
                  <a:lnTo>
                    <a:pt x="4766145" y="36436"/>
                  </a:lnTo>
                  <a:lnTo>
                    <a:pt x="4765827" y="37376"/>
                  </a:lnTo>
                  <a:lnTo>
                    <a:pt x="4766107" y="37871"/>
                  </a:lnTo>
                  <a:lnTo>
                    <a:pt x="4767008" y="38163"/>
                  </a:lnTo>
                  <a:lnTo>
                    <a:pt x="4767504" y="37922"/>
                  </a:lnTo>
                  <a:lnTo>
                    <a:pt x="4767808" y="36969"/>
                  </a:lnTo>
                  <a:close/>
                </a:path>
                <a:path w="5307965" h="1044575">
                  <a:moveTo>
                    <a:pt x="4768964" y="367614"/>
                  </a:moveTo>
                  <a:lnTo>
                    <a:pt x="4767084" y="363956"/>
                  </a:lnTo>
                  <a:lnTo>
                    <a:pt x="4760328" y="361759"/>
                  </a:lnTo>
                  <a:lnTo>
                    <a:pt x="4756670" y="363613"/>
                  </a:lnTo>
                  <a:lnTo>
                    <a:pt x="4754473" y="370382"/>
                  </a:lnTo>
                  <a:lnTo>
                    <a:pt x="4756340" y="374040"/>
                  </a:lnTo>
                  <a:lnTo>
                    <a:pt x="4763097" y="376237"/>
                  </a:lnTo>
                  <a:lnTo>
                    <a:pt x="4766767" y="374383"/>
                  </a:lnTo>
                  <a:lnTo>
                    <a:pt x="4768964" y="367614"/>
                  </a:lnTo>
                  <a:close/>
                </a:path>
                <a:path w="5307965" h="1044575">
                  <a:moveTo>
                    <a:pt x="4835004" y="651281"/>
                  </a:moveTo>
                  <a:lnTo>
                    <a:pt x="4831372" y="644169"/>
                  </a:lnTo>
                  <a:lnTo>
                    <a:pt x="4818113" y="639864"/>
                  </a:lnTo>
                  <a:lnTo>
                    <a:pt x="4811001" y="643483"/>
                  </a:lnTo>
                  <a:lnTo>
                    <a:pt x="4806696" y="656729"/>
                  </a:lnTo>
                  <a:lnTo>
                    <a:pt x="4810328" y="663841"/>
                  </a:lnTo>
                  <a:lnTo>
                    <a:pt x="4823587" y="668147"/>
                  </a:lnTo>
                  <a:lnTo>
                    <a:pt x="4830699" y="664527"/>
                  </a:lnTo>
                  <a:lnTo>
                    <a:pt x="4835004" y="651281"/>
                  </a:lnTo>
                  <a:close/>
                </a:path>
                <a:path w="5307965" h="1044575">
                  <a:moveTo>
                    <a:pt x="4848263" y="306641"/>
                  </a:moveTo>
                  <a:lnTo>
                    <a:pt x="4848022" y="306146"/>
                  </a:lnTo>
                  <a:lnTo>
                    <a:pt x="4847094" y="305841"/>
                  </a:lnTo>
                  <a:lnTo>
                    <a:pt x="4846586" y="306095"/>
                  </a:lnTo>
                  <a:lnTo>
                    <a:pt x="4846282" y="307022"/>
                  </a:lnTo>
                  <a:lnTo>
                    <a:pt x="4846548" y="307505"/>
                  </a:lnTo>
                  <a:lnTo>
                    <a:pt x="4847488" y="307809"/>
                  </a:lnTo>
                  <a:lnTo>
                    <a:pt x="4847971" y="307568"/>
                  </a:lnTo>
                  <a:lnTo>
                    <a:pt x="4848263" y="306641"/>
                  </a:lnTo>
                  <a:close/>
                </a:path>
                <a:path w="5307965" h="1044575">
                  <a:moveTo>
                    <a:pt x="4851908" y="475602"/>
                  </a:moveTo>
                  <a:lnTo>
                    <a:pt x="4848123" y="468147"/>
                  </a:lnTo>
                  <a:lnTo>
                    <a:pt x="4834242" y="463638"/>
                  </a:lnTo>
                  <a:lnTo>
                    <a:pt x="4826813" y="467448"/>
                  </a:lnTo>
                  <a:lnTo>
                    <a:pt x="4822304" y="481317"/>
                  </a:lnTo>
                  <a:lnTo>
                    <a:pt x="4826089" y="488734"/>
                  </a:lnTo>
                  <a:lnTo>
                    <a:pt x="4839970" y="493255"/>
                  </a:lnTo>
                  <a:lnTo>
                    <a:pt x="4847399" y="489470"/>
                  </a:lnTo>
                  <a:lnTo>
                    <a:pt x="4851908" y="475602"/>
                  </a:lnTo>
                  <a:close/>
                </a:path>
                <a:path w="5307965" h="1044575">
                  <a:moveTo>
                    <a:pt x="4900053" y="767753"/>
                  </a:moveTo>
                  <a:lnTo>
                    <a:pt x="4896002" y="759815"/>
                  </a:lnTo>
                  <a:lnTo>
                    <a:pt x="4881219" y="755015"/>
                  </a:lnTo>
                  <a:lnTo>
                    <a:pt x="4873282" y="759053"/>
                  </a:lnTo>
                  <a:lnTo>
                    <a:pt x="4868469" y="773849"/>
                  </a:lnTo>
                  <a:lnTo>
                    <a:pt x="4872533" y="781786"/>
                  </a:lnTo>
                  <a:lnTo>
                    <a:pt x="4887315" y="786587"/>
                  </a:lnTo>
                  <a:lnTo>
                    <a:pt x="4895253" y="782548"/>
                  </a:lnTo>
                  <a:lnTo>
                    <a:pt x="4900053" y="767753"/>
                  </a:lnTo>
                  <a:close/>
                </a:path>
                <a:path w="5307965" h="1044575">
                  <a:moveTo>
                    <a:pt x="4921034" y="588822"/>
                  </a:moveTo>
                  <a:lnTo>
                    <a:pt x="4917427" y="581685"/>
                  </a:lnTo>
                  <a:lnTo>
                    <a:pt x="4904168" y="577380"/>
                  </a:lnTo>
                  <a:lnTo>
                    <a:pt x="4897056" y="581025"/>
                  </a:lnTo>
                  <a:lnTo>
                    <a:pt x="4892751" y="594271"/>
                  </a:lnTo>
                  <a:lnTo>
                    <a:pt x="4896370" y="601383"/>
                  </a:lnTo>
                  <a:lnTo>
                    <a:pt x="4909629" y="605688"/>
                  </a:lnTo>
                  <a:lnTo>
                    <a:pt x="4916741" y="602068"/>
                  </a:lnTo>
                  <a:lnTo>
                    <a:pt x="4921034" y="588822"/>
                  </a:lnTo>
                  <a:close/>
                </a:path>
                <a:path w="5307965" h="1044575">
                  <a:moveTo>
                    <a:pt x="4923777" y="416026"/>
                  </a:moveTo>
                  <a:lnTo>
                    <a:pt x="4923523" y="415544"/>
                  </a:lnTo>
                  <a:lnTo>
                    <a:pt x="4922583" y="415239"/>
                  </a:lnTo>
                  <a:lnTo>
                    <a:pt x="4922101" y="415480"/>
                  </a:lnTo>
                  <a:lnTo>
                    <a:pt x="4921796" y="416407"/>
                  </a:lnTo>
                  <a:lnTo>
                    <a:pt x="4922050" y="416890"/>
                  </a:lnTo>
                  <a:lnTo>
                    <a:pt x="4922990" y="417195"/>
                  </a:lnTo>
                  <a:lnTo>
                    <a:pt x="4923472" y="416941"/>
                  </a:lnTo>
                  <a:lnTo>
                    <a:pt x="4923777" y="416026"/>
                  </a:lnTo>
                  <a:close/>
                </a:path>
                <a:path w="5307965" h="1044575">
                  <a:moveTo>
                    <a:pt x="4958435" y="889304"/>
                  </a:moveTo>
                  <a:lnTo>
                    <a:pt x="4956645" y="883031"/>
                  </a:lnTo>
                  <a:lnTo>
                    <a:pt x="4952631" y="877900"/>
                  </a:lnTo>
                  <a:lnTo>
                    <a:pt x="4946739" y="874572"/>
                  </a:lnTo>
                  <a:lnTo>
                    <a:pt x="4940020" y="873810"/>
                  </a:lnTo>
                  <a:lnTo>
                    <a:pt x="4933759" y="875601"/>
                  </a:lnTo>
                  <a:lnTo>
                    <a:pt x="4928616" y="879614"/>
                  </a:lnTo>
                  <a:lnTo>
                    <a:pt x="4925314" y="885482"/>
                  </a:lnTo>
                  <a:lnTo>
                    <a:pt x="4924526" y="892200"/>
                  </a:lnTo>
                  <a:lnTo>
                    <a:pt x="4926330" y="898486"/>
                  </a:lnTo>
                  <a:lnTo>
                    <a:pt x="4930343" y="903630"/>
                  </a:lnTo>
                  <a:lnTo>
                    <a:pt x="4936236" y="906945"/>
                  </a:lnTo>
                  <a:lnTo>
                    <a:pt x="4942941" y="907719"/>
                  </a:lnTo>
                  <a:lnTo>
                    <a:pt x="4949215" y="905916"/>
                  </a:lnTo>
                  <a:lnTo>
                    <a:pt x="4954346" y="901890"/>
                  </a:lnTo>
                  <a:lnTo>
                    <a:pt x="4957673" y="895997"/>
                  </a:lnTo>
                  <a:lnTo>
                    <a:pt x="4958435" y="889304"/>
                  </a:lnTo>
                  <a:close/>
                </a:path>
                <a:path w="5307965" h="1044575">
                  <a:moveTo>
                    <a:pt x="4987569" y="706589"/>
                  </a:moveTo>
                  <a:lnTo>
                    <a:pt x="4985804" y="700430"/>
                  </a:lnTo>
                  <a:lnTo>
                    <a:pt x="4981867" y="695375"/>
                  </a:lnTo>
                  <a:lnTo>
                    <a:pt x="4976088" y="692099"/>
                  </a:lnTo>
                  <a:lnTo>
                    <a:pt x="4969497" y="691349"/>
                  </a:lnTo>
                  <a:lnTo>
                    <a:pt x="4963338" y="693127"/>
                  </a:lnTo>
                  <a:lnTo>
                    <a:pt x="4958283" y="697077"/>
                  </a:lnTo>
                  <a:lnTo>
                    <a:pt x="4955032" y="702843"/>
                  </a:lnTo>
                  <a:lnTo>
                    <a:pt x="4954257" y="709447"/>
                  </a:lnTo>
                  <a:lnTo>
                    <a:pt x="4956022" y="715606"/>
                  </a:lnTo>
                  <a:lnTo>
                    <a:pt x="4959972" y="720648"/>
                  </a:lnTo>
                  <a:lnTo>
                    <a:pt x="4965751" y="723900"/>
                  </a:lnTo>
                  <a:lnTo>
                    <a:pt x="4972342" y="724674"/>
                  </a:lnTo>
                  <a:lnTo>
                    <a:pt x="4978501" y="722909"/>
                  </a:lnTo>
                  <a:lnTo>
                    <a:pt x="4983556" y="718959"/>
                  </a:lnTo>
                  <a:lnTo>
                    <a:pt x="4986820" y="713168"/>
                  </a:lnTo>
                  <a:lnTo>
                    <a:pt x="4987569" y="706589"/>
                  </a:lnTo>
                  <a:close/>
                </a:path>
                <a:path w="5307965" h="1044575">
                  <a:moveTo>
                    <a:pt x="4993894" y="528916"/>
                  </a:moveTo>
                  <a:lnTo>
                    <a:pt x="4993627" y="528408"/>
                  </a:lnTo>
                  <a:lnTo>
                    <a:pt x="4992725" y="528116"/>
                  </a:lnTo>
                  <a:lnTo>
                    <a:pt x="4992217" y="528370"/>
                  </a:lnTo>
                  <a:lnTo>
                    <a:pt x="4991925" y="529297"/>
                  </a:lnTo>
                  <a:lnTo>
                    <a:pt x="4992179" y="529805"/>
                  </a:lnTo>
                  <a:lnTo>
                    <a:pt x="4993081" y="530098"/>
                  </a:lnTo>
                  <a:lnTo>
                    <a:pt x="4993589" y="529844"/>
                  </a:lnTo>
                  <a:lnTo>
                    <a:pt x="4993894" y="528916"/>
                  </a:lnTo>
                  <a:close/>
                </a:path>
                <a:path w="5307965" h="1044575">
                  <a:moveTo>
                    <a:pt x="5010455" y="1011986"/>
                  </a:moveTo>
                  <a:lnTo>
                    <a:pt x="5008537" y="1005281"/>
                  </a:lnTo>
                  <a:lnTo>
                    <a:pt x="5004244" y="999794"/>
                  </a:lnTo>
                  <a:lnTo>
                    <a:pt x="4997970" y="996251"/>
                  </a:lnTo>
                  <a:lnTo>
                    <a:pt x="4990782" y="995426"/>
                  </a:lnTo>
                  <a:lnTo>
                    <a:pt x="4984077" y="997343"/>
                  </a:lnTo>
                  <a:lnTo>
                    <a:pt x="4978578" y="1001623"/>
                  </a:lnTo>
                  <a:lnTo>
                    <a:pt x="4975034" y="1007910"/>
                  </a:lnTo>
                  <a:lnTo>
                    <a:pt x="4974209" y="1015098"/>
                  </a:lnTo>
                  <a:lnTo>
                    <a:pt x="4976126" y="1021791"/>
                  </a:lnTo>
                  <a:lnTo>
                    <a:pt x="4980432" y="1027277"/>
                  </a:lnTo>
                  <a:lnTo>
                    <a:pt x="4986744" y="1030820"/>
                  </a:lnTo>
                  <a:lnTo>
                    <a:pt x="4993906" y="1031659"/>
                  </a:lnTo>
                  <a:lnTo>
                    <a:pt x="5000599" y="1029741"/>
                  </a:lnTo>
                  <a:lnTo>
                    <a:pt x="5006086" y="1025448"/>
                  </a:lnTo>
                  <a:lnTo>
                    <a:pt x="5009642" y="1019149"/>
                  </a:lnTo>
                  <a:lnTo>
                    <a:pt x="5010455" y="1011986"/>
                  </a:lnTo>
                  <a:close/>
                </a:path>
                <a:path w="5307965" h="1044575">
                  <a:moveTo>
                    <a:pt x="5039880" y="825423"/>
                  </a:moveTo>
                  <a:lnTo>
                    <a:pt x="5037086" y="819988"/>
                  </a:lnTo>
                  <a:lnTo>
                    <a:pt x="5026901" y="816673"/>
                  </a:lnTo>
                  <a:lnTo>
                    <a:pt x="5021465" y="819442"/>
                  </a:lnTo>
                  <a:lnTo>
                    <a:pt x="5018163" y="829627"/>
                  </a:lnTo>
                  <a:lnTo>
                    <a:pt x="5020919" y="835088"/>
                  </a:lnTo>
                  <a:lnTo>
                    <a:pt x="5031105" y="838390"/>
                  </a:lnTo>
                  <a:lnTo>
                    <a:pt x="5036566" y="835609"/>
                  </a:lnTo>
                  <a:lnTo>
                    <a:pt x="5039880" y="825423"/>
                  </a:lnTo>
                  <a:close/>
                </a:path>
                <a:path w="5307965" h="1044575">
                  <a:moveTo>
                    <a:pt x="5079860" y="466471"/>
                  </a:moveTo>
                  <a:lnTo>
                    <a:pt x="5079606" y="465988"/>
                  </a:lnTo>
                  <a:lnTo>
                    <a:pt x="5078692" y="465683"/>
                  </a:lnTo>
                  <a:lnTo>
                    <a:pt x="5078196" y="465924"/>
                  </a:lnTo>
                  <a:lnTo>
                    <a:pt x="5077892" y="466852"/>
                  </a:lnTo>
                  <a:lnTo>
                    <a:pt x="5078158" y="467360"/>
                  </a:lnTo>
                  <a:lnTo>
                    <a:pt x="5079060" y="467652"/>
                  </a:lnTo>
                  <a:lnTo>
                    <a:pt x="5079568" y="467398"/>
                  </a:lnTo>
                  <a:lnTo>
                    <a:pt x="5079860" y="466471"/>
                  </a:lnTo>
                  <a:close/>
                </a:path>
                <a:path w="5307965" h="1044575">
                  <a:moveTo>
                    <a:pt x="5092878" y="947534"/>
                  </a:moveTo>
                  <a:lnTo>
                    <a:pt x="5089830" y="941603"/>
                  </a:lnTo>
                  <a:lnTo>
                    <a:pt x="5078742" y="938009"/>
                  </a:lnTo>
                  <a:lnTo>
                    <a:pt x="5072786" y="941006"/>
                  </a:lnTo>
                  <a:lnTo>
                    <a:pt x="5069179" y="952119"/>
                  </a:lnTo>
                  <a:lnTo>
                    <a:pt x="5072227" y="958062"/>
                  </a:lnTo>
                  <a:lnTo>
                    <a:pt x="5083314" y="961669"/>
                  </a:lnTo>
                  <a:lnTo>
                    <a:pt x="5089271" y="958646"/>
                  </a:lnTo>
                  <a:lnTo>
                    <a:pt x="5092878" y="947534"/>
                  </a:lnTo>
                  <a:close/>
                </a:path>
                <a:path w="5307965" h="1044575">
                  <a:moveTo>
                    <a:pt x="5117058" y="764260"/>
                  </a:moveTo>
                  <a:lnTo>
                    <a:pt x="5116868" y="763930"/>
                  </a:lnTo>
                  <a:lnTo>
                    <a:pt x="5116271" y="763739"/>
                  </a:lnTo>
                  <a:lnTo>
                    <a:pt x="5115915" y="763892"/>
                  </a:lnTo>
                  <a:lnTo>
                    <a:pt x="5115712" y="764514"/>
                  </a:lnTo>
                  <a:lnTo>
                    <a:pt x="5115903" y="764844"/>
                  </a:lnTo>
                  <a:lnTo>
                    <a:pt x="5116512" y="765035"/>
                  </a:lnTo>
                  <a:lnTo>
                    <a:pt x="5116855" y="764882"/>
                  </a:lnTo>
                  <a:lnTo>
                    <a:pt x="5117058" y="764260"/>
                  </a:lnTo>
                  <a:close/>
                </a:path>
                <a:path w="5307965" h="1044575">
                  <a:moveTo>
                    <a:pt x="5170462" y="886040"/>
                  </a:moveTo>
                  <a:lnTo>
                    <a:pt x="5170195" y="885545"/>
                  </a:lnTo>
                  <a:lnTo>
                    <a:pt x="5169281" y="885253"/>
                  </a:lnTo>
                  <a:lnTo>
                    <a:pt x="5168773" y="885494"/>
                  </a:lnTo>
                  <a:lnTo>
                    <a:pt x="5168468" y="886409"/>
                  </a:lnTo>
                  <a:lnTo>
                    <a:pt x="5168747" y="886929"/>
                  </a:lnTo>
                  <a:lnTo>
                    <a:pt x="5169649" y="887222"/>
                  </a:lnTo>
                  <a:lnTo>
                    <a:pt x="5170170" y="886968"/>
                  </a:lnTo>
                  <a:lnTo>
                    <a:pt x="5170462" y="886040"/>
                  </a:lnTo>
                  <a:close/>
                </a:path>
                <a:path w="5307965" h="1044575">
                  <a:moveTo>
                    <a:pt x="5217909" y="1010246"/>
                  </a:moveTo>
                  <a:lnTo>
                    <a:pt x="5217592" y="1009586"/>
                  </a:lnTo>
                  <a:lnTo>
                    <a:pt x="5216334" y="1009180"/>
                  </a:lnTo>
                  <a:lnTo>
                    <a:pt x="5215687" y="1009523"/>
                  </a:lnTo>
                  <a:lnTo>
                    <a:pt x="5215280" y="1010767"/>
                  </a:lnTo>
                  <a:lnTo>
                    <a:pt x="5215610" y="1011415"/>
                  </a:lnTo>
                  <a:lnTo>
                    <a:pt x="5216855" y="1011821"/>
                  </a:lnTo>
                  <a:lnTo>
                    <a:pt x="5217515" y="1011504"/>
                  </a:lnTo>
                  <a:lnTo>
                    <a:pt x="5217909" y="1010246"/>
                  </a:lnTo>
                  <a:close/>
                </a:path>
                <a:path w="5307965" h="1044575">
                  <a:moveTo>
                    <a:pt x="5258663" y="822515"/>
                  </a:moveTo>
                  <a:lnTo>
                    <a:pt x="5258409" y="822032"/>
                  </a:lnTo>
                  <a:lnTo>
                    <a:pt x="5257482" y="821728"/>
                  </a:lnTo>
                  <a:lnTo>
                    <a:pt x="5256987" y="821969"/>
                  </a:lnTo>
                  <a:lnTo>
                    <a:pt x="5256695" y="822896"/>
                  </a:lnTo>
                  <a:lnTo>
                    <a:pt x="5256949" y="823404"/>
                  </a:lnTo>
                  <a:lnTo>
                    <a:pt x="5257863" y="823696"/>
                  </a:lnTo>
                  <a:lnTo>
                    <a:pt x="5258371" y="823442"/>
                  </a:lnTo>
                  <a:lnTo>
                    <a:pt x="5258663" y="822515"/>
                  </a:lnTo>
                  <a:close/>
                </a:path>
                <a:path w="5307965" h="1044575">
                  <a:moveTo>
                    <a:pt x="5307698" y="946200"/>
                  </a:moveTo>
                  <a:lnTo>
                    <a:pt x="5307266" y="945375"/>
                  </a:lnTo>
                  <a:lnTo>
                    <a:pt x="5305730" y="944867"/>
                  </a:lnTo>
                  <a:lnTo>
                    <a:pt x="5304904" y="945299"/>
                  </a:lnTo>
                  <a:lnTo>
                    <a:pt x="5304396" y="946835"/>
                  </a:lnTo>
                  <a:lnTo>
                    <a:pt x="5304815" y="947661"/>
                  </a:lnTo>
                  <a:lnTo>
                    <a:pt x="5306352" y="948169"/>
                  </a:lnTo>
                  <a:lnTo>
                    <a:pt x="5307190" y="947750"/>
                  </a:lnTo>
                  <a:lnTo>
                    <a:pt x="5307698" y="946200"/>
                  </a:lnTo>
                  <a:close/>
                </a:path>
              </a:pathLst>
            </a:custGeom>
            <a:solidFill>
              <a:srgbClr val="FFFFFF">
                <a:alpha val="22999"/>
              </a:srgbClr>
            </a:solidFill>
          </p:spPr>
          <p:txBody>
            <a:bodyPr wrap="square" lIns="0" tIns="0" rIns="0" bIns="0" rtlCol="0"/>
            <a:lstStyle/>
            <a:p>
              <a:endParaRPr/>
            </a:p>
          </p:txBody>
        </p:sp>
        <p:sp>
          <p:nvSpPr>
            <p:cNvPr id="9" name="object 9"/>
            <p:cNvSpPr/>
            <p:nvPr/>
          </p:nvSpPr>
          <p:spPr>
            <a:xfrm>
              <a:off x="5006645" y="300227"/>
              <a:ext cx="5461000" cy="711835"/>
            </a:xfrm>
            <a:custGeom>
              <a:avLst/>
              <a:gdLst/>
              <a:ahLst/>
              <a:cxnLst/>
              <a:rect l="l" t="t" r="r" b="b"/>
              <a:pathLst>
                <a:path w="5461000" h="711835">
                  <a:moveTo>
                    <a:pt x="520" y="343103"/>
                  </a:moveTo>
                  <a:lnTo>
                    <a:pt x="419" y="342785"/>
                  </a:lnTo>
                  <a:lnTo>
                    <a:pt x="177" y="342696"/>
                  </a:lnTo>
                  <a:lnTo>
                    <a:pt x="0" y="342785"/>
                  </a:lnTo>
                  <a:lnTo>
                    <a:pt x="0" y="343242"/>
                  </a:lnTo>
                  <a:lnTo>
                    <a:pt x="292" y="343344"/>
                  </a:lnTo>
                  <a:lnTo>
                    <a:pt x="520" y="343103"/>
                  </a:lnTo>
                  <a:close/>
                </a:path>
                <a:path w="5461000" h="711835">
                  <a:moveTo>
                    <a:pt x="62966" y="225615"/>
                  </a:moveTo>
                  <a:lnTo>
                    <a:pt x="62877" y="225437"/>
                  </a:lnTo>
                  <a:lnTo>
                    <a:pt x="62572" y="225336"/>
                  </a:lnTo>
                  <a:lnTo>
                    <a:pt x="62407" y="225437"/>
                  </a:lnTo>
                  <a:lnTo>
                    <a:pt x="62306" y="225742"/>
                  </a:lnTo>
                  <a:lnTo>
                    <a:pt x="62382" y="225894"/>
                  </a:lnTo>
                  <a:lnTo>
                    <a:pt x="62699" y="225996"/>
                  </a:lnTo>
                  <a:lnTo>
                    <a:pt x="62865" y="225920"/>
                  </a:lnTo>
                  <a:lnTo>
                    <a:pt x="62966" y="225615"/>
                  </a:lnTo>
                  <a:close/>
                </a:path>
                <a:path w="5461000" h="711835">
                  <a:moveTo>
                    <a:pt x="131406" y="111188"/>
                  </a:moveTo>
                  <a:lnTo>
                    <a:pt x="131165" y="110655"/>
                  </a:lnTo>
                  <a:lnTo>
                    <a:pt x="130238" y="110363"/>
                  </a:lnTo>
                  <a:lnTo>
                    <a:pt x="129743" y="110642"/>
                  </a:lnTo>
                  <a:lnTo>
                    <a:pt x="129438" y="111569"/>
                  </a:lnTo>
                  <a:lnTo>
                    <a:pt x="129692" y="112052"/>
                  </a:lnTo>
                  <a:lnTo>
                    <a:pt x="130606" y="112356"/>
                  </a:lnTo>
                  <a:lnTo>
                    <a:pt x="131114" y="112115"/>
                  </a:lnTo>
                  <a:lnTo>
                    <a:pt x="131406" y="111188"/>
                  </a:lnTo>
                  <a:close/>
                </a:path>
                <a:path w="5461000" h="711835">
                  <a:moveTo>
                    <a:pt x="203771" y="254"/>
                  </a:moveTo>
                  <a:lnTo>
                    <a:pt x="203695" y="101"/>
                  </a:lnTo>
                  <a:lnTo>
                    <a:pt x="203390" y="0"/>
                  </a:lnTo>
                  <a:lnTo>
                    <a:pt x="203225" y="76"/>
                  </a:lnTo>
                  <a:lnTo>
                    <a:pt x="203111" y="406"/>
                  </a:lnTo>
                  <a:lnTo>
                    <a:pt x="203212" y="571"/>
                  </a:lnTo>
                  <a:lnTo>
                    <a:pt x="203517" y="673"/>
                  </a:lnTo>
                  <a:lnTo>
                    <a:pt x="203720" y="419"/>
                  </a:lnTo>
                  <a:lnTo>
                    <a:pt x="203771" y="254"/>
                  </a:lnTo>
                  <a:close/>
                </a:path>
                <a:path w="5461000" h="711835">
                  <a:moveTo>
                    <a:pt x="5326621" y="583793"/>
                  </a:moveTo>
                  <a:lnTo>
                    <a:pt x="5326202" y="582968"/>
                  </a:lnTo>
                  <a:lnTo>
                    <a:pt x="5324665" y="582472"/>
                  </a:lnTo>
                  <a:lnTo>
                    <a:pt x="5323827" y="582891"/>
                  </a:lnTo>
                  <a:lnTo>
                    <a:pt x="5323319" y="584441"/>
                  </a:lnTo>
                  <a:lnTo>
                    <a:pt x="5323764" y="585241"/>
                  </a:lnTo>
                  <a:lnTo>
                    <a:pt x="5325300" y="585749"/>
                  </a:lnTo>
                  <a:lnTo>
                    <a:pt x="5326113" y="585343"/>
                  </a:lnTo>
                  <a:lnTo>
                    <a:pt x="5326621" y="583793"/>
                  </a:lnTo>
                  <a:close/>
                </a:path>
                <a:path w="5461000" h="711835">
                  <a:moveTo>
                    <a:pt x="5370855" y="709180"/>
                  </a:moveTo>
                  <a:lnTo>
                    <a:pt x="5370334" y="708190"/>
                  </a:lnTo>
                  <a:lnTo>
                    <a:pt x="5368493" y="707593"/>
                  </a:lnTo>
                  <a:lnTo>
                    <a:pt x="5367515" y="708101"/>
                  </a:lnTo>
                  <a:lnTo>
                    <a:pt x="5366918" y="709930"/>
                  </a:lnTo>
                  <a:lnTo>
                    <a:pt x="5367401" y="710933"/>
                  </a:lnTo>
                  <a:lnTo>
                    <a:pt x="5369255" y="711530"/>
                  </a:lnTo>
                  <a:lnTo>
                    <a:pt x="5370258" y="711009"/>
                  </a:lnTo>
                  <a:lnTo>
                    <a:pt x="5370855" y="709180"/>
                  </a:lnTo>
                  <a:close/>
                </a:path>
                <a:path w="5461000" h="711835">
                  <a:moveTo>
                    <a:pt x="5414861" y="520141"/>
                  </a:moveTo>
                  <a:lnTo>
                    <a:pt x="5414594" y="519645"/>
                  </a:lnTo>
                  <a:lnTo>
                    <a:pt x="5413680" y="519353"/>
                  </a:lnTo>
                  <a:lnTo>
                    <a:pt x="5413184" y="519595"/>
                  </a:lnTo>
                  <a:lnTo>
                    <a:pt x="5412879" y="520509"/>
                  </a:lnTo>
                  <a:lnTo>
                    <a:pt x="5413146" y="521004"/>
                  </a:lnTo>
                  <a:lnTo>
                    <a:pt x="5414061" y="521296"/>
                  </a:lnTo>
                  <a:lnTo>
                    <a:pt x="5414556" y="521055"/>
                  </a:lnTo>
                  <a:lnTo>
                    <a:pt x="5414861" y="520141"/>
                  </a:lnTo>
                  <a:close/>
                </a:path>
                <a:path w="5461000" h="711835">
                  <a:moveTo>
                    <a:pt x="5460682" y="645020"/>
                  </a:moveTo>
                  <a:lnTo>
                    <a:pt x="5460250" y="644169"/>
                  </a:lnTo>
                  <a:lnTo>
                    <a:pt x="5458701" y="643674"/>
                  </a:lnTo>
                  <a:lnTo>
                    <a:pt x="5457876" y="644105"/>
                  </a:lnTo>
                  <a:lnTo>
                    <a:pt x="5457380" y="645642"/>
                  </a:lnTo>
                  <a:lnTo>
                    <a:pt x="5457799" y="646468"/>
                  </a:lnTo>
                  <a:lnTo>
                    <a:pt x="5459349" y="646963"/>
                  </a:lnTo>
                  <a:lnTo>
                    <a:pt x="5460174" y="646544"/>
                  </a:lnTo>
                  <a:lnTo>
                    <a:pt x="5460682" y="645020"/>
                  </a:lnTo>
                  <a:close/>
                </a:path>
              </a:pathLst>
            </a:custGeom>
            <a:solidFill>
              <a:srgbClr val="FFFFFF">
                <a:alpha val="22999"/>
              </a:srgbClr>
            </a:solidFill>
          </p:spPr>
          <p:txBody>
            <a:bodyPr wrap="square" lIns="0" tIns="0" rIns="0" bIns="0" rtlCol="0"/>
            <a:lstStyle/>
            <a:p>
              <a:endParaRPr/>
            </a:p>
          </p:txBody>
        </p:sp>
      </p:grpSp>
      <p:sp>
        <p:nvSpPr>
          <p:cNvPr id="10" name="object 10"/>
          <p:cNvSpPr txBox="1"/>
          <p:nvPr/>
        </p:nvSpPr>
        <p:spPr>
          <a:xfrm>
            <a:off x="-804701" y="296659"/>
            <a:ext cx="3622271" cy="7147468"/>
          </a:xfrm>
          <a:prstGeom prst="rect">
            <a:avLst/>
          </a:prstGeom>
        </p:spPr>
        <p:txBody>
          <a:bodyPr vert="horz" wrap="square" lIns="0" tIns="14604" rIns="0" bIns="0" rtlCol="0">
            <a:spAutoFit/>
          </a:bodyPr>
          <a:lstStyle/>
          <a:p>
            <a:pPr marL="12700">
              <a:lnSpc>
                <a:spcPct val="100000"/>
              </a:lnSpc>
              <a:spcBef>
                <a:spcPts val="114"/>
              </a:spcBef>
              <a:tabLst>
                <a:tab pos="7932420" algn="l"/>
              </a:tabLst>
            </a:pPr>
            <a:r>
              <a:rPr sz="46350" b="1" u="sng" spc="-3529" dirty="0">
                <a:solidFill>
                  <a:srgbClr val="6D6E71"/>
                </a:solidFill>
                <a:uFill>
                  <a:solidFill>
                    <a:srgbClr val="C0C0C0"/>
                  </a:solidFill>
                </a:uFill>
                <a:latin typeface="Trebuchet MS"/>
                <a:cs typeface="Trebuchet MS"/>
              </a:rPr>
              <a:t> </a:t>
            </a:r>
            <a:endParaRPr sz="46350" dirty="0">
              <a:latin typeface="Trebuchet MS"/>
              <a:cs typeface="Trebuchet MS"/>
            </a:endParaRPr>
          </a:p>
        </p:txBody>
      </p:sp>
      <p:grpSp>
        <p:nvGrpSpPr>
          <p:cNvPr id="11" name="object 11"/>
          <p:cNvGrpSpPr/>
          <p:nvPr/>
        </p:nvGrpSpPr>
        <p:grpSpPr>
          <a:xfrm>
            <a:off x="1612900" y="1692147"/>
            <a:ext cx="1368425" cy="1767839"/>
            <a:chOff x="2020582" y="1765401"/>
            <a:chExt cx="1368425" cy="1767839"/>
          </a:xfrm>
        </p:grpSpPr>
        <p:sp>
          <p:nvSpPr>
            <p:cNvPr id="12" name="object 12"/>
            <p:cNvSpPr/>
            <p:nvPr/>
          </p:nvSpPr>
          <p:spPr>
            <a:xfrm>
              <a:off x="2675826" y="1796033"/>
              <a:ext cx="676910" cy="792480"/>
            </a:xfrm>
            <a:custGeom>
              <a:avLst/>
              <a:gdLst/>
              <a:ahLst/>
              <a:cxnLst/>
              <a:rect l="l" t="t" r="r" b="b"/>
              <a:pathLst>
                <a:path w="676910" h="792480">
                  <a:moveTo>
                    <a:pt x="18897" y="180454"/>
                  </a:moveTo>
                  <a:lnTo>
                    <a:pt x="17373" y="170878"/>
                  </a:lnTo>
                  <a:lnTo>
                    <a:pt x="12877" y="167589"/>
                  </a:lnTo>
                  <a:lnTo>
                    <a:pt x="3276" y="169113"/>
                  </a:lnTo>
                  <a:lnTo>
                    <a:pt x="0" y="173634"/>
                  </a:lnTo>
                  <a:lnTo>
                    <a:pt x="1511" y="183210"/>
                  </a:lnTo>
                  <a:lnTo>
                    <a:pt x="6019" y="186499"/>
                  </a:lnTo>
                  <a:lnTo>
                    <a:pt x="15633" y="184975"/>
                  </a:lnTo>
                  <a:lnTo>
                    <a:pt x="18897" y="180454"/>
                  </a:lnTo>
                  <a:close/>
                </a:path>
                <a:path w="676910" h="792480">
                  <a:moveTo>
                    <a:pt x="60299" y="7315"/>
                  </a:moveTo>
                  <a:lnTo>
                    <a:pt x="59436" y="1866"/>
                  </a:lnTo>
                  <a:lnTo>
                    <a:pt x="56896" y="0"/>
                  </a:lnTo>
                  <a:lnTo>
                    <a:pt x="51447" y="863"/>
                  </a:lnTo>
                  <a:lnTo>
                    <a:pt x="49593" y="3429"/>
                  </a:lnTo>
                  <a:lnTo>
                    <a:pt x="50457" y="8877"/>
                  </a:lnTo>
                  <a:lnTo>
                    <a:pt x="53009" y="10718"/>
                  </a:lnTo>
                  <a:lnTo>
                    <a:pt x="58458" y="9855"/>
                  </a:lnTo>
                  <a:lnTo>
                    <a:pt x="60299" y="7315"/>
                  </a:lnTo>
                  <a:close/>
                </a:path>
                <a:path w="676910" h="792480">
                  <a:moveTo>
                    <a:pt x="113322" y="132346"/>
                  </a:moveTo>
                  <a:lnTo>
                    <a:pt x="111798" y="122758"/>
                  </a:lnTo>
                  <a:lnTo>
                    <a:pt x="107276" y="119481"/>
                  </a:lnTo>
                  <a:lnTo>
                    <a:pt x="97688" y="120992"/>
                  </a:lnTo>
                  <a:lnTo>
                    <a:pt x="94424" y="125514"/>
                  </a:lnTo>
                  <a:lnTo>
                    <a:pt x="95948" y="135089"/>
                  </a:lnTo>
                  <a:lnTo>
                    <a:pt x="100444" y="138366"/>
                  </a:lnTo>
                  <a:lnTo>
                    <a:pt x="110032" y="136842"/>
                  </a:lnTo>
                  <a:lnTo>
                    <a:pt x="113322" y="132346"/>
                  </a:lnTo>
                  <a:close/>
                </a:path>
                <a:path w="676910" h="792480">
                  <a:moveTo>
                    <a:pt x="164236" y="250558"/>
                  </a:moveTo>
                  <a:lnTo>
                    <a:pt x="163626" y="246697"/>
                  </a:lnTo>
                  <a:lnTo>
                    <a:pt x="161823" y="245402"/>
                  </a:lnTo>
                  <a:lnTo>
                    <a:pt x="157975" y="245999"/>
                  </a:lnTo>
                  <a:lnTo>
                    <a:pt x="156679" y="247802"/>
                  </a:lnTo>
                  <a:lnTo>
                    <a:pt x="157289" y="251663"/>
                  </a:lnTo>
                  <a:lnTo>
                    <a:pt x="159080" y="252958"/>
                  </a:lnTo>
                  <a:lnTo>
                    <a:pt x="162915" y="252349"/>
                  </a:lnTo>
                  <a:lnTo>
                    <a:pt x="164236" y="250558"/>
                  </a:lnTo>
                  <a:close/>
                </a:path>
                <a:path w="676910" h="792480">
                  <a:moveTo>
                    <a:pt x="201155" y="81864"/>
                  </a:moveTo>
                  <a:lnTo>
                    <a:pt x="200698" y="78994"/>
                  </a:lnTo>
                  <a:lnTo>
                    <a:pt x="199339" y="78003"/>
                  </a:lnTo>
                  <a:lnTo>
                    <a:pt x="196469" y="78447"/>
                  </a:lnTo>
                  <a:lnTo>
                    <a:pt x="195478" y="79819"/>
                  </a:lnTo>
                  <a:lnTo>
                    <a:pt x="195935" y="82689"/>
                  </a:lnTo>
                  <a:lnTo>
                    <a:pt x="197307" y="83680"/>
                  </a:lnTo>
                  <a:lnTo>
                    <a:pt x="200177" y="83235"/>
                  </a:lnTo>
                  <a:lnTo>
                    <a:pt x="201155" y="81864"/>
                  </a:lnTo>
                  <a:close/>
                </a:path>
                <a:path w="676910" h="792480">
                  <a:moveTo>
                    <a:pt x="255651" y="201510"/>
                  </a:moveTo>
                  <a:lnTo>
                    <a:pt x="255498" y="200571"/>
                  </a:lnTo>
                  <a:lnTo>
                    <a:pt x="255054" y="200240"/>
                  </a:lnTo>
                  <a:lnTo>
                    <a:pt x="254088" y="200393"/>
                  </a:lnTo>
                  <a:lnTo>
                    <a:pt x="253771" y="200837"/>
                  </a:lnTo>
                  <a:lnTo>
                    <a:pt x="253923" y="201790"/>
                  </a:lnTo>
                  <a:lnTo>
                    <a:pt x="254368" y="202145"/>
                  </a:lnTo>
                  <a:lnTo>
                    <a:pt x="255333" y="201993"/>
                  </a:lnTo>
                  <a:lnTo>
                    <a:pt x="255651" y="201510"/>
                  </a:lnTo>
                  <a:close/>
                </a:path>
                <a:path w="676910" h="792480">
                  <a:moveTo>
                    <a:pt x="293408" y="32943"/>
                  </a:moveTo>
                  <a:lnTo>
                    <a:pt x="293306" y="32296"/>
                  </a:lnTo>
                  <a:lnTo>
                    <a:pt x="292989" y="32080"/>
                  </a:lnTo>
                  <a:lnTo>
                    <a:pt x="292366" y="32169"/>
                  </a:lnTo>
                  <a:lnTo>
                    <a:pt x="292138" y="32486"/>
                  </a:lnTo>
                  <a:lnTo>
                    <a:pt x="292239" y="33134"/>
                  </a:lnTo>
                  <a:lnTo>
                    <a:pt x="292557" y="33337"/>
                  </a:lnTo>
                  <a:lnTo>
                    <a:pt x="293179" y="33235"/>
                  </a:lnTo>
                  <a:lnTo>
                    <a:pt x="293408" y="32943"/>
                  </a:lnTo>
                  <a:close/>
                </a:path>
                <a:path w="676910" h="792480">
                  <a:moveTo>
                    <a:pt x="304495" y="481012"/>
                  </a:moveTo>
                  <a:lnTo>
                    <a:pt x="303072" y="472071"/>
                  </a:lnTo>
                  <a:lnTo>
                    <a:pt x="298869" y="469023"/>
                  </a:lnTo>
                  <a:lnTo>
                    <a:pt x="289902" y="470446"/>
                  </a:lnTo>
                  <a:lnTo>
                    <a:pt x="286854" y="474649"/>
                  </a:lnTo>
                  <a:lnTo>
                    <a:pt x="288277" y="483577"/>
                  </a:lnTo>
                  <a:lnTo>
                    <a:pt x="292468" y="486664"/>
                  </a:lnTo>
                  <a:lnTo>
                    <a:pt x="301434" y="485241"/>
                  </a:lnTo>
                  <a:lnTo>
                    <a:pt x="304495" y="481012"/>
                  </a:lnTo>
                  <a:close/>
                </a:path>
                <a:path w="676910" h="792480">
                  <a:moveTo>
                    <a:pt x="320497" y="318096"/>
                  </a:moveTo>
                  <a:lnTo>
                    <a:pt x="320243" y="316496"/>
                  </a:lnTo>
                  <a:lnTo>
                    <a:pt x="319493" y="315950"/>
                  </a:lnTo>
                  <a:lnTo>
                    <a:pt x="317893" y="316204"/>
                  </a:lnTo>
                  <a:lnTo>
                    <a:pt x="317334" y="316953"/>
                  </a:lnTo>
                  <a:lnTo>
                    <a:pt x="317588" y="318554"/>
                  </a:lnTo>
                  <a:lnTo>
                    <a:pt x="318350" y="319100"/>
                  </a:lnTo>
                  <a:lnTo>
                    <a:pt x="319951" y="318846"/>
                  </a:lnTo>
                  <a:lnTo>
                    <a:pt x="320497" y="318096"/>
                  </a:lnTo>
                  <a:close/>
                </a:path>
                <a:path w="676910" h="792480">
                  <a:moveTo>
                    <a:pt x="349224" y="153111"/>
                  </a:moveTo>
                  <a:lnTo>
                    <a:pt x="349199" y="152920"/>
                  </a:lnTo>
                  <a:lnTo>
                    <a:pt x="349046" y="152844"/>
                  </a:lnTo>
                  <a:lnTo>
                    <a:pt x="348729" y="152882"/>
                  </a:lnTo>
                  <a:lnTo>
                    <a:pt x="348615" y="153009"/>
                  </a:lnTo>
                  <a:lnTo>
                    <a:pt x="348678" y="153352"/>
                  </a:lnTo>
                  <a:lnTo>
                    <a:pt x="348818" y="153454"/>
                  </a:lnTo>
                  <a:lnTo>
                    <a:pt x="349135" y="153403"/>
                  </a:lnTo>
                  <a:lnTo>
                    <a:pt x="349224" y="153111"/>
                  </a:lnTo>
                  <a:close/>
                </a:path>
                <a:path w="676910" h="792480">
                  <a:moveTo>
                    <a:pt x="391299" y="429590"/>
                  </a:moveTo>
                  <a:lnTo>
                    <a:pt x="391198" y="428967"/>
                  </a:lnTo>
                  <a:lnTo>
                    <a:pt x="390893" y="428764"/>
                  </a:lnTo>
                  <a:lnTo>
                    <a:pt x="390258" y="428866"/>
                  </a:lnTo>
                  <a:lnTo>
                    <a:pt x="390029" y="429158"/>
                  </a:lnTo>
                  <a:lnTo>
                    <a:pt x="390131" y="429780"/>
                  </a:lnTo>
                  <a:lnTo>
                    <a:pt x="390448" y="429996"/>
                  </a:lnTo>
                  <a:lnTo>
                    <a:pt x="391071" y="429895"/>
                  </a:lnTo>
                  <a:lnTo>
                    <a:pt x="391299" y="429590"/>
                  </a:lnTo>
                  <a:close/>
                </a:path>
                <a:path w="676910" h="792480">
                  <a:moveTo>
                    <a:pt x="413981" y="269595"/>
                  </a:moveTo>
                  <a:lnTo>
                    <a:pt x="413880" y="268973"/>
                  </a:lnTo>
                  <a:lnTo>
                    <a:pt x="413588" y="268744"/>
                  </a:lnTo>
                  <a:lnTo>
                    <a:pt x="412940" y="268859"/>
                  </a:lnTo>
                  <a:lnTo>
                    <a:pt x="412737" y="269151"/>
                  </a:lnTo>
                  <a:lnTo>
                    <a:pt x="412838" y="269773"/>
                  </a:lnTo>
                  <a:lnTo>
                    <a:pt x="413118" y="269989"/>
                  </a:lnTo>
                  <a:lnTo>
                    <a:pt x="413766" y="269875"/>
                  </a:lnTo>
                  <a:lnTo>
                    <a:pt x="413981" y="269595"/>
                  </a:lnTo>
                  <a:close/>
                </a:path>
                <a:path w="676910" h="792480">
                  <a:moveTo>
                    <a:pt x="443484" y="105105"/>
                  </a:moveTo>
                  <a:lnTo>
                    <a:pt x="443458" y="104914"/>
                  </a:lnTo>
                  <a:lnTo>
                    <a:pt x="443306" y="104838"/>
                  </a:lnTo>
                  <a:lnTo>
                    <a:pt x="443141" y="104851"/>
                  </a:lnTo>
                  <a:lnTo>
                    <a:pt x="442988" y="104876"/>
                  </a:lnTo>
                  <a:lnTo>
                    <a:pt x="442861" y="105016"/>
                  </a:lnTo>
                  <a:lnTo>
                    <a:pt x="442912" y="105346"/>
                  </a:lnTo>
                  <a:lnTo>
                    <a:pt x="443077" y="105448"/>
                  </a:lnTo>
                  <a:lnTo>
                    <a:pt x="443395" y="105397"/>
                  </a:lnTo>
                  <a:lnTo>
                    <a:pt x="443484" y="105105"/>
                  </a:lnTo>
                  <a:close/>
                </a:path>
                <a:path w="676910" h="792480">
                  <a:moveTo>
                    <a:pt x="466674" y="690702"/>
                  </a:moveTo>
                  <a:lnTo>
                    <a:pt x="465353" y="682396"/>
                  </a:lnTo>
                  <a:lnTo>
                    <a:pt x="461454" y="679577"/>
                  </a:lnTo>
                  <a:lnTo>
                    <a:pt x="453136" y="680885"/>
                  </a:lnTo>
                  <a:lnTo>
                    <a:pt x="450291" y="684784"/>
                  </a:lnTo>
                  <a:lnTo>
                    <a:pt x="451612" y="693089"/>
                  </a:lnTo>
                  <a:lnTo>
                    <a:pt x="455510" y="695934"/>
                  </a:lnTo>
                  <a:lnTo>
                    <a:pt x="463842" y="694626"/>
                  </a:lnTo>
                  <a:lnTo>
                    <a:pt x="466674" y="690702"/>
                  </a:lnTo>
                  <a:close/>
                </a:path>
                <a:path w="676910" h="792480">
                  <a:moveTo>
                    <a:pt x="471246" y="536816"/>
                  </a:moveTo>
                  <a:lnTo>
                    <a:pt x="470992" y="535241"/>
                  </a:lnTo>
                  <a:lnTo>
                    <a:pt x="470242" y="534670"/>
                  </a:lnTo>
                  <a:lnTo>
                    <a:pt x="468642" y="534924"/>
                  </a:lnTo>
                  <a:lnTo>
                    <a:pt x="468109" y="535686"/>
                  </a:lnTo>
                  <a:lnTo>
                    <a:pt x="468350" y="537273"/>
                  </a:lnTo>
                  <a:lnTo>
                    <a:pt x="469099" y="537819"/>
                  </a:lnTo>
                  <a:lnTo>
                    <a:pt x="470700" y="537565"/>
                  </a:lnTo>
                  <a:lnTo>
                    <a:pt x="471246" y="536816"/>
                  </a:lnTo>
                  <a:close/>
                </a:path>
                <a:path w="676910" h="792480">
                  <a:moveTo>
                    <a:pt x="486054" y="380961"/>
                  </a:moveTo>
                  <a:lnTo>
                    <a:pt x="486003" y="380631"/>
                  </a:lnTo>
                  <a:lnTo>
                    <a:pt x="485863" y="380530"/>
                  </a:lnTo>
                  <a:lnTo>
                    <a:pt x="485521" y="380568"/>
                  </a:lnTo>
                  <a:lnTo>
                    <a:pt x="485444" y="380720"/>
                  </a:lnTo>
                  <a:lnTo>
                    <a:pt x="485495" y="381050"/>
                  </a:lnTo>
                  <a:lnTo>
                    <a:pt x="485952" y="381088"/>
                  </a:lnTo>
                  <a:lnTo>
                    <a:pt x="486054" y="380961"/>
                  </a:lnTo>
                  <a:close/>
                </a:path>
                <a:path w="676910" h="792480">
                  <a:moveTo>
                    <a:pt x="508165" y="221335"/>
                  </a:moveTo>
                  <a:lnTo>
                    <a:pt x="508114" y="221043"/>
                  </a:lnTo>
                  <a:lnTo>
                    <a:pt x="507974" y="220929"/>
                  </a:lnTo>
                  <a:lnTo>
                    <a:pt x="507796" y="220941"/>
                  </a:lnTo>
                  <a:lnTo>
                    <a:pt x="507657" y="220967"/>
                  </a:lnTo>
                  <a:lnTo>
                    <a:pt x="507555" y="221284"/>
                  </a:lnTo>
                  <a:lnTo>
                    <a:pt x="507580" y="221437"/>
                  </a:lnTo>
                  <a:lnTo>
                    <a:pt x="507746" y="221538"/>
                  </a:lnTo>
                  <a:lnTo>
                    <a:pt x="508063" y="221488"/>
                  </a:lnTo>
                  <a:lnTo>
                    <a:pt x="508165" y="221335"/>
                  </a:lnTo>
                  <a:close/>
                </a:path>
                <a:path w="676910" h="792480">
                  <a:moveTo>
                    <a:pt x="537718" y="57048"/>
                  </a:moveTo>
                  <a:lnTo>
                    <a:pt x="537692" y="56908"/>
                  </a:lnTo>
                  <a:lnTo>
                    <a:pt x="537540" y="56807"/>
                  </a:lnTo>
                  <a:lnTo>
                    <a:pt x="537387" y="56819"/>
                  </a:lnTo>
                  <a:lnTo>
                    <a:pt x="537222" y="56857"/>
                  </a:lnTo>
                  <a:lnTo>
                    <a:pt x="537108" y="56997"/>
                  </a:lnTo>
                  <a:lnTo>
                    <a:pt x="537159" y="57327"/>
                  </a:lnTo>
                  <a:lnTo>
                    <a:pt x="537311" y="57442"/>
                  </a:lnTo>
                  <a:lnTo>
                    <a:pt x="537489" y="57404"/>
                  </a:lnTo>
                  <a:lnTo>
                    <a:pt x="537629" y="57391"/>
                  </a:lnTo>
                  <a:lnTo>
                    <a:pt x="537718" y="57048"/>
                  </a:lnTo>
                  <a:close/>
                </a:path>
                <a:path w="676910" h="792480">
                  <a:moveTo>
                    <a:pt x="556704" y="787260"/>
                  </a:moveTo>
                  <a:lnTo>
                    <a:pt x="555536" y="779881"/>
                  </a:lnTo>
                  <a:lnTo>
                    <a:pt x="552094" y="777379"/>
                  </a:lnTo>
                  <a:lnTo>
                    <a:pt x="544715" y="778535"/>
                  </a:lnTo>
                  <a:lnTo>
                    <a:pt x="542213" y="781989"/>
                  </a:lnTo>
                  <a:lnTo>
                    <a:pt x="543382" y="789368"/>
                  </a:lnTo>
                  <a:lnTo>
                    <a:pt x="546836" y="791883"/>
                  </a:lnTo>
                  <a:lnTo>
                    <a:pt x="554202" y="790714"/>
                  </a:lnTo>
                  <a:lnTo>
                    <a:pt x="556704" y="787260"/>
                  </a:lnTo>
                  <a:close/>
                </a:path>
                <a:path w="676910" h="792480">
                  <a:moveTo>
                    <a:pt x="557136" y="638225"/>
                  </a:moveTo>
                  <a:lnTo>
                    <a:pt x="556882" y="636625"/>
                  </a:lnTo>
                  <a:lnTo>
                    <a:pt x="556133" y="636092"/>
                  </a:lnTo>
                  <a:lnTo>
                    <a:pt x="554532" y="636346"/>
                  </a:lnTo>
                  <a:lnTo>
                    <a:pt x="553986" y="637082"/>
                  </a:lnTo>
                  <a:lnTo>
                    <a:pt x="554240" y="638683"/>
                  </a:lnTo>
                  <a:lnTo>
                    <a:pt x="554990" y="639229"/>
                  </a:lnTo>
                  <a:lnTo>
                    <a:pt x="556590" y="638975"/>
                  </a:lnTo>
                  <a:lnTo>
                    <a:pt x="557136" y="638225"/>
                  </a:lnTo>
                  <a:close/>
                </a:path>
                <a:path w="676910" h="792480">
                  <a:moveTo>
                    <a:pt x="566661" y="487299"/>
                  </a:moveTo>
                  <a:lnTo>
                    <a:pt x="566508" y="486359"/>
                  </a:lnTo>
                  <a:lnTo>
                    <a:pt x="566051" y="486029"/>
                  </a:lnTo>
                  <a:lnTo>
                    <a:pt x="565086" y="486181"/>
                  </a:lnTo>
                  <a:lnTo>
                    <a:pt x="564756" y="486638"/>
                  </a:lnTo>
                  <a:lnTo>
                    <a:pt x="564908" y="487578"/>
                  </a:lnTo>
                  <a:lnTo>
                    <a:pt x="565353" y="487883"/>
                  </a:lnTo>
                  <a:lnTo>
                    <a:pt x="566318" y="487730"/>
                  </a:lnTo>
                  <a:lnTo>
                    <a:pt x="566661" y="487299"/>
                  </a:lnTo>
                  <a:close/>
                </a:path>
                <a:path w="676910" h="792480">
                  <a:moveTo>
                    <a:pt x="581215" y="332384"/>
                  </a:moveTo>
                  <a:lnTo>
                    <a:pt x="581164" y="332041"/>
                  </a:lnTo>
                  <a:lnTo>
                    <a:pt x="581025" y="331927"/>
                  </a:lnTo>
                  <a:lnTo>
                    <a:pt x="580694" y="331965"/>
                  </a:lnTo>
                  <a:lnTo>
                    <a:pt x="580580" y="332143"/>
                  </a:lnTo>
                  <a:lnTo>
                    <a:pt x="580631" y="332473"/>
                  </a:lnTo>
                  <a:lnTo>
                    <a:pt x="580783" y="332549"/>
                  </a:lnTo>
                  <a:lnTo>
                    <a:pt x="581126" y="332498"/>
                  </a:lnTo>
                  <a:close/>
                </a:path>
                <a:path w="676910" h="792480">
                  <a:moveTo>
                    <a:pt x="602627" y="172999"/>
                  </a:moveTo>
                  <a:lnTo>
                    <a:pt x="602602" y="172859"/>
                  </a:lnTo>
                  <a:lnTo>
                    <a:pt x="602449" y="172732"/>
                  </a:lnTo>
                  <a:lnTo>
                    <a:pt x="602297" y="172745"/>
                  </a:lnTo>
                  <a:lnTo>
                    <a:pt x="602145" y="172770"/>
                  </a:lnTo>
                  <a:lnTo>
                    <a:pt x="602030" y="172948"/>
                  </a:lnTo>
                  <a:lnTo>
                    <a:pt x="602081" y="173266"/>
                  </a:lnTo>
                  <a:lnTo>
                    <a:pt x="602234" y="173355"/>
                  </a:lnTo>
                  <a:lnTo>
                    <a:pt x="602386" y="173329"/>
                  </a:lnTo>
                  <a:lnTo>
                    <a:pt x="602538" y="173316"/>
                  </a:lnTo>
                  <a:lnTo>
                    <a:pt x="602627" y="172999"/>
                  </a:lnTo>
                  <a:close/>
                </a:path>
                <a:path w="676910" h="792480">
                  <a:moveTo>
                    <a:pt x="632294" y="9321"/>
                  </a:moveTo>
                  <a:lnTo>
                    <a:pt x="632193" y="8686"/>
                  </a:lnTo>
                  <a:lnTo>
                    <a:pt x="631888" y="8458"/>
                  </a:lnTo>
                  <a:lnTo>
                    <a:pt x="631253" y="8547"/>
                  </a:lnTo>
                  <a:lnTo>
                    <a:pt x="631037" y="8864"/>
                  </a:lnTo>
                  <a:lnTo>
                    <a:pt x="631139" y="9512"/>
                  </a:lnTo>
                  <a:lnTo>
                    <a:pt x="631444" y="9740"/>
                  </a:lnTo>
                  <a:lnTo>
                    <a:pt x="632079" y="9639"/>
                  </a:lnTo>
                  <a:lnTo>
                    <a:pt x="632294" y="9321"/>
                  </a:lnTo>
                  <a:close/>
                </a:path>
                <a:path w="676910" h="792480">
                  <a:moveTo>
                    <a:pt x="650163" y="733958"/>
                  </a:moveTo>
                  <a:lnTo>
                    <a:pt x="649808" y="731723"/>
                  </a:lnTo>
                  <a:lnTo>
                    <a:pt x="648754" y="730935"/>
                  </a:lnTo>
                  <a:lnTo>
                    <a:pt x="646506" y="731278"/>
                  </a:lnTo>
                  <a:lnTo>
                    <a:pt x="645756" y="732370"/>
                  </a:lnTo>
                  <a:lnTo>
                    <a:pt x="646099" y="734606"/>
                  </a:lnTo>
                  <a:lnTo>
                    <a:pt x="647153" y="735380"/>
                  </a:lnTo>
                  <a:lnTo>
                    <a:pt x="649401" y="735025"/>
                  </a:lnTo>
                  <a:lnTo>
                    <a:pt x="650163" y="733958"/>
                  </a:lnTo>
                  <a:close/>
                </a:path>
                <a:path w="676910" h="792480">
                  <a:moveTo>
                    <a:pt x="653834" y="587578"/>
                  </a:moveTo>
                  <a:lnTo>
                    <a:pt x="653681" y="586613"/>
                  </a:lnTo>
                  <a:lnTo>
                    <a:pt x="653237" y="586308"/>
                  </a:lnTo>
                  <a:lnTo>
                    <a:pt x="652272" y="586447"/>
                  </a:lnTo>
                  <a:lnTo>
                    <a:pt x="651941" y="586892"/>
                  </a:lnTo>
                  <a:lnTo>
                    <a:pt x="652094" y="587857"/>
                  </a:lnTo>
                  <a:lnTo>
                    <a:pt x="652551" y="588187"/>
                  </a:lnTo>
                  <a:lnTo>
                    <a:pt x="653503" y="588035"/>
                  </a:lnTo>
                  <a:lnTo>
                    <a:pt x="653834" y="587578"/>
                  </a:lnTo>
                  <a:close/>
                </a:path>
                <a:path w="676910" h="792480">
                  <a:moveTo>
                    <a:pt x="662279" y="437654"/>
                  </a:moveTo>
                  <a:lnTo>
                    <a:pt x="662228" y="437324"/>
                  </a:lnTo>
                  <a:lnTo>
                    <a:pt x="662076" y="437210"/>
                  </a:lnTo>
                  <a:lnTo>
                    <a:pt x="661771" y="437261"/>
                  </a:lnTo>
                  <a:lnTo>
                    <a:pt x="661657" y="437413"/>
                  </a:lnTo>
                  <a:lnTo>
                    <a:pt x="661708" y="437743"/>
                  </a:lnTo>
                  <a:lnTo>
                    <a:pt x="661860" y="437845"/>
                  </a:lnTo>
                  <a:lnTo>
                    <a:pt x="662165" y="437794"/>
                  </a:lnTo>
                  <a:lnTo>
                    <a:pt x="662279" y="437654"/>
                  </a:lnTo>
                  <a:close/>
                </a:path>
                <a:path w="676910" h="792480">
                  <a:moveTo>
                    <a:pt x="676490" y="283641"/>
                  </a:moveTo>
                  <a:lnTo>
                    <a:pt x="676440" y="283324"/>
                  </a:lnTo>
                  <a:lnTo>
                    <a:pt x="676287" y="283222"/>
                  </a:lnTo>
                  <a:lnTo>
                    <a:pt x="675957" y="283273"/>
                  </a:lnTo>
                  <a:lnTo>
                    <a:pt x="675868" y="283578"/>
                  </a:lnTo>
                  <a:lnTo>
                    <a:pt x="675894" y="283743"/>
                  </a:lnTo>
                  <a:lnTo>
                    <a:pt x="676046" y="283845"/>
                  </a:lnTo>
                  <a:lnTo>
                    <a:pt x="676376" y="283794"/>
                  </a:lnTo>
                  <a:lnTo>
                    <a:pt x="676490" y="283641"/>
                  </a:lnTo>
                  <a:close/>
                </a:path>
              </a:pathLst>
            </a:custGeom>
            <a:solidFill>
              <a:srgbClr val="FFFFFF">
                <a:alpha val="22999"/>
              </a:srgbClr>
            </a:solidFill>
          </p:spPr>
          <p:txBody>
            <a:bodyPr wrap="square" lIns="0" tIns="0" rIns="0" bIns="0" rtlCol="0"/>
            <a:lstStyle/>
            <a:p>
              <a:endParaRPr/>
            </a:p>
          </p:txBody>
        </p:sp>
        <p:sp>
          <p:nvSpPr>
            <p:cNvPr id="13" name="object 13"/>
            <p:cNvSpPr/>
            <p:nvPr/>
          </p:nvSpPr>
          <p:spPr>
            <a:xfrm>
              <a:off x="2045893" y="1765401"/>
              <a:ext cx="1342974" cy="1732330"/>
            </a:xfrm>
            <a:prstGeom prst="rect">
              <a:avLst/>
            </a:prstGeom>
            <a:blipFill>
              <a:blip r:embed="rId3" cstate="print"/>
              <a:stretch>
                <a:fillRect/>
              </a:stretch>
            </a:blipFill>
          </p:spPr>
          <p:txBody>
            <a:bodyPr wrap="square" lIns="0" tIns="0" rIns="0" bIns="0" rtlCol="0"/>
            <a:lstStyle/>
            <a:p>
              <a:endParaRPr/>
            </a:p>
          </p:txBody>
        </p:sp>
        <p:sp>
          <p:nvSpPr>
            <p:cNvPr id="14" name="object 14"/>
            <p:cNvSpPr/>
            <p:nvPr/>
          </p:nvSpPr>
          <p:spPr>
            <a:xfrm>
              <a:off x="2020582" y="2014257"/>
              <a:ext cx="1229995" cy="1518920"/>
            </a:xfrm>
            <a:custGeom>
              <a:avLst/>
              <a:gdLst/>
              <a:ahLst/>
              <a:cxnLst/>
              <a:rect l="l" t="t" r="r" b="b"/>
              <a:pathLst>
                <a:path w="1229995" h="1518920">
                  <a:moveTo>
                    <a:pt x="596" y="266"/>
                  </a:moveTo>
                  <a:lnTo>
                    <a:pt x="571" y="127"/>
                  </a:lnTo>
                  <a:lnTo>
                    <a:pt x="457" y="0"/>
                  </a:lnTo>
                  <a:lnTo>
                    <a:pt x="266" y="12"/>
                  </a:lnTo>
                  <a:lnTo>
                    <a:pt x="114" y="38"/>
                  </a:lnTo>
                  <a:lnTo>
                    <a:pt x="0" y="215"/>
                  </a:lnTo>
                  <a:lnTo>
                    <a:pt x="50" y="533"/>
                  </a:lnTo>
                  <a:lnTo>
                    <a:pt x="203" y="622"/>
                  </a:lnTo>
                  <a:lnTo>
                    <a:pt x="546" y="571"/>
                  </a:lnTo>
                  <a:lnTo>
                    <a:pt x="596" y="266"/>
                  </a:lnTo>
                  <a:close/>
                </a:path>
                <a:path w="1229995" h="1518920">
                  <a:moveTo>
                    <a:pt x="1014222" y="1505102"/>
                  </a:moveTo>
                  <a:lnTo>
                    <a:pt x="1014171" y="1504772"/>
                  </a:lnTo>
                  <a:lnTo>
                    <a:pt x="1014031" y="1504670"/>
                  </a:lnTo>
                  <a:lnTo>
                    <a:pt x="1013714" y="1504721"/>
                  </a:lnTo>
                  <a:lnTo>
                    <a:pt x="1013625" y="1505026"/>
                  </a:lnTo>
                  <a:lnTo>
                    <a:pt x="1013650" y="1505204"/>
                  </a:lnTo>
                  <a:lnTo>
                    <a:pt x="1013802" y="1505292"/>
                  </a:lnTo>
                  <a:lnTo>
                    <a:pt x="1014133" y="1505242"/>
                  </a:lnTo>
                  <a:lnTo>
                    <a:pt x="1014222" y="1505102"/>
                  </a:lnTo>
                  <a:close/>
                </a:path>
                <a:path w="1229995" h="1518920">
                  <a:moveTo>
                    <a:pt x="1229944" y="1518424"/>
                  </a:moveTo>
                  <a:lnTo>
                    <a:pt x="1229918" y="1518285"/>
                  </a:lnTo>
                  <a:lnTo>
                    <a:pt x="1229766" y="1518158"/>
                  </a:lnTo>
                  <a:lnTo>
                    <a:pt x="1229601" y="1518170"/>
                  </a:lnTo>
                  <a:lnTo>
                    <a:pt x="1229423" y="1518208"/>
                  </a:lnTo>
                  <a:lnTo>
                    <a:pt x="1229334" y="1518373"/>
                  </a:lnTo>
                  <a:lnTo>
                    <a:pt x="1229385" y="1518666"/>
                  </a:lnTo>
                  <a:lnTo>
                    <a:pt x="1229525" y="1518793"/>
                  </a:lnTo>
                  <a:lnTo>
                    <a:pt x="1229855" y="1518742"/>
                  </a:lnTo>
                  <a:lnTo>
                    <a:pt x="1229944" y="1518424"/>
                  </a:lnTo>
                  <a:close/>
                </a:path>
              </a:pathLst>
            </a:custGeom>
            <a:solidFill>
              <a:srgbClr val="FFFFFF">
                <a:alpha val="22999"/>
              </a:srgbClr>
            </a:solidFill>
          </p:spPr>
          <p:txBody>
            <a:bodyPr wrap="square" lIns="0" tIns="0" rIns="0" bIns="0" rtlCol="0"/>
            <a:lstStyle/>
            <a:p>
              <a:endParaRPr/>
            </a:p>
          </p:txBody>
        </p:sp>
      </p:grpSp>
      <p:sp>
        <p:nvSpPr>
          <p:cNvPr id="15" name="object 15"/>
          <p:cNvSpPr txBox="1"/>
          <p:nvPr/>
        </p:nvSpPr>
        <p:spPr>
          <a:xfrm>
            <a:off x="0" y="381000"/>
            <a:ext cx="10693400" cy="330200"/>
          </a:xfrm>
          <a:prstGeom prst="rect">
            <a:avLst/>
          </a:prstGeom>
        </p:spPr>
        <p:txBody>
          <a:bodyPr vert="horz" wrap="square" lIns="0" tIns="12700" rIns="0" bIns="0" rtlCol="0">
            <a:spAutoFit/>
          </a:bodyPr>
          <a:lstStyle/>
          <a:p>
            <a:pPr marL="12700" algn="ctr">
              <a:lnSpc>
                <a:spcPct val="100000"/>
              </a:lnSpc>
              <a:spcBef>
                <a:spcPts val="100"/>
              </a:spcBef>
            </a:pPr>
            <a:r>
              <a:rPr sz="2000" b="1" spc="-5" dirty="0">
                <a:solidFill>
                  <a:srgbClr val="FFFFFF"/>
                </a:solidFill>
                <a:latin typeface="TeXGyreAdventor"/>
                <a:cs typeface="TeXGyreAdventor"/>
              </a:rPr>
              <a:t>CLIENTS </a:t>
            </a:r>
            <a:r>
              <a:rPr sz="2000" b="1" dirty="0">
                <a:solidFill>
                  <a:srgbClr val="FFFFFF"/>
                </a:solidFill>
                <a:latin typeface="TeXGyreAdventor"/>
                <a:cs typeface="TeXGyreAdventor"/>
              </a:rPr>
              <a:t>WHO </a:t>
            </a:r>
            <a:r>
              <a:rPr lang="fr-FR" sz="2000" b="1" spc="-5" dirty="0">
                <a:solidFill>
                  <a:srgbClr val="FFFFFF"/>
                </a:solidFill>
                <a:latin typeface="TeXGyreAdventor"/>
                <a:cs typeface="TeXGyreAdventor"/>
              </a:rPr>
              <a:t>TRUST </a:t>
            </a:r>
            <a:r>
              <a:rPr sz="2000" b="1" spc="-5" dirty="0">
                <a:solidFill>
                  <a:srgbClr val="FFFFFF"/>
                </a:solidFill>
                <a:latin typeface="TeXGyreAdventor"/>
                <a:cs typeface="TeXGyreAdventor"/>
              </a:rPr>
              <a:t>US</a:t>
            </a:r>
            <a:endParaRPr sz="2000" dirty="0">
              <a:latin typeface="TeXGyreAdventor"/>
              <a:cs typeface="TeXGyreAdventor"/>
            </a:endParaRPr>
          </a:p>
        </p:txBody>
      </p:sp>
      <p:sp>
        <p:nvSpPr>
          <p:cNvPr id="24" name="object 24"/>
          <p:cNvSpPr/>
          <p:nvPr/>
        </p:nvSpPr>
        <p:spPr>
          <a:xfrm>
            <a:off x="5342724" y="2105025"/>
            <a:ext cx="2253982" cy="395322"/>
          </a:xfrm>
          <a:prstGeom prst="rect">
            <a:avLst/>
          </a:prstGeom>
          <a:blipFill>
            <a:blip r:embed="rId4" cstate="print"/>
            <a:stretch>
              <a:fillRect/>
            </a:stretch>
          </a:blipFill>
        </p:spPr>
        <p:txBody>
          <a:bodyPr wrap="square" lIns="0" tIns="0" rIns="0" bIns="0" rtlCol="0"/>
          <a:lstStyle/>
          <a:p>
            <a:endParaRPr/>
          </a:p>
        </p:txBody>
      </p:sp>
      <p:sp>
        <p:nvSpPr>
          <p:cNvPr id="25" name="object 25"/>
          <p:cNvSpPr/>
          <p:nvPr/>
        </p:nvSpPr>
        <p:spPr>
          <a:xfrm>
            <a:off x="5658643" y="6596510"/>
            <a:ext cx="1633537" cy="190495"/>
          </a:xfrm>
          <a:prstGeom prst="rect">
            <a:avLst/>
          </a:prstGeom>
          <a:blipFill>
            <a:blip r:embed="rId5" cstate="print"/>
            <a:stretch>
              <a:fillRect/>
            </a:stretch>
          </a:blipFill>
        </p:spPr>
        <p:txBody>
          <a:bodyPr wrap="square" lIns="0" tIns="0" rIns="0" bIns="0" rtlCol="0"/>
          <a:lstStyle/>
          <a:p>
            <a:endParaRPr/>
          </a:p>
        </p:txBody>
      </p:sp>
      <p:pic>
        <p:nvPicPr>
          <p:cNvPr id="31" name="Image 30">
            <a:extLst>
              <a:ext uri="{FF2B5EF4-FFF2-40B4-BE49-F238E27FC236}">
                <a16:creationId xmlns:a16="http://schemas.microsoft.com/office/drawing/2014/main" id="{BB57312F-0590-4C7C-82C1-86CF047E1C72}"/>
              </a:ext>
            </a:extLst>
          </p:cNvPr>
          <p:cNvPicPr>
            <a:picLocks noChangeAspect="1"/>
          </p:cNvPicPr>
          <p:nvPr/>
        </p:nvPicPr>
        <p:blipFill>
          <a:blip r:embed="rId6"/>
          <a:stretch>
            <a:fillRect/>
          </a:stretch>
        </p:blipFill>
        <p:spPr>
          <a:xfrm>
            <a:off x="4784725" y="5381625"/>
            <a:ext cx="3381375" cy="657225"/>
          </a:xfrm>
          <a:prstGeom prst="rect">
            <a:avLst/>
          </a:prstGeom>
        </p:spPr>
      </p:pic>
      <p:pic>
        <p:nvPicPr>
          <p:cNvPr id="39" name="Image 38" descr="Une image contenant texte&#10;&#10;Description générée automatiquement">
            <a:extLst>
              <a:ext uri="{FF2B5EF4-FFF2-40B4-BE49-F238E27FC236}">
                <a16:creationId xmlns:a16="http://schemas.microsoft.com/office/drawing/2014/main" id="{26397B58-5B1B-4439-9214-FEDBC04EB57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85620" y="4162425"/>
            <a:ext cx="2598173" cy="599578"/>
          </a:xfrm>
          <a:prstGeom prst="rect">
            <a:avLst/>
          </a:prstGeom>
        </p:spPr>
      </p:pic>
      <p:pic>
        <p:nvPicPr>
          <p:cNvPr id="17" name="Image 16" descr="Une image contenant texte&#10;&#10;Description générée automatiquement">
            <a:extLst>
              <a:ext uri="{FF2B5EF4-FFF2-40B4-BE49-F238E27FC236}">
                <a16:creationId xmlns:a16="http://schemas.microsoft.com/office/drawing/2014/main" id="{BFA56B73-FB43-4D30-8D72-428DB5019DD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642807" y="2714625"/>
            <a:ext cx="1790700" cy="1404773"/>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92702" y="149199"/>
            <a:ext cx="4574153" cy="7147468"/>
          </a:xfrm>
          <a:prstGeom prst="rect">
            <a:avLst/>
          </a:prstGeom>
        </p:spPr>
        <p:txBody>
          <a:bodyPr vert="horz" wrap="square" lIns="0" tIns="14604" rIns="0" bIns="0" rtlCol="0">
            <a:spAutoFit/>
          </a:bodyPr>
          <a:lstStyle/>
          <a:p>
            <a:pPr marL="12700">
              <a:lnSpc>
                <a:spcPct val="100000"/>
              </a:lnSpc>
              <a:spcBef>
                <a:spcPts val="114"/>
              </a:spcBef>
              <a:tabLst>
                <a:tab pos="8220075" algn="l"/>
              </a:tabLst>
            </a:pPr>
            <a:r>
              <a:rPr sz="46350" b="1" u="sng" spc="-1155" dirty="0">
                <a:solidFill>
                  <a:srgbClr val="6D6E71"/>
                </a:solidFill>
                <a:uFill>
                  <a:solidFill>
                    <a:srgbClr val="C0C0C0"/>
                  </a:solidFill>
                </a:uFill>
                <a:latin typeface="Times New Roman"/>
                <a:cs typeface="Times New Roman"/>
              </a:rPr>
              <a:t> </a:t>
            </a:r>
            <a:endParaRPr sz="46350" dirty="0">
              <a:latin typeface="Times New Roman"/>
              <a:cs typeface="Times New Roman"/>
            </a:endParaRPr>
          </a:p>
        </p:txBody>
      </p:sp>
      <p:grpSp>
        <p:nvGrpSpPr>
          <p:cNvPr id="3" name="object 3"/>
          <p:cNvGrpSpPr/>
          <p:nvPr/>
        </p:nvGrpSpPr>
        <p:grpSpPr>
          <a:xfrm>
            <a:off x="2009635" y="1627200"/>
            <a:ext cx="1588770" cy="1971675"/>
            <a:chOff x="2009635" y="1627200"/>
            <a:chExt cx="1588770" cy="1971675"/>
          </a:xfrm>
        </p:grpSpPr>
        <p:sp>
          <p:nvSpPr>
            <p:cNvPr id="4" name="object 4"/>
            <p:cNvSpPr/>
            <p:nvPr/>
          </p:nvSpPr>
          <p:spPr>
            <a:xfrm>
              <a:off x="2585605" y="1671256"/>
              <a:ext cx="882650" cy="953135"/>
            </a:xfrm>
            <a:custGeom>
              <a:avLst/>
              <a:gdLst/>
              <a:ahLst/>
              <a:cxnLst/>
              <a:rect l="l" t="t" r="r" b="b"/>
              <a:pathLst>
                <a:path w="882650" h="953135">
                  <a:moveTo>
                    <a:pt x="16383" y="55372"/>
                  </a:moveTo>
                  <a:lnTo>
                    <a:pt x="15062" y="47053"/>
                  </a:lnTo>
                  <a:lnTo>
                    <a:pt x="11150" y="44208"/>
                  </a:lnTo>
                  <a:lnTo>
                    <a:pt x="2819" y="45529"/>
                  </a:lnTo>
                  <a:lnTo>
                    <a:pt x="0" y="49441"/>
                  </a:lnTo>
                  <a:lnTo>
                    <a:pt x="1308" y="57759"/>
                  </a:lnTo>
                  <a:lnTo>
                    <a:pt x="5207" y="60604"/>
                  </a:lnTo>
                  <a:lnTo>
                    <a:pt x="13538" y="59283"/>
                  </a:lnTo>
                  <a:lnTo>
                    <a:pt x="16383" y="55372"/>
                  </a:lnTo>
                  <a:close/>
                </a:path>
                <a:path w="882650" h="953135">
                  <a:moveTo>
                    <a:pt x="107899" y="5130"/>
                  </a:moveTo>
                  <a:lnTo>
                    <a:pt x="107289" y="1295"/>
                  </a:lnTo>
                  <a:lnTo>
                    <a:pt x="105473" y="0"/>
                  </a:lnTo>
                  <a:lnTo>
                    <a:pt x="101638" y="596"/>
                  </a:lnTo>
                  <a:lnTo>
                    <a:pt x="100342" y="2400"/>
                  </a:lnTo>
                  <a:lnTo>
                    <a:pt x="100952" y="6235"/>
                  </a:lnTo>
                  <a:lnTo>
                    <a:pt x="102730" y="7531"/>
                  </a:lnTo>
                  <a:lnTo>
                    <a:pt x="106578" y="6921"/>
                  </a:lnTo>
                  <a:lnTo>
                    <a:pt x="107899" y="5130"/>
                  </a:lnTo>
                  <a:close/>
                </a:path>
                <a:path w="882650" h="953135">
                  <a:moveTo>
                    <a:pt x="109118" y="305231"/>
                  </a:moveTo>
                  <a:lnTo>
                    <a:pt x="107594" y="295656"/>
                  </a:lnTo>
                  <a:lnTo>
                    <a:pt x="103098" y="292366"/>
                  </a:lnTo>
                  <a:lnTo>
                    <a:pt x="93497" y="293890"/>
                  </a:lnTo>
                  <a:lnTo>
                    <a:pt x="90220" y="298411"/>
                  </a:lnTo>
                  <a:lnTo>
                    <a:pt x="91732" y="307987"/>
                  </a:lnTo>
                  <a:lnTo>
                    <a:pt x="96240" y="311277"/>
                  </a:lnTo>
                  <a:lnTo>
                    <a:pt x="105854" y="309753"/>
                  </a:lnTo>
                  <a:lnTo>
                    <a:pt x="109118" y="305231"/>
                  </a:lnTo>
                  <a:close/>
                </a:path>
                <a:path w="882650" h="953135">
                  <a:moveTo>
                    <a:pt x="150520" y="132092"/>
                  </a:moveTo>
                  <a:lnTo>
                    <a:pt x="149656" y="126644"/>
                  </a:lnTo>
                  <a:lnTo>
                    <a:pt x="147116" y="124777"/>
                  </a:lnTo>
                  <a:lnTo>
                    <a:pt x="141668" y="125641"/>
                  </a:lnTo>
                  <a:lnTo>
                    <a:pt x="139814" y="128206"/>
                  </a:lnTo>
                  <a:lnTo>
                    <a:pt x="140677" y="133654"/>
                  </a:lnTo>
                  <a:lnTo>
                    <a:pt x="143230" y="135496"/>
                  </a:lnTo>
                  <a:lnTo>
                    <a:pt x="148678" y="134632"/>
                  </a:lnTo>
                  <a:lnTo>
                    <a:pt x="150520" y="132092"/>
                  </a:lnTo>
                  <a:close/>
                </a:path>
                <a:path w="882650" h="953135">
                  <a:moveTo>
                    <a:pt x="203542" y="257124"/>
                  </a:moveTo>
                  <a:lnTo>
                    <a:pt x="202018" y="247535"/>
                  </a:lnTo>
                  <a:lnTo>
                    <a:pt x="197497" y="244259"/>
                  </a:lnTo>
                  <a:lnTo>
                    <a:pt x="187909" y="245770"/>
                  </a:lnTo>
                  <a:lnTo>
                    <a:pt x="184645" y="250291"/>
                  </a:lnTo>
                  <a:lnTo>
                    <a:pt x="186169" y="259867"/>
                  </a:lnTo>
                  <a:lnTo>
                    <a:pt x="190665" y="263144"/>
                  </a:lnTo>
                  <a:lnTo>
                    <a:pt x="200253" y="261620"/>
                  </a:lnTo>
                  <a:lnTo>
                    <a:pt x="203542" y="257124"/>
                  </a:lnTo>
                  <a:close/>
                </a:path>
                <a:path w="882650" h="953135">
                  <a:moveTo>
                    <a:pt x="242125" y="82499"/>
                  </a:moveTo>
                  <a:lnTo>
                    <a:pt x="241820" y="80568"/>
                  </a:lnTo>
                  <a:lnTo>
                    <a:pt x="240931" y="79933"/>
                  </a:lnTo>
                  <a:lnTo>
                    <a:pt x="239001" y="80238"/>
                  </a:lnTo>
                  <a:lnTo>
                    <a:pt x="238353" y="81127"/>
                  </a:lnTo>
                  <a:lnTo>
                    <a:pt x="238658" y="83045"/>
                  </a:lnTo>
                  <a:lnTo>
                    <a:pt x="239547" y="83693"/>
                  </a:lnTo>
                  <a:lnTo>
                    <a:pt x="241477" y="83400"/>
                  </a:lnTo>
                  <a:lnTo>
                    <a:pt x="242125" y="82499"/>
                  </a:lnTo>
                  <a:close/>
                </a:path>
                <a:path w="882650" h="953135">
                  <a:moveTo>
                    <a:pt x="254457" y="375335"/>
                  </a:moveTo>
                  <a:lnTo>
                    <a:pt x="253847" y="371475"/>
                  </a:lnTo>
                  <a:lnTo>
                    <a:pt x="252044" y="370179"/>
                  </a:lnTo>
                  <a:lnTo>
                    <a:pt x="248196" y="370776"/>
                  </a:lnTo>
                  <a:lnTo>
                    <a:pt x="246900" y="372579"/>
                  </a:lnTo>
                  <a:lnTo>
                    <a:pt x="247510" y="376440"/>
                  </a:lnTo>
                  <a:lnTo>
                    <a:pt x="249301" y="377736"/>
                  </a:lnTo>
                  <a:lnTo>
                    <a:pt x="253136" y="377126"/>
                  </a:lnTo>
                  <a:lnTo>
                    <a:pt x="254457" y="375335"/>
                  </a:lnTo>
                  <a:close/>
                </a:path>
                <a:path w="882650" h="953135">
                  <a:moveTo>
                    <a:pt x="291376" y="206641"/>
                  </a:moveTo>
                  <a:lnTo>
                    <a:pt x="290918" y="203771"/>
                  </a:lnTo>
                  <a:lnTo>
                    <a:pt x="289560" y="202780"/>
                  </a:lnTo>
                  <a:lnTo>
                    <a:pt x="286689" y="203225"/>
                  </a:lnTo>
                  <a:lnTo>
                    <a:pt x="285699" y="204597"/>
                  </a:lnTo>
                  <a:lnTo>
                    <a:pt x="286156" y="207467"/>
                  </a:lnTo>
                  <a:lnTo>
                    <a:pt x="287528" y="208457"/>
                  </a:lnTo>
                  <a:lnTo>
                    <a:pt x="290398" y="208013"/>
                  </a:lnTo>
                  <a:lnTo>
                    <a:pt x="291376" y="206641"/>
                  </a:lnTo>
                  <a:close/>
                </a:path>
                <a:path w="882650" h="953135">
                  <a:moveTo>
                    <a:pt x="345871" y="326288"/>
                  </a:moveTo>
                  <a:lnTo>
                    <a:pt x="345719" y="325348"/>
                  </a:lnTo>
                  <a:lnTo>
                    <a:pt x="345274" y="325018"/>
                  </a:lnTo>
                  <a:lnTo>
                    <a:pt x="344309" y="325170"/>
                  </a:lnTo>
                  <a:lnTo>
                    <a:pt x="343992" y="325615"/>
                  </a:lnTo>
                  <a:lnTo>
                    <a:pt x="344144" y="326567"/>
                  </a:lnTo>
                  <a:lnTo>
                    <a:pt x="344589" y="326923"/>
                  </a:lnTo>
                  <a:lnTo>
                    <a:pt x="345554" y="326771"/>
                  </a:lnTo>
                  <a:lnTo>
                    <a:pt x="345871" y="326288"/>
                  </a:lnTo>
                  <a:close/>
                </a:path>
                <a:path w="882650" h="953135">
                  <a:moveTo>
                    <a:pt x="383628" y="157721"/>
                  </a:moveTo>
                  <a:lnTo>
                    <a:pt x="383527" y="157073"/>
                  </a:lnTo>
                  <a:lnTo>
                    <a:pt x="383209" y="156857"/>
                  </a:lnTo>
                  <a:lnTo>
                    <a:pt x="382587" y="156946"/>
                  </a:lnTo>
                  <a:lnTo>
                    <a:pt x="382358" y="157264"/>
                  </a:lnTo>
                  <a:lnTo>
                    <a:pt x="382460" y="157911"/>
                  </a:lnTo>
                  <a:lnTo>
                    <a:pt x="382778" y="158115"/>
                  </a:lnTo>
                  <a:lnTo>
                    <a:pt x="383400" y="158013"/>
                  </a:lnTo>
                  <a:lnTo>
                    <a:pt x="383628" y="157721"/>
                  </a:lnTo>
                  <a:close/>
                </a:path>
                <a:path w="882650" h="953135">
                  <a:moveTo>
                    <a:pt x="394716" y="605790"/>
                  </a:moveTo>
                  <a:lnTo>
                    <a:pt x="393293" y="596849"/>
                  </a:lnTo>
                  <a:lnTo>
                    <a:pt x="389089" y="593801"/>
                  </a:lnTo>
                  <a:lnTo>
                    <a:pt x="380123" y="595223"/>
                  </a:lnTo>
                  <a:lnTo>
                    <a:pt x="377075" y="599427"/>
                  </a:lnTo>
                  <a:lnTo>
                    <a:pt x="378498" y="608355"/>
                  </a:lnTo>
                  <a:lnTo>
                    <a:pt x="382689" y="611441"/>
                  </a:lnTo>
                  <a:lnTo>
                    <a:pt x="391655" y="610019"/>
                  </a:lnTo>
                  <a:lnTo>
                    <a:pt x="394716" y="605790"/>
                  </a:lnTo>
                  <a:close/>
                </a:path>
                <a:path w="882650" h="953135">
                  <a:moveTo>
                    <a:pt x="410718" y="442874"/>
                  </a:moveTo>
                  <a:lnTo>
                    <a:pt x="410464" y="441274"/>
                  </a:lnTo>
                  <a:lnTo>
                    <a:pt x="409714" y="440728"/>
                  </a:lnTo>
                  <a:lnTo>
                    <a:pt x="408114" y="440982"/>
                  </a:lnTo>
                  <a:lnTo>
                    <a:pt x="407555" y="441731"/>
                  </a:lnTo>
                  <a:lnTo>
                    <a:pt x="407809" y="443331"/>
                  </a:lnTo>
                  <a:lnTo>
                    <a:pt x="408571" y="443877"/>
                  </a:lnTo>
                  <a:lnTo>
                    <a:pt x="410171" y="443623"/>
                  </a:lnTo>
                  <a:lnTo>
                    <a:pt x="410718" y="442874"/>
                  </a:lnTo>
                  <a:close/>
                </a:path>
                <a:path w="882650" h="953135">
                  <a:moveTo>
                    <a:pt x="439445" y="277888"/>
                  </a:moveTo>
                  <a:lnTo>
                    <a:pt x="439420" y="277698"/>
                  </a:lnTo>
                  <a:lnTo>
                    <a:pt x="439267" y="277622"/>
                  </a:lnTo>
                  <a:lnTo>
                    <a:pt x="438950" y="277660"/>
                  </a:lnTo>
                  <a:lnTo>
                    <a:pt x="438835" y="277787"/>
                  </a:lnTo>
                  <a:lnTo>
                    <a:pt x="438899" y="278130"/>
                  </a:lnTo>
                  <a:lnTo>
                    <a:pt x="439039" y="278231"/>
                  </a:lnTo>
                  <a:lnTo>
                    <a:pt x="439356" y="278180"/>
                  </a:lnTo>
                  <a:lnTo>
                    <a:pt x="439445" y="277888"/>
                  </a:lnTo>
                  <a:close/>
                </a:path>
                <a:path w="882650" h="953135">
                  <a:moveTo>
                    <a:pt x="477799" y="109461"/>
                  </a:moveTo>
                  <a:lnTo>
                    <a:pt x="477748" y="109169"/>
                  </a:lnTo>
                  <a:lnTo>
                    <a:pt x="477621" y="109042"/>
                  </a:lnTo>
                  <a:lnTo>
                    <a:pt x="477443" y="109080"/>
                  </a:lnTo>
                  <a:lnTo>
                    <a:pt x="477304" y="109093"/>
                  </a:lnTo>
                  <a:lnTo>
                    <a:pt x="477189" y="109270"/>
                  </a:lnTo>
                  <a:lnTo>
                    <a:pt x="477240" y="109562"/>
                  </a:lnTo>
                  <a:lnTo>
                    <a:pt x="477393" y="109702"/>
                  </a:lnTo>
                  <a:lnTo>
                    <a:pt x="477710" y="109651"/>
                  </a:lnTo>
                  <a:lnTo>
                    <a:pt x="477799" y="109461"/>
                  </a:lnTo>
                  <a:close/>
                </a:path>
                <a:path w="882650" h="953135">
                  <a:moveTo>
                    <a:pt x="481520" y="554367"/>
                  </a:moveTo>
                  <a:lnTo>
                    <a:pt x="481418" y="553745"/>
                  </a:lnTo>
                  <a:lnTo>
                    <a:pt x="481114" y="553542"/>
                  </a:lnTo>
                  <a:lnTo>
                    <a:pt x="480479" y="553643"/>
                  </a:lnTo>
                  <a:lnTo>
                    <a:pt x="480250" y="553935"/>
                  </a:lnTo>
                  <a:lnTo>
                    <a:pt x="480352" y="554558"/>
                  </a:lnTo>
                  <a:lnTo>
                    <a:pt x="480669" y="554774"/>
                  </a:lnTo>
                  <a:lnTo>
                    <a:pt x="481291" y="554672"/>
                  </a:lnTo>
                  <a:lnTo>
                    <a:pt x="481520" y="554367"/>
                  </a:lnTo>
                  <a:close/>
                </a:path>
                <a:path w="882650" h="953135">
                  <a:moveTo>
                    <a:pt x="504202" y="394373"/>
                  </a:moveTo>
                  <a:lnTo>
                    <a:pt x="504101" y="393750"/>
                  </a:lnTo>
                  <a:lnTo>
                    <a:pt x="503809" y="393522"/>
                  </a:lnTo>
                  <a:lnTo>
                    <a:pt x="503161" y="393636"/>
                  </a:lnTo>
                  <a:lnTo>
                    <a:pt x="502958" y="393928"/>
                  </a:lnTo>
                  <a:lnTo>
                    <a:pt x="503059" y="394550"/>
                  </a:lnTo>
                  <a:lnTo>
                    <a:pt x="503339" y="394766"/>
                  </a:lnTo>
                  <a:lnTo>
                    <a:pt x="503986" y="394652"/>
                  </a:lnTo>
                  <a:lnTo>
                    <a:pt x="504202" y="394373"/>
                  </a:lnTo>
                  <a:close/>
                </a:path>
                <a:path w="882650" h="953135">
                  <a:moveTo>
                    <a:pt x="533704" y="229882"/>
                  </a:moveTo>
                  <a:lnTo>
                    <a:pt x="533679" y="229692"/>
                  </a:lnTo>
                  <a:lnTo>
                    <a:pt x="533527" y="229616"/>
                  </a:lnTo>
                  <a:lnTo>
                    <a:pt x="533361" y="229628"/>
                  </a:lnTo>
                  <a:lnTo>
                    <a:pt x="533209" y="229654"/>
                  </a:lnTo>
                  <a:lnTo>
                    <a:pt x="533082" y="229793"/>
                  </a:lnTo>
                  <a:lnTo>
                    <a:pt x="533133" y="230124"/>
                  </a:lnTo>
                  <a:lnTo>
                    <a:pt x="533298" y="230225"/>
                  </a:lnTo>
                  <a:lnTo>
                    <a:pt x="533615" y="230174"/>
                  </a:lnTo>
                  <a:lnTo>
                    <a:pt x="533704" y="229882"/>
                  </a:lnTo>
                  <a:close/>
                </a:path>
                <a:path w="882650" h="953135">
                  <a:moveTo>
                    <a:pt x="556895" y="815479"/>
                  </a:moveTo>
                  <a:lnTo>
                    <a:pt x="555574" y="807173"/>
                  </a:lnTo>
                  <a:lnTo>
                    <a:pt x="551675" y="804354"/>
                  </a:lnTo>
                  <a:lnTo>
                    <a:pt x="543356" y="805662"/>
                  </a:lnTo>
                  <a:lnTo>
                    <a:pt x="540512" y="809561"/>
                  </a:lnTo>
                  <a:lnTo>
                    <a:pt x="541832" y="817867"/>
                  </a:lnTo>
                  <a:lnTo>
                    <a:pt x="545731" y="820712"/>
                  </a:lnTo>
                  <a:lnTo>
                    <a:pt x="554062" y="819404"/>
                  </a:lnTo>
                  <a:lnTo>
                    <a:pt x="556895" y="815479"/>
                  </a:lnTo>
                  <a:close/>
                </a:path>
                <a:path w="882650" h="953135">
                  <a:moveTo>
                    <a:pt x="561467" y="661593"/>
                  </a:moveTo>
                  <a:lnTo>
                    <a:pt x="561213" y="660019"/>
                  </a:lnTo>
                  <a:lnTo>
                    <a:pt x="560463" y="659447"/>
                  </a:lnTo>
                  <a:lnTo>
                    <a:pt x="558863" y="659701"/>
                  </a:lnTo>
                  <a:lnTo>
                    <a:pt x="558330" y="660463"/>
                  </a:lnTo>
                  <a:lnTo>
                    <a:pt x="558571" y="662051"/>
                  </a:lnTo>
                  <a:lnTo>
                    <a:pt x="559320" y="662597"/>
                  </a:lnTo>
                  <a:lnTo>
                    <a:pt x="560920" y="662343"/>
                  </a:lnTo>
                  <a:lnTo>
                    <a:pt x="561467" y="661593"/>
                  </a:lnTo>
                  <a:close/>
                </a:path>
                <a:path w="882650" h="953135">
                  <a:moveTo>
                    <a:pt x="576275" y="505739"/>
                  </a:moveTo>
                  <a:lnTo>
                    <a:pt x="576224" y="505409"/>
                  </a:lnTo>
                  <a:lnTo>
                    <a:pt x="576084" y="505307"/>
                  </a:lnTo>
                  <a:lnTo>
                    <a:pt x="575741" y="505345"/>
                  </a:lnTo>
                  <a:lnTo>
                    <a:pt x="575665" y="505498"/>
                  </a:lnTo>
                  <a:lnTo>
                    <a:pt x="575716" y="505828"/>
                  </a:lnTo>
                  <a:lnTo>
                    <a:pt x="576173" y="505866"/>
                  </a:lnTo>
                  <a:lnTo>
                    <a:pt x="576275" y="505739"/>
                  </a:lnTo>
                  <a:close/>
                </a:path>
                <a:path w="882650" h="953135">
                  <a:moveTo>
                    <a:pt x="598385" y="346113"/>
                  </a:moveTo>
                  <a:lnTo>
                    <a:pt x="598335" y="345821"/>
                  </a:lnTo>
                  <a:lnTo>
                    <a:pt x="598195" y="345706"/>
                  </a:lnTo>
                  <a:lnTo>
                    <a:pt x="598017" y="345719"/>
                  </a:lnTo>
                  <a:lnTo>
                    <a:pt x="597877" y="345744"/>
                  </a:lnTo>
                  <a:lnTo>
                    <a:pt x="597776" y="346062"/>
                  </a:lnTo>
                  <a:lnTo>
                    <a:pt x="597801" y="346214"/>
                  </a:lnTo>
                  <a:lnTo>
                    <a:pt x="597966" y="346316"/>
                  </a:lnTo>
                  <a:lnTo>
                    <a:pt x="598284" y="346265"/>
                  </a:lnTo>
                  <a:lnTo>
                    <a:pt x="598385" y="346113"/>
                  </a:lnTo>
                  <a:close/>
                </a:path>
                <a:path w="882650" h="953135">
                  <a:moveTo>
                    <a:pt x="627938" y="181825"/>
                  </a:moveTo>
                  <a:lnTo>
                    <a:pt x="627913" y="181686"/>
                  </a:lnTo>
                  <a:lnTo>
                    <a:pt x="627761" y="181584"/>
                  </a:lnTo>
                  <a:lnTo>
                    <a:pt x="627608" y="181597"/>
                  </a:lnTo>
                  <a:lnTo>
                    <a:pt x="627443" y="181635"/>
                  </a:lnTo>
                  <a:lnTo>
                    <a:pt x="627329" y="181775"/>
                  </a:lnTo>
                  <a:lnTo>
                    <a:pt x="627380" y="182105"/>
                  </a:lnTo>
                  <a:lnTo>
                    <a:pt x="627532" y="182219"/>
                  </a:lnTo>
                  <a:lnTo>
                    <a:pt x="627710" y="182181"/>
                  </a:lnTo>
                  <a:lnTo>
                    <a:pt x="627849" y="182168"/>
                  </a:lnTo>
                  <a:lnTo>
                    <a:pt x="627938" y="181825"/>
                  </a:lnTo>
                  <a:close/>
                </a:path>
                <a:path w="882650" h="953135">
                  <a:moveTo>
                    <a:pt x="646925" y="912037"/>
                  </a:moveTo>
                  <a:lnTo>
                    <a:pt x="645756" y="904659"/>
                  </a:lnTo>
                  <a:lnTo>
                    <a:pt x="642315" y="902157"/>
                  </a:lnTo>
                  <a:lnTo>
                    <a:pt x="634936" y="903312"/>
                  </a:lnTo>
                  <a:lnTo>
                    <a:pt x="632434" y="906767"/>
                  </a:lnTo>
                  <a:lnTo>
                    <a:pt x="633603" y="914146"/>
                  </a:lnTo>
                  <a:lnTo>
                    <a:pt x="637057" y="916660"/>
                  </a:lnTo>
                  <a:lnTo>
                    <a:pt x="644423" y="915492"/>
                  </a:lnTo>
                  <a:lnTo>
                    <a:pt x="646925" y="912037"/>
                  </a:lnTo>
                  <a:close/>
                </a:path>
                <a:path w="882650" h="953135">
                  <a:moveTo>
                    <a:pt x="647357" y="763003"/>
                  </a:moveTo>
                  <a:lnTo>
                    <a:pt x="647103" y="761403"/>
                  </a:lnTo>
                  <a:lnTo>
                    <a:pt x="646353" y="760869"/>
                  </a:lnTo>
                  <a:lnTo>
                    <a:pt x="644753" y="761123"/>
                  </a:lnTo>
                  <a:lnTo>
                    <a:pt x="644207" y="761860"/>
                  </a:lnTo>
                  <a:lnTo>
                    <a:pt x="644461" y="763460"/>
                  </a:lnTo>
                  <a:lnTo>
                    <a:pt x="645210" y="764006"/>
                  </a:lnTo>
                  <a:lnTo>
                    <a:pt x="646811" y="763752"/>
                  </a:lnTo>
                  <a:lnTo>
                    <a:pt x="647357" y="763003"/>
                  </a:lnTo>
                  <a:close/>
                </a:path>
                <a:path w="882650" h="953135">
                  <a:moveTo>
                    <a:pt x="656882" y="612076"/>
                  </a:moveTo>
                  <a:lnTo>
                    <a:pt x="656729" y="611136"/>
                  </a:lnTo>
                  <a:lnTo>
                    <a:pt x="656272" y="610806"/>
                  </a:lnTo>
                  <a:lnTo>
                    <a:pt x="655307" y="610958"/>
                  </a:lnTo>
                  <a:lnTo>
                    <a:pt x="654977" y="611416"/>
                  </a:lnTo>
                  <a:lnTo>
                    <a:pt x="655129" y="612355"/>
                  </a:lnTo>
                  <a:lnTo>
                    <a:pt x="655574" y="612660"/>
                  </a:lnTo>
                  <a:lnTo>
                    <a:pt x="656539" y="612508"/>
                  </a:lnTo>
                  <a:lnTo>
                    <a:pt x="656882" y="612076"/>
                  </a:lnTo>
                  <a:close/>
                </a:path>
                <a:path w="882650" h="953135">
                  <a:moveTo>
                    <a:pt x="671436" y="457161"/>
                  </a:moveTo>
                  <a:lnTo>
                    <a:pt x="671385" y="456819"/>
                  </a:lnTo>
                  <a:lnTo>
                    <a:pt x="671245" y="456704"/>
                  </a:lnTo>
                  <a:lnTo>
                    <a:pt x="670915" y="456742"/>
                  </a:lnTo>
                  <a:lnTo>
                    <a:pt x="670801" y="456920"/>
                  </a:lnTo>
                  <a:lnTo>
                    <a:pt x="670852" y="457250"/>
                  </a:lnTo>
                  <a:lnTo>
                    <a:pt x="671004" y="457327"/>
                  </a:lnTo>
                  <a:lnTo>
                    <a:pt x="671347" y="457276"/>
                  </a:lnTo>
                  <a:close/>
                </a:path>
                <a:path w="882650" h="953135">
                  <a:moveTo>
                    <a:pt x="692848" y="297776"/>
                  </a:moveTo>
                  <a:lnTo>
                    <a:pt x="692823" y="297637"/>
                  </a:lnTo>
                  <a:lnTo>
                    <a:pt x="692670" y="297510"/>
                  </a:lnTo>
                  <a:lnTo>
                    <a:pt x="692518" y="297522"/>
                  </a:lnTo>
                  <a:lnTo>
                    <a:pt x="692365" y="297548"/>
                  </a:lnTo>
                  <a:lnTo>
                    <a:pt x="692251" y="297726"/>
                  </a:lnTo>
                  <a:lnTo>
                    <a:pt x="692302" y="298043"/>
                  </a:lnTo>
                  <a:lnTo>
                    <a:pt x="692454" y="298132"/>
                  </a:lnTo>
                  <a:lnTo>
                    <a:pt x="692607" y="298107"/>
                  </a:lnTo>
                  <a:lnTo>
                    <a:pt x="692759" y="298094"/>
                  </a:lnTo>
                  <a:lnTo>
                    <a:pt x="692848" y="297776"/>
                  </a:lnTo>
                  <a:close/>
                </a:path>
                <a:path w="882650" h="953135">
                  <a:moveTo>
                    <a:pt x="722515" y="134099"/>
                  </a:moveTo>
                  <a:lnTo>
                    <a:pt x="722414" y="133464"/>
                  </a:lnTo>
                  <a:lnTo>
                    <a:pt x="722109" y="133235"/>
                  </a:lnTo>
                  <a:lnTo>
                    <a:pt x="721474" y="133324"/>
                  </a:lnTo>
                  <a:lnTo>
                    <a:pt x="721258" y="133642"/>
                  </a:lnTo>
                  <a:lnTo>
                    <a:pt x="721360" y="134289"/>
                  </a:lnTo>
                  <a:lnTo>
                    <a:pt x="721664" y="134518"/>
                  </a:lnTo>
                  <a:lnTo>
                    <a:pt x="722299" y="134416"/>
                  </a:lnTo>
                  <a:lnTo>
                    <a:pt x="722515" y="134099"/>
                  </a:lnTo>
                  <a:close/>
                </a:path>
                <a:path w="882650" h="953135">
                  <a:moveTo>
                    <a:pt x="740384" y="858735"/>
                  </a:moveTo>
                  <a:lnTo>
                    <a:pt x="740029" y="856500"/>
                  </a:lnTo>
                  <a:lnTo>
                    <a:pt x="738974" y="855713"/>
                  </a:lnTo>
                  <a:lnTo>
                    <a:pt x="736727" y="856056"/>
                  </a:lnTo>
                  <a:lnTo>
                    <a:pt x="735977" y="857148"/>
                  </a:lnTo>
                  <a:lnTo>
                    <a:pt x="736320" y="859383"/>
                  </a:lnTo>
                  <a:lnTo>
                    <a:pt x="737374" y="860158"/>
                  </a:lnTo>
                  <a:lnTo>
                    <a:pt x="739622" y="859802"/>
                  </a:lnTo>
                  <a:lnTo>
                    <a:pt x="740384" y="858735"/>
                  </a:lnTo>
                  <a:close/>
                </a:path>
                <a:path w="882650" h="953135">
                  <a:moveTo>
                    <a:pt x="744054" y="712355"/>
                  </a:moveTo>
                  <a:lnTo>
                    <a:pt x="743902" y="711390"/>
                  </a:lnTo>
                  <a:lnTo>
                    <a:pt x="743458" y="711085"/>
                  </a:lnTo>
                  <a:lnTo>
                    <a:pt x="742492" y="711225"/>
                  </a:lnTo>
                  <a:lnTo>
                    <a:pt x="742162" y="711669"/>
                  </a:lnTo>
                  <a:lnTo>
                    <a:pt x="742315" y="712635"/>
                  </a:lnTo>
                  <a:lnTo>
                    <a:pt x="742772" y="712965"/>
                  </a:lnTo>
                  <a:lnTo>
                    <a:pt x="743724" y="712812"/>
                  </a:lnTo>
                  <a:lnTo>
                    <a:pt x="744054" y="712355"/>
                  </a:lnTo>
                  <a:close/>
                </a:path>
                <a:path w="882650" h="953135">
                  <a:moveTo>
                    <a:pt x="752500" y="562432"/>
                  </a:moveTo>
                  <a:lnTo>
                    <a:pt x="752449" y="562102"/>
                  </a:lnTo>
                  <a:lnTo>
                    <a:pt x="752297" y="561987"/>
                  </a:lnTo>
                  <a:lnTo>
                    <a:pt x="751992" y="562038"/>
                  </a:lnTo>
                  <a:lnTo>
                    <a:pt x="751878" y="562190"/>
                  </a:lnTo>
                  <a:lnTo>
                    <a:pt x="751928" y="562521"/>
                  </a:lnTo>
                  <a:lnTo>
                    <a:pt x="752081" y="562622"/>
                  </a:lnTo>
                  <a:lnTo>
                    <a:pt x="752386" y="562571"/>
                  </a:lnTo>
                  <a:lnTo>
                    <a:pt x="752500" y="562432"/>
                  </a:lnTo>
                  <a:close/>
                </a:path>
                <a:path w="882650" h="953135">
                  <a:moveTo>
                    <a:pt x="766711" y="408419"/>
                  </a:moveTo>
                  <a:lnTo>
                    <a:pt x="766660" y="408101"/>
                  </a:lnTo>
                  <a:lnTo>
                    <a:pt x="766508" y="408000"/>
                  </a:lnTo>
                  <a:lnTo>
                    <a:pt x="766178" y="408051"/>
                  </a:lnTo>
                  <a:lnTo>
                    <a:pt x="766089" y="408355"/>
                  </a:lnTo>
                  <a:lnTo>
                    <a:pt x="766114" y="408520"/>
                  </a:lnTo>
                  <a:lnTo>
                    <a:pt x="766267" y="408622"/>
                  </a:lnTo>
                  <a:lnTo>
                    <a:pt x="766597" y="408571"/>
                  </a:lnTo>
                  <a:lnTo>
                    <a:pt x="766711" y="408419"/>
                  </a:lnTo>
                  <a:close/>
                </a:path>
                <a:path w="882650" h="953135">
                  <a:moveTo>
                    <a:pt x="787438" y="249758"/>
                  </a:moveTo>
                  <a:lnTo>
                    <a:pt x="787387" y="249440"/>
                  </a:lnTo>
                  <a:lnTo>
                    <a:pt x="787222" y="249326"/>
                  </a:lnTo>
                  <a:lnTo>
                    <a:pt x="786904" y="249377"/>
                  </a:lnTo>
                  <a:lnTo>
                    <a:pt x="786790" y="249542"/>
                  </a:lnTo>
                  <a:lnTo>
                    <a:pt x="786841" y="249859"/>
                  </a:lnTo>
                  <a:lnTo>
                    <a:pt x="786993" y="249961"/>
                  </a:lnTo>
                  <a:lnTo>
                    <a:pt x="787323" y="249897"/>
                  </a:lnTo>
                  <a:lnTo>
                    <a:pt x="787438" y="249758"/>
                  </a:lnTo>
                  <a:close/>
                </a:path>
                <a:path w="882650" h="953135">
                  <a:moveTo>
                    <a:pt x="816419" y="85813"/>
                  </a:moveTo>
                  <a:lnTo>
                    <a:pt x="816394" y="85648"/>
                  </a:lnTo>
                  <a:lnTo>
                    <a:pt x="816254" y="85521"/>
                  </a:lnTo>
                  <a:lnTo>
                    <a:pt x="815936" y="85572"/>
                  </a:lnTo>
                  <a:lnTo>
                    <a:pt x="815822" y="85737"/>
                  </a:lnTo>
                  <a:lnTo>
                    <a:pt x="815873" y="86055"/>
                  </a:lnTo>
                  <a:lnTo>
                    <a:pt x="816025" y="86169"/>
                  </a:lnTo>
                  <a:lnTo>
                    <a:pt x="816178" y="86156"/>
                  </a:lnTo>
                  <a:lnTo>
                    <a:pt x="816356" y="86118"/>
                  </a:lnTo>
                  <a:lnTo>
                    <a:pt x="816419" y="85813"/>
                  </a:lnTo>
                  <a:close/>
                </a:path>
                <a:path w="882650" h="953135">
                  <a:moveTo>
                    <a:pt x="838009" y="806348"/>
                  </a:moveTo>
                  <a:lnTo>
                    <a:pt x="837857" y="805383"/>
                  </a:lnTo>
                  <a:lnTo>
                    <a:pt x="837412" y="805053"/>
                  </a:lnTo>
                  <a:lnTo>
                    <a:pt x="836447" y="805205"/>
                  </a:lnTo>
                  <a:lnTo>
                    <a:pt x="836129" y="805662"/>
                  </a:lnTo>
                  <a:lnTo>
                    <a:pt x="836282" y="806627"/>
                  </a:lnTo>
                  <a:lnTo>
                    <a:pt x="836726" y="806932"/>
                  </a:lnTo>
                  <a:lnTo>
                    <a:pt x="837692" y="806780"/>
                  </a:lnTo>
                  <a:lnTo>
                    <a:pt x="838009" y="806348"/>
                  </a:lnTo>
                  <a:close/>
                </a:path>
                <a:path w="882650" h="953135">
                  <a:moveTo>
                    <a:pt x="841425" y="661581"/>
                  </a:moveTo>
                  <a:lnTo>
                    <a:pt x="841324" y="660946"/>
                  </a:lnTo>
                  <a:lnTo>
                    <a:pt x="841032" y="660717"/>
                  </a:lnTo>
                  <a:lnTo>
                    <a:pt x="840384" y="660806"/>
                  </a:lnTo>
                  <a:lnTo>
                    <a:pt x="840181" y="661123"/>
                  </a:lnTo>
                  <a:lnTo>
                    <a:pt x="840282" y="661771"/>
                  </a:lnTo>
                  <a:lnTo>
                    <a:pt x="840574" y="661974"/>
                  </a:lnTo>
                  <a:lnTo>
                    <a:pt x="841222" y="661873"/>
                  </a:lnTo>
                  <a:lnTo>
                    <a:pt x="841425" y="661581"/>
                  </a:lnTo>
                  <a:close/>
                </a:path>
                <a:path w="882650" h="953135">
                  <a:moveTo>
                    <a:pt x="842365" y="949198"/>
                  </a:moveTo>
                  <a:lnTo>
                    <a:pt x="841451" y="943432"/>
                  </a:lnTo>
                  <a:lnTo>
                    <a:pt x="838746" y="941463"/>
                  </a:lnTo>
                  <a:lnTo>
                    <a:pt x="832993" y="942378"/>
                  </a:lnTo>
                  <a:lnTo>
                    <a:pt x="831024" y="945083"/>
                  </a:lnTo>
                  <a:lnTo>
                    <a:pt x="831938" y="950849"/>
                  </a:lnTo>
                  <a:lnTo>
                    <a:pt x="834644" y="952817"/>
                  </a:lnTo>
                  <a:lnTo>
                    <a:pt x="840397" y="951903"/>
                  </a:lnTo>
                  <a:lnTo>
                    <a:pt x="842365" y="949198"/>
                  </a:lnTo>
                  <a:close/>
                </a:path>
                <a:path w="882650" h="953135">
                  <a:moveTo>
                    <a:pt x="849287" y="512889"/>
                  </a:moveTo>
                  <a:lnTo>
                    <a:pt x="849185" y="512267"/>
                  </a:lnTo>
                  <a:lnTo>
                    <a:pt x="848880" y="512038"/>
                  </a:lnTo>
                  <a:lnTo>
                    <a:pt x="848245" y="512127"/>
                  </a:lnTo>
                  <a:lnTo>
                    <a:pt x="848029" y="512445"/>
                  </a:lnTo>
                  <a:lnTo>
                    <a:pt x="848118" y="513080"/>
                  </a:lnTo>
                  <a:lnTo>
                    <a:pt x="848423" y="513308"/>
                  </a:lnTo>
                  <a:lnTo>
                    <a:pt x="849071" y="513207"/>
                  </a:lnTo>
                  <a:lnTo>
                    <a:pt x="849287" y="512889"/>
                  </a:lnTo>
                  <a:close/>
                </a:path>
                <a:path w="882650" h="953135">
                  <a:moveTo>
                    <a:pt x="862444" y="359791"/>
                  </a:moveTo>
                  <a:lnTo>
                    <a:pt x="862342" y="359143"/>
                  </a:lnTo>
                  <a:lnTo>
                    <a:pt x="862037" y="358927"/>
                  </a:lnTo>
                  <a:lnTo>
                    <a:pt x="861402" y="359029"/>
                  </a:lnTo>
                  <a:lnTo>
                    <a:pt x="861187" y="359321"/>
                  </a:lnTo>
                  <a:lnTo>
                    <a:pt x="861288" y="359968"/>
                  </a:lnTo>
                  <a:lnTo>
                    <a:pt x="861580" y="360172"/>
                  </a:lnTo>
                  <a:lnTo>
                    <a:pt x="862228" y="360070"/>
                  </a:lnTo>
                  <a:lnTo>
                    <a:pt x="862444" y="359791"/>
                  </a:lnTo>
                  <a:close/>
                </a:path>
                <a:path w="882650" h="953135">
                  <a:moveTo>
                    <a:pt x="882332" y="201650"/>
                  </a:moveTo>
                  <a:lnTo>
                    <a:pt x="882230" y="201028"/>
                  </a:lnTo>
                  <a:lnTo>
                    <a:pt x="881938" y="200774"/>
                  </a:lnTo>
                  <a:lnTo>
                    <a:pt x="881291" y="200875"/>
                  </a:lnTo>
                  <a:lnTo>
                    <a:pt x="881087" y="201206"/>
                  </a:lnTo>
                  <a:lnTo>
                    <a:pt x="881189" y="201828"/>
                  </a:lnTo>
                  <a:lnTo>
                    <a:pt x="881481" y="202069"/>
                  </a:lnTo>
                  <a:lnTo>
                    <a:pt x="882116" y="201955"/>
                  </a:lnTo>
                  <a:lnTo>
                    <a:pt x="882332" y="201650"/>
                  </a:lnTo>
                  <a:close/>
                </a:path>
              </a:pathLst>
            </a:custGeom>
            <a:solidFill>
              <a:srgbClr val="FFFFFF">
                <a:alpha val="22999"/>
              </a:srgbClr>
            </a:solidFill>
          </p:spPr>
          <p:txBody>
            <a:bodyPr wrap="square" lIns="0" tIns="0" rIns="0" bIns="0" rtlCol="0"/>
            <a:lstStyle/>
            <a:p>
              <a:endParaRPr/>
            </a:p>
          </p:txBody>
        </p:sp>
        <p:sp>
          <p:nvSpPr>
            <p:cNvPr id="5" name="object 5"/>
            <p:cNvSpPr/>
            <p:nvPr/>
          </p:nvSpPr>
          <p:spPr>
            <a:xfrm>
              <a:off x="2045893" y="1627200"/>
              <a:ext cx="1552282" cy="1933422"/>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2121433" y="1642529"/>
              <a:ext cx="38735" cy="38735"/>
            </a:xfrm>
            <a:custGeom>
              <a:avLst/>
              <a:gdLst/>
              <a:ahLst/>
              <a:cxnLst/>
              <a:rect l="l" t="t" r="r" b="b"/>
              <a:pathLst>
                <a:path w="38735" h="38735">
                  <a:moveTo>
                    <a:pt x="16103" y="0"/>
                  </a:moveTo>
                  <a:lnTo>
                    <a:pt x="8888" y="2684"/>
                  </a:lnTo>
                  <a:lnTo>
                    <a:pt x="3455" y="7748"/>
                  </a:lnTo>
                  <a:lnTo>
                    <a:pt x="321" y="14482"/>
                  </a:lnTo>
                  <a:lnTo>
                    <a:pt x="0" y="22174"/>
                  </a:lnTo>
                  <a:lnTo>
                    <a:pt x="2676" y="29367"/>
                  </a:lnTo>
                  <a:lnTo>
                    <a:pt x="7735" y="34788"/>
                  </a:lnTo>
                  <a:lnTo>
                    <a:pt x="14464" y="37919"/>
                  </a:lnTo>
                  <a:lnTo>
                    <a:pt x="22148" y="38239"/>
                  </a:lnTo>
                  <a:lnTo>
                    <a:pt x="29336" y="35563"/>
                  </a:lnTo>
                  <a:lnTo>
                    <a:pt x="34759" y="30506"/>
                  </a:lnTo>
                  <a:lnTo>
                    <a:pt x="37897" y="23786"/>
                  </a:lnTo>
                  <a:lnTo>
                    <a:pt x="38226" y="16116"/>
                  </a:lnTo>
                  <a:lnTo>
                    <a:pt x="35541" y="8901"/>
                  </a:lnTo>
                  <a:lnTo>
                    <a:pt x="30479" y="3467"/>
                  </a:lnTo>
                  <a:lnTo>
                    <a:pt x="23760" y="328"/>
                  </a:lnTo>
                  <a:lnTo>
                    <a:pt x="16103" y="0"/>
                  </a:lnTo>
                  <a:close/>
                </a:path>
              </a:pathLst>
            </a:custGeom>
            <a:solidFill>
              <a:srgbClr val="FFFFFF">
                <a:alpha val="22999"/>
              </a:srgbClr>
            </a:solidFill>
          </p:spPr>
          <p:txBody>
            <a:bodyPr wrap="square" lIns="0" tIns="0" rIns="0" bIns="0" rtlCol="0"/>
            <a:lstStyle/>
            <a:p>
              <a:endParaRPr/>
            </a:p>
          </p:txBody>
        </p:sp>
        <p:sp>
          <p:nvSpPr>
            <p:cNvPr id="7" name="object 7"/>
            <p:cNvSpPr/>
            <p:nvPr/>
          </p:nvSpPr>
          <p:spPr>
            <a:xfrm>
              <a:off x="2009635" y="1677047"/>
              <a:ext cx="67195" cy="67170"/>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2020582" y="2014257"/>
              <a:ext cx="1345565" cy="1584960"/>
            </a:xfrm>
            <a:custGeom>
              <a:avLst/>
              <a:gdLst/>
              <a:ahLst/>
              <a:cxnLst/>
              <a:rect l="l" t="t" r="r" b="b"/>
              <a:pathLst>
                <a:path w="1345564" h="1584960">
                  <a:moveTo>
                    <a:pt x="596" y="266"/>
                  </a:moveTo>
                  <a:lnTo>
                    <a:pt x="571" y="127"/>
                  </a:lnTo>
                  <a:lnTo>
                    <a:pt x="457" y="0"/>
                  </a:lnTo>
                  <a:lnTo>
                    <a:pt x="266" y="12"/>
                  </a:lnTo>
                  <a:lnTo>
                    <a:pt x="114" y="38"/>
                  </a:lnTo>
                  <a:lnTo>
                    <a:pt x="0" y="215"/>
                  </a:lnTo>
                  <a:lnTo>
                    <a:pt x="50" y="533"/>
                  </a:lnTo>
                  <a:lnTo>
                    <a:pt x="203" y="622"/>
                  </a:lnTo>
                  <a:lnTo>
                    <a:pt x="546" y="571"/>
                  </a:lnTo>
                  <a:lnTo>
                    <a:pt x="596" y="266"/>
                  </a:lnTo>
                  <a:close/>
                </a:path>
                <a:path w="1345564" h="1584960">
                  <a:moveTo>
                    <a:pt x="1345412" y="1584223"/>
                  </a:moveTo>
                  <a:lnTo>
                    <a:pt x="1345387" y="1584045"/>
                  </a:lnTo>
                  <a:lnTo>
                    <a:pt x="1345247" y="1583944"/>
                  </a:lnTo>
                  <a:lnTo>
                    <a:pt x="1345082" y="1583956"/>
                  </a:lnTo>
                  <a:lnTo>
                    <a:pt x="1344930" y="1583982"/>
                  </a:lnTo>
                  <a:lnTo>
                    <a:pt x="1344803" y="1584134"/>
                  </a:lnTo>
                  <a:lnTo>
                    <a:pt x="1344853" y="1584464"/>
                  </a:lnTo>
                  <a:lnTo>
                    <a:pt x="1345018" y="1584566"/>
                  </a:lnTo>
                  <a:lnTo>
                    <a:pt x="1345336" y="1584515"/>
                  </a:lnTo>
                  <a:lnTo>
                    <a:pt x="1345412" y="1584223"/>
                  </a:lnTo>
                  <a:close/>
                </a:path>
              </a:pathLst>
            </a:custGeom>
            <a:solidFill>
              <a:srgbClr val="FFFFFF">
                <a:alpha val="22999"/>
              </a:srgbClr>
            </a:solidFill>
          </p:spPr>
          <p:txBody>
            <a:bodyPr wrap="square" lIns="0" tIns="0" rIns="0" bIns="0" rtlCol="0"/>
            <a:lstStyle/>
            <a:p>
              <a:endParaRPr/>
            </a:p>
          </p:txBody>
        </p:sp>
      </p:grpSp>
      <p:sp>
        <p:nvSpPr>
          <p:cNvPr id="9" name="object 9"/>
          <p:cNvSpPr txBox="1">
            <a:spLocks noGrp="1"/>
          </p:cNvSpPr>
          <p:nvPr>
            <p:ph type="title"/>
          </p:nvPr>
        </p:nvSpPr>
        <p:spPr>
          <a:xfrm>
            <a:off x="4614519" y="381000"/>
            <a:ext cx="1463040" cy="330200"/>
          </a:xfrm>
          <a:prstGeom prst="rect">
            <a:avLst/>
          </a:prstGeom>
        </p:spPr>
        <p:txBody>
          <a:bodyPr vert="horz" wrap="square" lIns="0" tIns="12700" rIns="0" bIns="0" rtlCol="0">
            <a:spAutoFit/>
          </a:bodyPr>
          <a:lstStyle/>
          <a:p>
            <a:pPr marL="12700">
              <a:lnSpc>
                <a:spcPct val="100000"/>
              </a:lnSpc>
              <a:spcBef>
                <a:spcPts val="100"/>
              </a:spcBef>
            </a:pPr>
            <a:r>
              <a:rPr sz="2000" b="1" i="0" spc="-10" dirty="0">
                <a:latin typeface="TeXGyreAdventor"/>
                <a:cs typeface="TeXGyreAdventor"/>
              </a:rPr>
              <a:t>HIGHLIGHTS</a:t>
            </a:r>
            <a:endParaRPr sz="2000">
              <a:latin typeface="TeXGyreAdventor"/>
              <a:cs typeface="TeXGyreAdventor"/>
            </a:endParaRPr>
          </a:p>
        </p:txBody>
      </p:sp>
      <p:sp>
        <p:nvSpPr>
          <p:cNvPr id="15" name="object 15"/>
          <p:cNvSpPr txBox="1"/>
          <p:nvPr/>
        </p:nvSpPr>
        <p:spPr>
          <a:xfrm>
            <a:off x="3902049" y="2550020"/>
            <a:ext cx="2830830" cy="193040"/>
          </a:xfrm>
          <a:prstGeom prst="rect">
            <a:avLst/>
          </a:prstGeom>
        </p:spPr>
        <p:txBody>
          <a:bodyPr vert="horz" wrap="square" lIns="0" tIns="12700" rIns="0" bIns="0" rtlCol="0">
            <a:spAutoFit/>
          </a:bodyPr>
          <a:lstStyle/>
          <a:p>
            <a:pPr marL="12700">
              <a:lnSpc>
                <a:spcPct val="100000"/>
              </a:lnSpc>
              <a:spcBef>
                <a:spcPts val="100"/>
              </a:spcBef>
            </a:pPr>
            <a:r>
              <a:rPr sz="1100" spc="60" dirty="0">
                <a:solidFill>
                  <a:srgbClr val="6D6E71"/>
                </a:solidFill>
                <a:latin typeface="Verdana"/>
                <a:cs typeface="Verdana"/>
              </a:rPr>
              <a:t>A</a:t>
            </a:r>
            <a:r>
              <a:rPr sz="1100" spc="-110" dirty="0">
                <a:solidFill>
                  <a:srgbClr val="6D6E71"/>
                </a:solidFill>
                <a:latin typeface="Verdana"/>
                <a:cs typeface="Verdana"/>
              </a:rPr>
              <a:t> </a:t>
            </a:r>
            <a:r>
              <a:rPr sz="1100" spc="-60" dirty="0">
                <a:solidFill>
                  <a:srgbClr val="6D6E71"/>
                </a:solidFill>
                <a:latin typeface="Verdana"/>
                <a:cs typeface="Verdana"/>
              </a:rPr>
              <a:t>forty-year</a:t>
            </a:r>
            <a:r>
              <a:rPr sz="1100" spc="-110" dirty="0">
                <a:solidFill>
                  <a:srgbClr val="6D6E71"/>
                </a:solidFill>
                <a:latin typeface="Verdana"/>
                <a:cs typeface="Verdana"/>
              </a:rPr>
              <a:t> </a:t>
            </a:r>
            <a:r>
              <a:rPr sz="1100" spc="-80" dirty="0">
                <a:solidFill>
                  <a:srgbClr val="6D6E71"/>
                </a:solidFill>
                <a:latin typeface="Verdana"/>
                <a:cs typeface="Verdana"/>
              </a:rPr>
              <a:t>history</a:t>
            </a:r>
            <a:r>
              <a:rPr sz="1100" spc="-110" dirty="0">
                <a:solidFill>
                  <a:srgbClr val="6D6E71"/>
                </a:solidFill>
                <a:latin typeface="Verdana"/>
                <a:cs typeface="Verdana"/>
              </a:rPr>
              <a:t> </a:t>
            </a:r>
            <a:r>
              <a:rPr sz="1100" spc="-5" dirty="0">
                <a:solidFill>
                  <a:srgbClr val="6D6E71"/>
                </a:solidFill>
                <a:latin typeface="Verdana"/>
                <a:cs typeface="Verdana"/>
              </a:rPr>
              <a:t>of</a:t>
            </a:r>
            <a:r>
              <a:rPr sz="1100" spc="-110" dirty="0">
                <a:solidFill>
                  <a:srgbClr val="6D6E71"/>
                </a:solidFill>
                <a:latin typeface="Verdana"/>
                <a:cs typeface="Verdana"/>
              </a:rPr>
              <a:t> </a:t>
            </a:r>
            <a:r>
              <a:rPr sz="1100" spc="-55" dirty="0">
                <a:solidFill>
                  <a:srgbClr val="6D6E71"/>
                </a:solidFill>
                <a:latin typeface="Verdana"/>
                <a:cs typeface="Verdana"/>
              </a:rPr>
              <a:t>relationships</a:t>
            </a:r>
            <a:r>
              <a:rPr sz="1100" spc="-110" dirty="0">
                <a:solidFill>
                  <a:srgbClr val="6D6E71"/>
                </a:solidFill>
                <a:latin typeface="Verdana"/>
                <a:cs typeface="Verdana"/>
              </a:rPr>
              <a:t> </a:t>
            </a:r>
            <a:r>
              <a:rPr sz="1100" spc="-50" dirty="0">
                <a:solidFill>
                  <a:srgbClr val="6D6E71"/>
                </a:solidFill>
                <a:latin typeface="Verdana"/>
                <a:cs typeface="Verdana"/>
              </a:rPr>
              <a:t>with</a:t>
            </a:r>
            <a:r>
              <a:rPr sz="1100" spc="-110" dirty="0">
                <a:solidFill>
                  <a:srgbClr val="6D6E71"/>
                </a:solidFill>
                <a:latin typeface="Verdana"/>
                <a:cs typeface="Verdana"/>
              </a:rPr>
              <a:t> </a:t>
            </a:r>
            <a:r>
              <a:rPr sz="1100" spc="-25" dirty="0">
                <a:solidFill>
                  <a:srgbClr val="6D6E71"/>
                </a:solidFill>
                <a:latin typeface="Verdana"/>
                <a:cs typeface="Verdana"/>
              </a:rPr>
              <a:t>the</a:t>
            </a:r>
            <a:endParaRPr sz="1100">
              <a:latin typeface="Verdana"/>
              <a:cs typeface="Verdana"/>
            </a:endParaRPr>
          </a:p>
        </p:txBody>
      </p:sp>
      <p:sp>
        <p:nvSpPr>
          <p:cNvPr id="16" name="object 16"/>
          <p:cNvSpPr txBox="1"/>
          <p:nvPr/>
        </p:nvSpPr>
        <p:spPr>
          <a:xfrm>
            <a:off x="3902049" y="2717660"/>
            <a:ext cx="2671445" cy="193040"/>
          </a:xfrm>
          <a:prstGeom prst="rect">
            <a:avLst/>
          </a:prstGeom>
        </p:spPr>
        <p:txBody>
          <a:bodyPr vert="horz" wrap="square" lIns="0" tIns="12700" rIns="0" bIns="0" rtlCol="0">
            <a:spAutoFit/>
          </a:bodyPr>
          <a:lstStyle/>
          <a:p>
            <a:pPr marL="12700">
              <a:lnSpc>
                <a:spcPct val="100000"/>
              </a:lnSpc>
              <a:spcBef>
                <a:spcPts val="100"/>
              </a:spcBef>
            </a:pPr>
            <a:r>
              <a:rPr sz="1100" spc="-45" dirty="0">
                <a:solidFill>
                  <a:srgbClr val="6D6E71"/>
                </a:solidFill>
                <a:latin typeface="Verdana"/>
                <a:cs typeface="Verdana"/>
              </a:rPr>
              <a:t>Courts </a:t>
            </a:r>
            <a:r>
              <a:rPr sz="1100" spc="30" dirty="0">
                <a:solidFill>
                  <a:srgbClr val="6D6E71"/>
                </a:solidFill>
                <a:latin typeface="Verdana"/>
                <a:cs typeface="Verdana"/>
              </a:rPr>
              <a:t>and </a:t>
            </a:r>
            <a:r>
              <a:rPr sz="1100" spc="-45" dirty="0">
                <a:solidFill>
                  <a:srgbClr val="6D6E71"/>
                </a:solidFill>
                <a:latin typeface="Verdana"/>
                <a:cs typeface="Verdana"/>
              </a:rPr>
              <a:t>tax </a:t>
            </a:r>
            <a:r>
              <a:rPr sz="1100" spc="-60" dirty="0">
                <a:solidFill>
                  <a:srgbClr val="6D6E71"/>
                </a:solidFill>
                <a:latin typeface="Verdana"/>
                <a:cs typeface="Verdana"/>
              </a:rPr>
              <a:t>authorities. </a:t>
            </a:r>
            <a:r>
              <a:rPr sz="1100" spc="5" dirty="0">
                <a:solidFill>
                  <a:srgbClr val="6D6E71"/>
                </a:solidFill>
                <a:latin typeface="Verdana"/>
                <a:cs typeface="Verdana"/>
              </a:rPr>
              <a:t>We</a:t>
            </a:r>
            <a:r>
              <a:rPr sz="1100" spc="-125" dirty="0">
                <a:solidFill>
                  <a:srgbClr val="6D6E71"/>
                </a:solidFill>
                <a:latin typeface="Verdana"/>
                <a:cs typeface="Verdana"/>
              </a:rPr>
              <a:t> </a:t>
            </a:r>
            <a:r>
              <a:rPr sz="1100" spc="-20" dirty="0">
                <a:solidFill>
                  <a:srgbClr val="6D6E71"/>
                </a:solidFill>
                <a:latin typeface="Verdana"/>
                <a:cs typeface="Verdana"/>
              </a:rPr>
              <a:t>facilitate</a:t>
            </a:r>
            <a:endParaRPr sz="1100" dirty="0">
              <a:latin typeface="Verdana"/>
              <a:cs typeface="Verdana"/>
            </a:endParaRPr>
          </a:p>
        </p:txBody>
      </p:sp>
      <p:sp>
        <p:nvSpPr>
          <p:cNvPr id="17" name="object 17"/>
          <p:cNvSpPr txBox="1"/>
          <p:nvPr/>
        </p:nvSpPr>
        <p:spPr>
          <a:xfrm>
            <a:off x="3902049" y="2885300"/>
            <a:ext cx="2420620" cy="193040"/>
          </a:xfrm>
          <a:prstGeom prst="rect">
            <a:avLst/>
          </a:prstGeom>
        </p:spPr>
        <p:txBody>
          <a:bodyPr vert="horz" wrap="square" lIns="0" tIns="12700" rIns="0" bIns="0" rtlCol="0">
            <a:spAutoFit/>
          </a:bodyPr>
          <a:lstStyle/>
          <a:p>
            <a:pPr marL="12700">
              <a:lnSpc>
                <a:spcPct val="100000"/>
              </a:lnSpc>
              <a:spcBef>
                <a:spcPts val="100"/>
              </a:spcBef>
            </a:pPr>
            <a:r>
              <a:rPr sz="1100" spc="30" dirty="0">
                <a:solidFill>
                  <a:srgbClr val="6D6E71"/>
                </a:solidFill>
                <a:latin typeface="Verdana"/>
                <a:cs typeface="Verdana"/>
              </a:rPr>
              <a:t>and</a:t>
            </a:r>
            <a:r>
              <a:rPr sz="1100" spc="-114" dirty="0">
                <a:solidFill>
                  <a:srgbClr val="6D6E71"/>
                </a:solidFill>
                <a:latin typeface="Verdana"/>
                <a:cs typeface="Verdana"/>
              </a:rPr>
              <a:t> </a:t>
            </a:r>
            <a:r>
              <a:rPr sz="1100" spc="20" dirty="0">
                <a:solidFill>
                  <a:srgbClr val="6D6E71"/>
                </a:solidFill>
                <a:latin typeface="Verdana"/>
                <a:cs typeface="Verdana"/>
              </a:rPr>
              <a:t>accelerate</a:t>
            </a:r>
            <a:r>
              <a:rPr sz="1100" spc="-114" dirty="0">
                <a:solidFill>
                  <a:srgbClr val="6D6E71"/>
                </a:solidFill>
                <a:latin typeface="Verdana"/>
                <a:cs typeface="Verdana"/>
              </a:rPr>
              <a:t> </a:t>
            </a:r>
            <a:r>
              <a:rPr sz="1100" spc="-20" dirty="0">
                <a:solidFill>
                  <a:srgbClr val="6D6E71"/>
                </a:solidFill>
                <a:latin typeface="Verdana"/>
                <a:cs typeface="Verdana"/>
              </a:rPr>
              <a:t>the</a:t>
            </a:r>
            <a:r>
              <a:rPr sz="1100" spc="-114" dirty="0">
                <a:solidFill>
                  <a:srgbClr val="6D6E71"/>
                </a:solidFill>
                <a:latin typeface="Verdana"/>
                <a:cs typeface="Verdana"/>
              </a:rPr>
              <a:t> </a:t>
            </a:r>
            <a:r>
              <a:rPr sz="1100" spc="-30" dirty="0">
                <a:solidFill>
                  <a:srgbClr val="6D6E71"/>
                </a:solidFill>
                <a:latin typeface="Verdana"/>
                <a:cs typeface="Verdana"/>
              </a:rPr>
              <a:t>process</a:t>
            </a:r>
            <a:r>
              <a:rPr sz="1100" spc="-110" dirty="0">
                <a:solidFill>
                  <a:srgbClr val="6D6E71"/>
                </a:solidFill>
                <a:latin typeface="Verdana"/>
                <a:cs typeface="Verdana"/>
              </a:rPr>
              <a:t> </a:t>
            </a:r>
            <a:r>
              <a:rPr sz="1100" spc="5" dirty="0">
                <a:solidFill>
                  <a:srgbClr val="6D6E71"/>
                </a:solidFill>
                <a:latin typeface="Verdana"/>
                <a:cs typeface="Verdana"/>
              </a:rPr>
              <a:t>on</a:t>
            </a:r>
            <a:r>
              <a:rPr sz="1100" spc="-114" dirty="0">
                <a:solidFill>
                  <a:srgbClr val="6D6E71"/>
                </a:solidFill>
                <a:latin typeface="Verdana"/>
                <a:cs typeface="Verdana"/>
              </a:rPr>
              <a:t> </a:t>
            </a:r>
            <a:r>
              <a:rPr sz="1100" spc="-60" dirty="0">
                <a:solidFill>
                  <a:srgbClr val="6D6E71"/>
                </a:solidFill>
                <a:latin typeface="Verdana"/>
                <a:cs typeface="Verdana"/>
              </a:rPr>
              <a:t>your</a:t>
            </a:r>
            <a:endParaRPr sz="1100" dirty="0">
              <a:latin typeface="Verdana"/>
              <a:cs typeface="Verdana"/>
            </a:endParaRPr>
          </a:p>
        </p:txBody>
      </p:sp>
      <p:sp>
        <p:nvSpPr>
          <p:cNvPr id="18" name="object 18"/>
          <p:cNvSpPr txBox="1"/>
          <p:nvPr/>
        </p:nvSpPr>
        <p:spPr>
          <a:xfrm>
            <a:off x="3902049" y="3052940"/>
            <a:ext cx="495300" cy="193040"/>
          </a:xfrm>
          <a:prstGeom prst="rect">
            <a:avLst/>
          </a:prstGeom>
        </p:spPr>
        <p:txBody>
          <a:bodyPr vert="horz" wrap="square" lIns="0" tIns="12700" rIns="0" bIns="0" rtlCol="0">
            <a:spAutoFit/>
          </a:bodyPr>
          <a:lstStyle/>
          <a:p>
            <a:pPr marL="12700">
              <a:lnSpc>
                <a:spcPct val="100000"/>
              </a:lnSpc>
              <a:spcBef>
                <a:spcPts val="100"/>
              </a:spcBef>
            </a:pPr>
            <a:r>
              <a:rPr sz="1100" spc="-25" dirty="0">
                <a:solidFill>
                  <a:srgbClr val="6D6E71"/>
                </a:solidFill>
                <a:latin typeface="Verdana"/>
                <a:cs typeface="Verdana"/>
              </a:rPr>
              <a:t>behalf!</a:t>
            </a:r>
            <a:endParaRPr sz="1100">
              <a:latin typeface="Verdana"/>
              <a:cs typeface="Verdana"/>
            </a:endParaRPr>
          </a:p>
        </p:txBody>
      </p:sp>
      <p:sp>
        <p:nvSpPr>
          <p:cNvPr id="19" name="object 19"/>
          <p:cNvSpPr txBox="1"/>
          <p:nvPr/>
        </p:nvSpPr>
        <p:spPr>
          <a:xfrm>
            <a:off x="3902049" y="3292525"/>
            <a:ext cx="1989455" cy="193040"/>
          </a:xfrm>
          <a:prstGeom prst="rect">
            <a:avLst/>
          </a:prstGeom>
        </p:spPr>
        <p:txBody>
          <a:bodyPr vert="horz" wrap="square" lIns="0" tIns="12700" rIns="0" bIns="0" rtlCol="0">
            <a:spAutoFit/>
          </a:bodyPr>
          <a:lstStyle/>
          <a:p>
            <a:pPr marL="12700">
              <a:lnSpc>
                <a:spcPct val="100000"/>
              </a:lnSpc>
              <a:spcBef>
                <a:spcPts val="100"/>
              </a:spcBef>
            </a:pPr>
            <a:r>
              <a:rPr sz="1100" b="1" spc="-15" dirty="0">
                <a:solidFill>
                  <a:srgbClr val="6D6E71"/>
                </a:solidFill>
                <a:latin typeface="TeXGyreAdventor"/>
                <a:cs typeface="TeXGyreAdventor"/>
              </a:rPr>
              <a:t>PROFESSIONALISM AND</a:t>
            </a:r>
            <a:r>
              <a:rPr sz="1100" b="1" spc="-90" dirty="0">
                <a:solidFill>
                  <a:srgbClr val="6D6E71"/>
                </a:solidFill>
                <a:latin typeface="TeXGyreAdventor"/>
                <a:cs typeface="TeXGyreAdventor"/>
              </a:rPr>
              <a:t> </a:t>
            </a:r>
            <a:r>
              <a:rPr sz="1100" b="1" spc="-15" dirty="0">
                <a:solidFill>
                  <a:srgbClr val="6D6E71"/>
                </a:solidFill>
                <a:latin typeface="TeXGyreAdventor"/>
                <a:cs typeface="TeXGyreAdventor"/>
              </a:rPr>
              <a:t>SKILLS</a:t>
            </a:r>
            <a:endParaRPr sz="1100">
              <a:latin typeface="TeXGyreAdventor"/>
              <a:cs typeface="TeXGyreAdventor"/>
            </a:endParaRPr>
          </a:p>
        </p:txBody>
      </p:sp>
      <p:sp>
        <p:nvSpPr>
          <p:cNvPr id="20" name="object 20"/>
          <p:cNvSpPr txBox="1"/>
          <p:nvPr/>
        </p:nvSpPr>
        <p:spPr>
          <a:xfrm>
            <a:off x="3902049" y="3460165"/>
            <a:ext cx="2848610" cy="193040"/>
          </a:xfrm>
          <a:prstGeom prst="rect">
            <a:avLst/>
          </a:prstGeom>
        </p:spPr>
        <p:txBody>
          <a:bodyPr vert="horz" wrap="square" lIns="0" tIns="12700" rIns="0" bIns="0" rtlCol="0">
            <a:spAutoFit/>
          </a:bodyPr>
          <a:lstStyle/>
          <a:p>
            <a:pPr marL="12700">
              <a:lnSpc>
                <a:spcPct val="100000"/>
              </a:lnSpc>
              <a:spcBef>
                <a:spcPts val="100"/>
              </a:spcBef>
            </a:pPr>
            <a:r>
              <a:rPr sz="1100" spc="-55" dirty="0">
                <a:solidFill>
                  <a:srgbClr val="6D6E71"/>
                </a:solidFill>
                <a:latin typeface="Verdana"/>
                <a:cs typeface="Verdana"/>
              </a:rPr>
              <a:t>Audits,</a:t>
            </a:r>
            <a:r>
              <a:rPr sz="1100" spc="-110" dirty="0">
                <a:solidFill>
                  <a:srgbClr val="6D6E71"/>
                </a:solidFill>
                <a:latin typeface="Verdana"/>
                <a:cs typeface="Verdana"/>
              </a:rPr>
              <a:t> </a:t>
            </a:r>
            <a:r>
              <a:rPr sz="1100" spc="-60" dirty="0">
                <a:solidFill>
                  <a:srgbClr val="6D6E71"/>
                </a:solidFill>
                <a:latin typeface="Verdana"/>
                <a:cs typeface="Verdana"/>
              </a:rPr>
              <a:t>analysis</a:t>
            </a:r>
            <a:r>
              <a:rPr sz="1100" spc="-110" dirty="0">
                <a:solidFill>
                  <a:srgbClr val="6D6E71"/>
                </a:solidFill>
                <a:latin typeface="Verdana"/>
                <a:cs typeface="Verdana"/>
              </a:rPr>
              <a:t> </a:t>
            </a:r>
            <a:r>
              <a:rPr sz="1100" spc="30" dirty="0">
                <a:solidFill>
                  <a:srgbClr val="6D6E71"/>
                </a:solidFill>
                <a:latin typeface="Verdana"/>
                <a:cs typeface="Verdana"/>
              </a:rPr>
              <a:t>and</a:t>
            </a:r>
            <a:r>
              <a:rPr sz="1100" spc="-110" dirty="0">
                <a:solidFill>
                  <a:srgbClr val="6D6E71"/>
                </a:solidFill>
                <a:latin typeface="Verdana"/>
                <a:cs typeface="Verdana"/>
              </a:rPr>
              <a:t> </a:t>
            </a:r>
            <a:r>
              <a:rPr sz="1100" spc="-15" dirty="0">
                <a:solidFill>
                  <a:srgbClr val="6D6E71"/>
                </a:solidFill>
                <a:latin typeface="Verdana"/>
                <a:cs typeface="Verdana"/>
              </a:rPr>
              <a:t>procedures</a:t>
            </a:r>
            <a:r>
              <a:rPr sz="1100" spc="-110" dirty="0">
                <a:solidFill>
                  <a:srgbClr val="6D6E71"/>
                </a:solidFill>
                <a:latin typeface="Verdana"/>
                <a:cs typeface="Verdana"/>
              </a:rPr>
              <a:t> </a:t>
            </a:r>
            <a:r>
              <a:rPr sz="1100" spc="10" dirty="0">
                <a:solidFill>
                  <a:srgbClr val="6D6E71"/>
                </a:solidFill>
                <a:latin typeface="Verdana"/>
                <a:cs typeface="Verdana"/>
              </a:rPr>
              <a:t>applied</a:t>
            </a:r>
            <a:r>
              <a:rPr sz="1100" spc="-105" dirty="0">
                <a:solidFill>
                  <a:srgbClr val="6D6E71"/>
                </a:solidFill>
                <a:latin typeface="Verdana"/>
                <a:cs typeface="Verdana"/>
              </a:rPr>
              <a:t> </a:t>
            </a:r>
            <a:r>
              <a:rPr sz="1100" spc="-20" dirty="0">
                <a:solidFill>
                  <a:srgbClr val="6D6E71"/>
                </a:solidFill>
                <a:latin typeface="Verdana"/>
                <a:cs typeface="Verdana"/>
              </a:rPr>
              <a:t>to</a:t>
            </a:r>
            <a:endParaRPr sz="1100">
              <a:latin typeface="Verdana"/>
              <a:cs typeface="Verdana"/>
            </a:endParaRPr>
          </a:p>
        </p:txBody>
      </p:sp>
      <p:sp>
        <p:nvSpPr>
          <p:cNvPr id="21" name="object 21"/>
          <p:cNvSpPr txBox="1"/>
          <p:nvPr/>
        </p:nvSpPr>
        <p:spPr>
          <a:xfrm>
            <a:off x="3902049" y="3627805"/>
            <a:ext cx="1332230" cy="193040"/>
          </a:xfrm>
          <a:prstGeom prst="rect">
            <a:avLst/>
          </a:prstGeom>
        </p:spPr>
        <p:txBody>
          <a:bodyPr vert="horz" wrap="square" lIns="0" tIns="12700" rIns="0" bIns="0" rtlCol="0">
            <a:spAutoFit/>
          </a:bodyPr>
          <a:lstStyle/>
          <a:p>
            <a:pPr marL="12700">
              <a:lnSpc>
                <a:spcPct val="100000"/>
              </a:lnSpc>
              <a:spcBef>
                <a:spcPts val="100"/>
              </a:spcBef>
            </a:pPr>
            <a:r>
              <a:rPr sz="1100" spc="50" dirty="0">
                <a:solidFill>
                  <a:srgbClr val="6D6E71"/>
                </a:solidFill>
                <a:latin typeface="Verdana"/>
                <a:cs typeface="Verdana"/>
              </a:rPr>
              <a:t>each</a:t>
            </a:r>
            <a:r>
              <a:rPr sz="1100" spc="-125" dirty="0">
                <a:solidFill>
                  <a:srgbClr val="6D6E71"/>
                </a:solidFill>
                <a:latin typeface="Verdana"/>
                <a:cs typeface="Verdana"/>
              </a:rPr>
              <a:t> </a:t>
            </a:r>
            <a:r>
              <a:rPr sz="1100" spc="-5" dirty="0">
                <a:solidFill>
                  <a:srgbClr val="6D6E71"/>
                </a:solidFill>
                <a:latin typeface="Verdana"/>
                <a:cs typeface="Verdana"/>
              </a:rPr>
              <a:t>of</a:t>
            </a:r>
            <a:r>
              <a:rPr sz="1100" spc="-125" dirty="0">
                <a:solidFill>
                  <a:srgbClr val="6D6E71"/>
                </a:solidFill>
                <a:latin typeface="Verdana"/>
                <a:cs typeface="Verdana"/>
              </a:rPr>
              <a:t> </a:t>
            </a:r>
            <a:r>
              <a:rPr sz="1100" spc="-55" dirty="0">
                <a:solidFill>
                  <a:srgbClr val="6D6E71"/>
                </a:solidFill>
                <a:latin typeface="Verdana"/>
                <a:cs typeface="Verdana"/>
              </a:rPr>
              <a:t>your</a:t>
            </a:r>
            <a:r>
              <a:rPr sz="1100" spc="-125" dirty="0">
                <a:solidFill>
                  <a:srgbClr val="6D6E71"/>
                </a:solidFill>
                <a:latin typeface="Verdana"/>
                <a:cs typeface="Verdana"/>
              </a:rPr>
              <a:t> </a:t>
            </a:r>
            <a:r>
              <a:rPr sz="1100" spc="-35" dirty="0">
                <a:solidFill>
                  <a:srgbClr val="6D6E71"/>
                </a:solidFill>
                <a:latin typeface="Verdana"/>
                <a:cs typeface="Verdana"/>
              </a:rPr>
              <a:t>cases!</a:t>
            </a:r>
            <a:endParaRPr sz="1100">
              <a:latin typeface="Verdana"/>
              <a:cs typeface="Verdana"/>
            </a:endParaRPr>
          </a:p>
        </p:txBody>
      </p:sp>
      <p:sp>
        <p:nvSpPr>
          <p:cNvPr id="22" name="object 22"/>
          <p:cNvSpPr txBox="1"/>
          <p:nvPr/>
        </p:nvSpPr>
        <p:spPr>
          <a:xfrm>
            <a:off x="3902049" y="3867391"/>
            <a:ext cx="1471930" cy="193040"/>
          </a:xfrm>
          <a:prstGeom prst="rect">
            <a:avLst/>
          </a:prstGeom>
        </p:spPr>
        <p:txBody>
          <a:bodyPr vert="horz" wrap="square" lIns="0" tIns="12700" rIns="0" bIns="0" rtlCol="0">
            <a:spAutoFit/>
          </a:bodyPr>
          <a:lstStyle/>
          <a:p>
            <a:pPr marL="12700">
              <a:lnSpc>
                <a:spcPct val="100000"/>
              </a:lnSpc>
              <a:spcBef>
                <a:spcPts val="100"/>
              </a:spcBef>
            </a:pPr>
            <a:r>
              <a:rPr sz="1100" b="1" spc="-15" dirty="0">
                <a:solidFill>
                  <a:srgbClr val="6D6E71"/>
                </a:solidFill>
                <a:latin typeface="TeXGyreAdventor"/>
                <a:cs typeface="TeXGyreAdventor"/>
              </a:rPr>
              <a:t>FLEXIBLE AND</a:t>
            </a:r>
            <a:r>
              <a:rPr sz="1100" b="1" spc="-90" dirty="0">
                <a:solidFill>
                  <a:srgbClr val="6D6E71"/>
                </a:solidFill>
                <a:latin typeface="TeXGyreAdventor"/>
                <a:cs typeface="TeXGyreAdventor"/>
              </a:rPr>
              <a:t> </a:t>
            </a:r>
            <a:r>
              <a:rPr sz="1100" b="1" spc="-15" dirty="0">
                <a:solidFill>
                  <a:srgbClr val="6D6E71"/>
                </a:solidFill>
                <a:latin typeface="TeXGyreAdventor"/>
                <a:cs typeface="TeXGyreAdventor"/>
              </a:rPr>
              <a:t>PROMPT</a:t>
            </a:r>
            <a:endParaRPr sz="1100">
              <a:latin typeface="TeXGyreAdventor"/>
              <a:cs typeface="TeXGyreAdventor"/>
            </a:endParaRPr>
          </a:p>
        </p:txBody>
      </p:sp>
      <p:sp>
        <p:nvSpPr>
          <p:cNvPr id="23" name="object 23"/>
          <p:cNvSpPr txBox="1"/>
          <p:nvPr/>
        </p:nvSpPr>
        <p:spPr>
          <a:xfrm>
            <a:off x="3902049" y="4035031"/>
            <a:ext cx="2400300" cy="193040"/>
          </a:xfrm>
          <a:prstGeom prst="rect">
            <a:avLst/>
          </a:prstGeom>
        </p:spPr>
        <p:txBody>
          <a:bodyPr vert="horz" wrap="square" lIns="0" tIns="12700" rIns="0" bIns="0" rtlCol="0">
            <a:spAutoFit/>
          </a:bodyPr>
          <a:lstStyle/>
          <a:p>
            <a:pPr marL="12700">
              <a:lnSpc>
                <a:spcPct val="100000"/>
              </a:lnSpc>
              <a:spcBef>
                <a:spcPts val="100"/>
              </a:spcBef>
            </a:pPr>
            <a:r>
              <a:rPr sz="1100" spc="-70" dirty="0">
                <a:solidFill>
                  <a:srgbClr val="6D6E71"/>
                </a:solidFill>
                <a:latin typeface="Verdana"/>
                <a:cs typeface="Verdana"/>
              </a:rPr>
              <a:t>From</a:t>
            </a:r>
            <a:r>
              <a:rPr sz="1100" spc="-110" dirty="0">
                <a:solidFill>
                  <a:srgbClr val="6D6E71"/>
                </a:solidFill>
                <a:latin typeface="Verdana"/>
                <a:cs typeface="Verdana"/>
              </a:rPr>
              <a:t> </a:t>
            </a:r>
            <a:r>
              <a:rPr sz="1100" spc="-130" dirty="0">
                <a:solidFill>
                  <a:srgbClr val="6D6E71"/>
                </a:solidFill>
                <a:latin typeface="Verdana"/>
                <a:cs typeface="Verdana"/>
              </a:rPr>
              <a:t>8:00</a:t>
            </a:r>
            <a:r>
              <a:rPr sz="1100" spc="-110" dirty="0">
                <a:solidFill>
                  <a:srgbClr val="6D6E71"/>
                </a:solidFill>
                <a:latin typeface="Verdana"/>
                <a:cs typeface="Verdana"/>
              </a:rPr>
              <a:t> </a:t>
            </a:r>
            <a:r>
              <a:rPr sz="1100" spc="65" dirty="0">
                <a:solidFill>
                  <a:srgbClr val="6D6E71"/>
                </a:solidFill>
                <a:latin typeface="Verdana"/>
                <a:cs typeface="Verdana"/>
              </a:rPr>
              <a:t>AM</a:t>
            </a:r>
            <a:r>
              <a:rPr sz="1100" spc="-110" dirty="0">
                <a:solidFill>
                  <a:srgbClr val="6D6E71"/>
                </a:solidFill>
                <a:latin typeface="Verdana"/>
                <a:cs typeface="Verdana"/>
              </a:rPr>
              <a:t> </a:t>
            </a:r>
            <a:r>
              <a:rPr sz="1100" spc="-15" dirty="0">
                <a:solidFill>
                  <a:srgbClr val="6D6E71"/>
                </a:solidFill>
                <a:latin typeface="Verdana"/>
                <a:cs typeface="Verdana"/>
              </a:rPr>
              <a:t>to</a:t>
            </a:r>
            <a:r>
              <a:rPr sz="1100" spc="-110" dirty="0">
                <a:solidFill>
                  <a:srgbClr val="6D6E71"/>
                </a:solidFill>
                <a:latin typeface="Verdana"/>
                <a:cs typeface="Verdana"/>
              </a:rPr>
              <a:t> </a:t>
            </a:r>
            <a:r>
              <a:rPr sz="1100" spc="-125" dirty="0">
                <a:solidFill>
                  <a:srgbClr val="6D6E71"/>
                </a:solidFill>
                <a:latin typeface="Verdana"/>
                <a:cs typeface="Verdana"/>
              </a:rPr>
              <a:t>10:00</a:t>
            </a:r>
            <a:r>
              <a:rPr sz="1100" spc="-110" dirty="0">
                <a:solidFill>
                  <a:srgbClr val="6D6E71"/>
                </a:solidFill>
                <a:latin typeface="Verdana"/>
                <a:cs typeface="Verdana"/>
              </a:rPr>
              <a:t> </a:t>
            </a:r>
            <a:r>
              <a:rPr sz="1100" spc="-20" dirty="0">
                <a:solidFill>
                  <a:srgbClr val="6D6E71"/>
                </a:solidFill>
                <a:latin typeface="Verdana"/>
                <a:cs typeface="Verdana"/>
              </a:rPr>
              <a:t>PM,</a:t>
            </a:r>
            <a:r>
              <a:rPr sz="1100" spc="-110" dirty="0">
                <a:solidFill>
                  <a:srgbClr val="6D6E71"/>
                </a:solidFill>
                <a:latin typeface="Verdana"/>
                <a:cs typeface="Verdana"/>
              </a:rPr>
              <a:t> </a:t>
            </a:r>
            <a:r>
              <a:rPr sz="1100" spc="90" dirty="0">
                <a:solidFill>
                  <a:srgbClr val="6D6E71"/>
                </a:solidFill>
                <a:latin typeface="Verdana"/>
                <a:cs typeface="Verdana"/>
              </a:rPr>
              <a:t>a</a:t>
            </a:r>
            <a:r>
              <a:rPr sz="1100" spc="-110" dirty="0">
                <a:solidFill>
                  <a:srgbClr val="6D6E71"/>
                </a:solidFill>
                <a:latin typeface="Verdana"/>
                <a:cs typeface="Verdana"/>
              </a:rPr>
              <a:t> </a:t>
            </a:r>
            <a:r>
              <a:rPr sz="1100" dirty="0">
                <a:solidFill>
                  <a:srgbClr val="6D6E71"/>
                </a:solidFill>
                <a:latin typeface="Verdana"/>
                <a:cs typeface="Verdana"/>
              </a:rPr>
              <a:t>team</a:t>
            </a:r>
            <a:r>
              <a:rPr sz="1100" spc="-110" dirty="0">
                <a:solidFill>
                  <a:srgbClr val="6D6E71"/>
                </a:solidFill>
                <a:latin typeface="Verdana"/>
                <a:cs typeface="Verdana"/>
              </a:rPr>
              <a:t> </a:t>
            </a:r>
            <a:r>
              <a:rPr sz="1100" spc="-130" dirty="0">
                <a:solidFill>
                  <a:srgbClr val="6D6E71"/>
                </a:solidFill>
                <a:latin typeface="Verdana"/>
                <a:cs typeface="Verdana"/>
              </a:rPr>
              <a:t>is</a:t>
            </a:r>
            <a:endParaRPr sz="1100" dirty="0">
              <a:latin typeface="Verdana"/>
              <a:cs typeface="Verdana"/>
            </a:endParaRPr>
          </a:p>
        </p:txBody>
      </p:sp>
      <p:sp>
        <p:nvSpPr>
          <p:cNvPr id="24" name="object 24"/>
          <p:cNvSpPr txBox="1"/>
          <p:nvPr/>
        </p:nvSpPr>
        <p:spPr>
          <a:xfrm>
            <a:off x="3902049" y="4202671"/>
            <a:ext cx="2787015" cy="193040"/>
          </a:xfrm>
          <a:prstGeom prst="rect">
            <a:avLst/>
          </a:prstGeom>
        </p:spPr>
        <p:txBody>
          <a:bodyPr vert="horz" wrap="square" lIns="0" tIns="12700" rIns="0" bIns="0" rtlCol="0">
            <a:spAutoFit/>
          </a:bodyPr>
          <a:lstStyle/>
          <a:p>
            <a:pPr marL="12700">
              <a:lnSpc>
                <a:spcPct val="100000"/>
              </a:lnSpc>
              <a:spcBef>
                <a:spcPts val="100"/>
              </a:spcBef>
            </a:pPr>
            <a:r>
              <a:rPr sz="1100" spc="-10" dirty="0">
                <a:solidFill>
                  <a:srgbClr val="6D6E71"/>
                </a:solidFill>
                <a:latin typeface="Verdana"/>
                <a:cs typeface="Verdana"/>
              </a:rPr>
              <a:t>ready</a:t>
            </a:r>
            <a:r>
              <a:rPr sz="1100" spc="-114" dirty="0">
                <a:solidFill>
                  <a:srgbClr val="6D6E71"/>
                </a:solidFill>
                <a:latin typeface="Verdana"/>
                <a:cs typeface="Verdana"/>
              </a:rPr>
              <a:t> </a:t>
            </a:r>
            <a:r>
              <a:rPr sz="1100" spc="-15" dirty="0">
                <a:solidFill>
                  <a:srgbClr val="6D6E71"/>
                </a:solidFill>
                <a:latin typeface="Verdana"/>
                <a:cs typeface="Verdana"/>
              </a:rPr>
              <a:t>to</a:t>
            </a:r>
            <a:r>
              <a:rPr sz="1100" spc="-110" dirty="0">
                <a:solidFill>
                  <a:srgbClr val="6D6E71"/>
                </a:solidFill>
                <a:latin typeface="Verdana"/>
                <a:cs typeface="Verdana"/>
              </a:rPr>
              <a:t> </a:t>
            </a:r>
            <a:r>
              <a:rPr sz="1100" spc="15" dirty="0">
                <a:solidFill>
                  <a:srgbClr val="6D6E71"/>
                </a:solidFill>
                <a:latin typeface="Verdana"/>
                <a:cs typeface="Verdana"/>
              </a:rPr>
              <a:t>welcome</a:t>
            </a:r>
            <a:r>
              <a:rPr sz="1100" spc="-114" dirty="0">
                <a:solidFill>
                  <a:srgbClr val="6D6E71"/>
                </a:solidFill>
                <a:latin typeface="Verdana"/>
                <a:cs typeface="Verdana"/>
              </a:rPr>
              <a:t> </a:t>
            </a:r>
            <a:r>
              <a:rPr sz="1100" spc="-55" dirty="0">
                <a:solidFill>
                  <a:srgbClr val="6D6E71"/>
                </a:solidFill>
                <a:latin typeface="Verdana"/>
                <a:cs typeface="Verdana"/>
              </a:rPr>
              <a:t>your</a:t>
            </a:r>
            <a:r>
              <a:rPr sz="1100" spc="-110" dirty="0">
                <a:solidFill>
                  <a:srgbClr val="6D6E71"/>
                </a:solidFill>
                <a:latin typeface="Verdana"/>
                <a:cs typeface="Verdana"/>
              </a:rPr>
              <a:t> </a:t>
            </a:r>
            <a:r>
              <a:rPr sz="1100" spc="-10" dirty="0">
                <a:solidFill>
                  <a:srgbClr val="6D6E71"/>
                </a:solidFill>
                <a:latin typeface="Verdana"/>
                <a:cs typeface="Verdana"/>
              </a:rPr>
              <a:t>needs</a:t>
            </a:r>
            <a:r>
              <a:rPr sz="1100" spc="-110" dirty="0">
                <a:solidFill>
                  <a:srgbClr val="6D6E71"/>
                </a:solidFill>
                <a:latin typeface="Verdana"/>
                <a:cs typeface="Verdana"/>
              </a:rPr>
              <a:t> </a:t>
            </a:r>
            <a:r>
              <a:rPr sz="1100" spc="-40" dirty="0">
                <a:solidFill>
                  <a:srgbClr val="6D6E71"/>
                </a:solidFill>
                <a:latin typeface="Verdana"/>
                <a:cs typeface="Verdana"/>
              </a:rPr>
              <a:t>as</a:t>
            </a:r>
            <a:r>
              <a:rPr sz="1100" spc="-114" dirty="0">
                <a:solidFill>
                  <a:srgbClr val="6D6E71"/>
                </a:solidFill>
                <a:latin typeface="Verdana"/>
                <a:cs typeface="Verdana"/>
              </a:rPr>
              <a:t> </a:t>
            </a:r>
            <a:r>
              <a:rPr sz="1100" spc="-15" dirty="0">
                <a:solidFill>
                  <a:srgbClr val="6D6E71"/>
                </a:solidFill>
                <a:latin typeface="Verdana"/>
                <a:cs typeface="Verdana"/>
              </a:rPr>
              <a:t>often</a:t>
            </a:r>
            <a:r>
              <a:rPr sz="1100" spc="-110" dirty="0">
                <a:solidFill>
                  <a:srgbClr val="6D6E71"/>
                </a:solidFill>
                <a:latin typeface="Verdana"/>
                <a:cs typeface="Verdana"/>
              </a:rPr>
              <a:t> </a:t>
            </a:r>
            <a:r>
              <a:rPr sz="1100" spc="-45" dirty="0">
                <a:solidFill>
                  <a:srgbClr val="6D6E71"/>
                </a:solidFill>
                <a:latin typeface="Verdana"/>
                <a:cs typeface="Verdana"/>
              </a:rPr>
              <a:t>as</a:t>
            </a:r>
            <a:endParaRPr sz="1100" dirty="0">
              <a:latin typeface="Verdana"/>
              <a:cs typeface="Verdana"/>
            </a:endParaRPr>
          </a:p>
        </p:txBody>
      </p:sp>
      <p:sp>
        <p:nvSpPr>
          <p:cNvPr id="25" name="object 25"/>
          <p:cNvSpPr txBox="1"/>
          <p:nvPr/>
        </p:nvSpPr>
        <p:spPr>
          <a:xfrm>
            <a:off x="3902049" y="4370311"/>
            <a:ext cx="730885" cy="193040"/>
          </a:xfrm>
          <a:prstGeom prst="rect">
            <a:avLst/>
          </a:prstGeom>
        </p:spPr>
        <p:txBody>
          <a:bodyPr vert="horz" wrap="square" lIns="0" tIns="12700" rIns="0" bIns="0" rtlCol="0">
            <a:spAutoFit/>
          </a:bodyPr>
          <a:lstStyle/>
          <a:p>
            <a:pPr marL="12700">
              <a:lnSpc>
                <a:spcPct val="100000"/>
              </a:lnSpc>
              <a:spcBef>
                <a:spcPts val="100"/>
              </a:spcBef>
            </a:pPr>
            <a:r>
              <a:rPr sz="1100" spc="-45" dirty="0">
                <a:solidFill>
                  <a:srgbClr val="6D6E71"/>
                </a:solidFill>
                <a:latin typeface="Verdana"/>
                <a:cs typeface="Verdana"/>
              </a:rPr>
              <a:t>necessary!</a:t>
            </a:r>
            <a:endParaRPr sz="1100">
              <a:latin typeface="Verdana"/>
              <a:cs typeface="Verdana"/>
            </a:endParaRPr>
          </a:p>
        </p:txBody>
      </p:sp>
      <p:sp>
        <p:nvSpPr>
          <p:cNvPr id="26" name="object 26"/>
          <p:cNvSpPr txBox="1"/>
          <p:nvPr/>
        </p:nvSpPr>
        <p:spPr>
          <a:xfrm>
            <a:off x="3902049" y="4609896"/>
            <a:ext cx="2447290" cy="193040"/>
          </a:xfrm>
          <a:prstGeom prst="rect">
            <a:avLst/>
          </a:prstGeom>
        </p:spPr>
        <p:txBody>
          <a:bodyPr vert="horz" wrap="square" lIns="0" tIns="12700" rIns="0" bIns="0" rtlCol="0">
            <a:spAutoFit/>
          </a:bodyPr>
          <a:lstStyle/>
          <a:p>
            <a:pPr marL="12700">
              <a:lnSpc>
                <a:spcPct val="100000"/>
              </a:lnSpc>
              <a:spcBef>
                <a:spcPts val="100"/>
              </a:spcBef>
            </a:pPr>
            <a:r>
              <a:rPr sz="1100" b="1" spc="-15" dirty="0">
                <a:solidFill>
                  <a:srgbClr val="6D6E71"/>
                </a:solidFill>
                <a:latin typeface="TeXGyreAdventor"/>
                <a:cs typeface="TeXGyreAdventor"/>
              </a:rPr>
              <a:t>TRUSTWORTHY AND</a:t>
            </a:r>
            <a:r>
              <a:rPr sz="1100" b="1" spc="-35" dirty="0">
                <a:solidFill>
                  <a:srgbClr val="6D6E71"/>
                </a:solidFill>
                <a:latin typeface="TeXGyreAdventor"/>
                <a:cs typeface="TeXGyreAdventor"/>
              </a:rPr>
              <a:t> </a:t>
            </a:r>
            <a:r>
              <a:rPr sz="1100" b="1" spc="-20" dirty="0">
                <a:solidFill>
                  <a:srgbClr val="6D6E71"/>
                </a:solidFill>
                <a:latin typeface="TeXGyreAdventor"/>
                <a:cs typeface="TeXGyreAdventor"/>
              </a:rPr>
              <a:t>CONFIDENTIALITY</a:t>
            </a:r>
            <a:endParaRPr sz="1100">
              <a:latin typeface="TeXGyreAdventor"/>
              <a:cs typeface="TeXGyreAdventor"/>
            </a:endParaRPr>
          </a:p>
        </p:txBody>
      </p:sp>
      <p:sp>
        <p:nvSpPr>
          <p:cNvPr id="27" name="object 27"/>
          <p:cNvSpPr txBox="1"/>
          <p:nvPr/>
        </p:nvSpPr>
        <p:spPr>
          <a:xfrm>
            <a:off x="3902049" y="4777537"/>
            <a:ext cx="2753360" cy="193040"/>
          </a:xfrm>
          <a:prstGeom prst="rect">
            <a:avLst/>
          </a:prstGeom>
        </p:spPr>
        <p:txBody>
          <a:bodyPr vert="horz" wrap="square" lIns="0" tIns="12700" rIns="0" bIns="0" rtlCol="0">
            <a:spAutoFit/>
          </a:bodyPr>
          <a:lstStyle/>
          <a:p>
            <a:pPr marL="12700">
              <a:lnSpc>
                <a:spcPct val="100000"/>
              </a:lnSpc>
              <a:spcBef>
                <a:spcPts val="100"/>
              </a:spcBef>
            </a:pPr>
            <a:r>
              <a:rPr sz="1100" spc="5" dirty="0">
                <a:solidFill>
                  <a:srgbClr val="6D6E71"/>
                </a:solidFill>
                <a:latin typeface="Verdana"/>
                <a:cs typeface="Verdana"/>
              </a:rPr>
              <a:t>We</a:t>
            </a:r>
            <a:r>
              <a:rPr sz="1100" spc="-110" dirty="0">
                <a:solidFill>
                  <a:srgbClr val="6D6E71"/>
                </a:solidFill>
                <a:latin typeface="Verdana"/>
                <a:cs typeface="Verdana"/>
              </a:rPr>
              <a:t> </a:t>
            </a:r>
            <a:r>
              <a:rPr sz="1100" spc="-15" dirty="0">
                <a:solidFill>
                  <a:srgbClr val="6D6E71"/>
                </a:solidFill>
                <a:latin typeface="Verdana"/>
                <a:cs typeface="Verdana"/>
              </a:rPr>
              <a:t>value</a:t>
            </a:r>
            <a:r>
              <a:rPr sz="1100" spc="-110" dirty="0">
                <a:solidFill>
                  <a:srgbClr val="6D6E71"/>
                </a:solidFill>
                <a:latin typeface="Verdana"/>
                <a:cs typeface="Verdana"/>
              </a:rPr>
              <a:t> </a:t>
            </a:r>
            <a:r>
              <a:rPr sz="1100" spc="-35" dirty="0">
                <a:solidFill>
                  <a:srgbClr val="6D6E71"/>
                </a:solidFill>
                <a:latin typeface="Verdana"/>
                <a:cs typeface="Verdana"/>
              </a:rPr>
              <a:t>confidentiality,</a:t>
            </a:r>
            <a:r>
              <a:rPr sz="1100" spc="-110" dirty="0">
                <a:solidFill>
                  <a:srgbClr val="6D6E71"/>
                </a:solidFill>
                <a:latin typeface="Verdana"/>
                <a:cs typeface="Verdana"/>
              </a:rPr>
              <a:t> </a:t>
            </a:r>
            <a:r>
              <a:rPr sz="1100" spc="-10" dirty="0">
                <a:solidFill>
                  <a:srgbClr val="6D6E71"/>
                </a:solidFill>
                <a:latin typeface="Verdana"/>
                <a:cs typeface="Verdana"/>
              </a:rPr>
              <a:t>which</a:t>
            </a:r>
            <a:r>
              <a:rPr sz="1100" spc="-110" dirty="0">
                <a:solidFill>
                  <a:srgbClr val="6D6E71"/>
                </a:solidFill>
                <a:latin typeface="Verdana"/>
                <a:cs typeface="Verdana"/>
              </a:rPr>
              <a:t> </a:t>
            </a:r>
            <a:r>
              <a:rPr sz="1100" spc="-125" dirty="0">
                <a:solidFill>
                  <a:srgbClr val="6D6E71"/>
                </a:solidFill>
                <a:latin typeface="Verdana"/>
                <a:cs typeface="Verdana"/>
              </a:rPr>
              <a:t>is</a:t>
            </a:r>
            <a:r>
              <a:rPr sz="1100" spc="-110" dirty="0">
                <a:solidFill>
                  <a:srgbClr val="6D6E71"/>
                </a:solidFill>
                <a:latin typeface="Verdana"/>
                <a:cs typeface="Verdana"/>
              </a:rPr>
              <a:t> </a:t>
            </a:r>
            <a:r>
              <a:rPr sz="1100" spc="-40" dirty="0">
                <a:solidFill>
                  <a:srgbClr val="6D6E71"/>
                </a:solidFill>
                <a:latin typeface="Verdana"/>
                <a:cs typeface="Verdana"/>
              </a:rPr>
              <a:t>integral</a:t>
            </a:r>
            <a:endParaRPr sz="1100" dirty="0">
              <a:latin typeface="Verdana"/>
              <a:cs typeface="Verdana"/>
            </a:endParaRPr>
          </a:p>
        </p:txBody>
      </p:sp>
      <p:sp>
        <p:nvSpPr>
          <p:cNvPr id="28" name="object 28"/>
          <p:cNvSpPr txBox="1"/>
          <p:nvPr/>
        </p:nvSpPr>
        <p:spPr>
          <a:xfrm>
            <a:off x="3902049" y="4945176"/>
            <a:ext cx="1145540" cy="193040"/>
          </a:xfrm>
          <a:prstGeom prst="rect">
            <a:avLst/>
          </a:prstGeom>
        </p:spPr>
        <p:txBody>
          <a:bodyPr vert="horz" wrap="square" lIns="0" tIns="12700" rIns="0" bIns="0" rtlCol="0">
            <a:spAutoFit/>
          </a:bodyPr>
          <a:lstStyle/>
          <a:p>
            <a:pPr marL="12700">
              <a:lnSpc>
                <a:spcPct val="100000"/>
              </a:lnSpc>
              <a:spcBef>
                <a:spcPts val="100"/>
              </a:spcBef>
            </a:pPr>
            <a:r>
              <a:rPr sz="1100" spc="-15" dirty="0">
                <a:solidFill>
                  <a:srgbClr val="6D6E71"/>
                </a:solidFill>
                <a:latin typeface="Verdana"/>
                <a:cs typeface="Verdana"/>
              </a:rPr>
              <a:t>to </a:t>
            </a:r>
            <a:r>
              <a:rPr sz="1100" spc="-50" dirty="0">
                <a:solidFill>
                  <a:srgbClr val="6D6E71"/>
                </a:solidFill>
                <a:latin typeface="Verdana"/>
                <a:cs typeface="Verdana"/>
              </a:rPr>
              <a:t>our</a:t>
            </a:r>
            <a:r>
              <a:rPr sz="1100" spc="-260" dirty="0">
                <a:solidFill>
                  <a:srgbClr val="6D6E71"/>
                </a:solidFill>
                <a:latin typeface="Verdana"/>
                <a:cs typeface="Verdana"/>
              </a:rPr>
              <a:t> </a:t>
            </a:r>
            <a:r>
              <a:rPr sz="1100" spc="-25" dirty="0">
                <a:solidFill>
                  <a:srgbClr val="6D6E71"/>
                </a:solidFill>
                <a:latin typeface="Verdana"/>
                <a:cs typeface="Verdana"/>
              </a:rPr>
              <a:t>operation!</a:t>
            </a:r>
            <a:endParaRPr sz="1100" dirty="0">
              <a:latin typeface="Verdana"/>
              <a:cs typeface="Verdana"/>
            </a:endParaRPr>
          </a:p>
        </p:txBody>
      </p:sp>
      <p:sp>
        <p:nvSpPr>
          <p:cNvPr id="29" name="object 29"/>
          <p:cNvSpPr txBox="1"/>
          <p:nvPr/>
        </p:nvSpPr>
        <p:spPr>
          <a:xfrm>
            <a:off x="3902100" y="2382380"/>
            <a:ext cx="5100320" cy="193040"/>
          </a:xfrm>
          <a:prstGeom prst="rect">
            <a:avLst/>
          </a:prstGeom>
        </p:spPr>
        <p:txBody>
          <a:bodyPr vert="horz" wrap="square" lIns="0" tIns="12700" rIns="0" bIns="0" rtlCol="0">
            <a:spAutoFit/>
          </a:bodyPr>
          <a:lstStyle/>
          <a:p>
            <a:pPr marL="12700">
              <a:lnSpc>
                <a:spcPct val="100000"/>
              </a:lnSpc>
              <a:spcBef>
                <a:spcPts val="100"/>
              </a:spcBef>
              <a:tabLst>
                <a:tab pos="3027045" algn="l"/>
              </a:tabLst>
            </a:pPr>
            <a:r>
              <a:rPr sz="1100" b="1" spc="-15" dirty="0">
                <a:solidFill>
                  <a:srgbClr val="6D6E71"/>
                </a:solidFill>
                <a:latin typeface="TeXGyreAdventor"/>
                <a:cs typeface="TeXGyreAdventor"/>
              </a:rPr>
              <a:t>EXPERIENCE</a:t>
            </a:r>
            <a:r>
              <a:rPr sz="1100" b="1" spc="-20" dirty="0">
                <a:solidFill>
                  <a:srgbClr val="6D6E71"/>
                </a:solidFill>
                <a:latin typeface="TeXGyreAdventor"/>
                <a:cs typeface="TeXGyreAdventor"/>
              </a:rPr>
              <a:t> </a:t>
            </a:r>
            <a:r>
              <a:rPr sz="1100" b="1" spc="-10" dirty="0">
                <a:solidFill>
                  <a:srgbClr val="6D6E71"/>
                </a:solidFill>
                <a:latin typeface="TeXGyreAdventor"/>
                <a:cs typeface="TeXGyreAdventor"/>
              </a:rPr>
              <a:t>AND</a:t>
            </a:r>
            <a:r>
              <a:rPr sz="1100" b="1" spc="-20" dirty="0">
                <a:solidFill>
                  <a:srgbClr val="6D6E71"/>
                </a:solidFill>
                <a:latin typeface="TeXGyreAdventor"/>
                <a:cs typeface="TeXGyreAdventor"/>
              </a:rPr>
              <a:t> </a:t>
            </a:r>
            <a:r>
              <a:rPr sz="1100" b="1" spc="-15" dirty="0">
                <a:solidFill>
                  <a:srgbClr val="6D6E71"/>
                </a:solidFill>
                <a:latin typeface="TeXGyreAdventor"/>
                <a:cs typeface="TeXGyreAdventor"/>
              </a:rPr>
              <a:t>EXPEDIENCY	CONVENIENT AND</a:t>
            </a:r>
            <a:r>
              <a:rPr sz="1100" b="1" spc="-50" dirty="0">
                <a:solidFill>
                  <a:srgbClr val="6D6E71"/>
                </a:solidFill>
                <a:latin typeface="TeXGyreAdventor"/>
                <a:cs typeface="TeXGyreAdventor"/>
              </a:rPr>
              <a:t> </a:t>
            </a:r>
            <a:r>
              <a:rPr sz="1100" b="1" spc="-20" dirty="0">
                <a:solidFill>
                  <a:srgbClr val="6D6E71"/>
                </a:solidFill>
                <a:latin typeface="TeXGyreAdventor"/>
                <a:cs typeface="TeXGyreAdventor"/>
              </a:rPr>
              <a:t>INTERACTIVE</a:t>
            </a:r>
            <a:endParaRPr sz="1100" dirty="0">
              <a:latin typeface="TeXGyreAdventor"/>
              <a:cs typeface="TeXGyreAdventor"/>
            </a:endParaRPr>
          </a:p>
        </p:txBody>
      </p:sp>
      <p:sp>
        <p:nvSpPr>
          <p:cNvPr id="30" name="object 30"/>
          <p:cNvSpPr txBox="1"/>
          <p:nvPr/>
        </p:nvSpPr>
        <p:spPr>
          <a:xfrm>
            <a:off x="6916915" y="2549880"/>
            <a:ext cx="2699385" cy="193040"/>
          </a:xfrm>
          <a:prstGeom prst="rect">
            <a:avLst/>
          </a:prstGeom>
        </p:spPr>
        <p:txBody>
          <a:bodyPr vert="horz" wrap="square" lIns="0" tIns="12700" rIns="0" bIns="0" rtlCol="0">
            <a:spAutoFit/>
          </a:bodyPr>
          <a:lstStyle/>
          <a:p>
            <a:pPr marL="12700">
              <a:lnSpc>
                <a:spcPct val="100000"/>
              </a:lnSpc>
              <a:spcBef>
                <a:spcPts val="100"/>
              </a:spcBef>
            </a:pPr>
            <a:r>
              <a:rPr sz="1100" spc="5" dirty="0">
                <a:solidFill>
                  <a:srgbClr val="6D6E71"/>
                </a:solidFill>
                <a:latin typeface="Verdana"/>
                <a:cs typeface="Verdana"/>
              </a:rPr>
              <a:t>Access</a:t>
            </a:r>
            <a:r>
              <a:rPr sz="1100" spc="-114" dirty="0">
                <a:solidFill>
                  <a:srgbClr val="6D6E71"/>
                </a:solidFill>
                <a:latin typeface="Verdana"/>
                <a:cs typeface="Verdana"/>
              </a:rPr>
              <a:t> </a:t>
            </a:r>
            <a:r>
              <a:rPr sz="1100" spc="-15" dirty="0">
                <a:solidFill>
                  <a:srgbClr val="6D6E71"/>
                </a:solidFill>
                <a:latin typeface="Verdana"/>
                <a:cs typeface="Verdana"/>
              </a:rPr>
              <a:t>to</a:t>
            </a:r>
            <a:r>
              <a:rPr sz="1100" spc="-110" dirty="0">
                <a:solidFill>
                  <a:srgbClr val="6D6E71"/>
                </a:solidFill>
                <a:latin typeface="Verdana"/>
                <a:cs typeface="Verdana"/>
              </a:rPr>
              <a:t> </a:t>
            </a:r>
            <a:r>
              <a:rPr sz="1100" spc="-55" dirty="0">
                <a:solidFill>
                  <a:srgbClr val="6D6E71"/>
                </a:solidFill>
                <a:latin typeface="Verdana"/>
                <a:cs typeface="Verdana"/>
              </a:rPr>
              <a:t>your</a:t>
            </a:r>
            <a:r>
              <a:rPr sz="1100" spc="-114" dirty="0">
                <a:solidFill>
                  <a:srgbClr val="6D6E71"/>
                </a:solidFill>
                <a:latin typeface="Verdana"/>
                <a:cs typeface="Verdana"/>
              </a:rPr>
              <a:t> </a:t>
            </a:r>
            <a:r>
              <a:rPr sz="1100" spc="-15" dirty="0">
                <a:solidFill>
                  <a:srgbClr val="6D6E71"/>
                </a:solidFill>
                <a:latin typeface="Verdana"/>
                <a:cs typeface="Verdana"/>
              </a:rPr>
              <a:t>secured</a:t>
            </a:r>
            <a:r>
              <a:rPr sz="1100" spc="-110" dirty="0">
                <a:solidFill>
                  <a:srgbClr val="6D6E71"/>
                </a:solidFill>
                <a:latin typeface="Verdana"/>
                <a:cs typeface="Verdana"/>
              </a:rPr>
              <a:t> </a:t>
            </a:r>
            <a:r>
              <a:rPr sz="1100" spc="-35" dirty="0">
                <a:solidFill>
                  <a:srgbClr val="6D6E71"/>
                </a:solidFill>
                <a:latin typeface="Verdana"/>
                <a:cs typeface="Verdana"/>
              </a:rPr>
              <a:t>customer</a:t>
            </a:r>
            <a:r>
              <a:rPr sz="1100" spc="-110" dirty="0">
                <a:solidFill>
                  <a:srgbClr val="6D6E71"/>
                </a:solidFill>
                <a:latin typeface="Verdana"/>
                <a:cs typeface="Verdana"/>
              </a:rPr>
              <a:t> </a:t>
            </a:r>
            <a:r>
              <a:rPr sz="1100" spc="-40" dirty="0">
                <a:solidFill>
                  <a:srgbClr val="6D6E71"/>
                </a:solidFill>
                <a:latin typeface="Verdana"/>
                <a:cs typeface="Verdana"/>
              </a:rPr>
              <a:t>portal,</a:t>
            </a:r>
            <a:endParaRPr sz="1100">
              <a:latin typeface="Verdana"/>
              <a:cs typeface="Verdana"/>
            </a:endParaRPr>
          </a:p>
        </p:txBody>
      </p:sp>
      <p:sp>
        <p:nvSpPr>
          <p:cNvPr id="31" name="object 31"/>
          <p:cNvSpPr txBox="1"/>
          <p:nvPr/>
        </p:nvSpPr>
        <p:spPr>
          <a:xfrm>
            <a:off x="6916915" y="2717520"/>
            <a:ext cx="2781935" cy="193040"/>
          </a:xfrm>
          <a:prstGeom prst="rect">
            <a:avLst/>
          </a:prstGeom>
        </p:spPr>
        <p:txBody>
          <a:bodyPr vert="horz" wrap="square" lIns="0" tIns="12700" rIns="0" bIns="0" rtlCol="0">
            <a:spAutoFit/>
          </a:bodyPr>
          <a:lstStyle/>
          <a:p>
            <a:pPr marL="12700">
              <a:lnSpc>
                <a:spcPct val="100000"/>
              </a:lnSpc>
              <a:spcBef>
                <a:spcPts val="100"/>
              </a:spcBef>
            </a:pPr>
            <a:r>
              <a:rPr sz="1100" spc="-45" dirty="0">
                <a:solidFill>
                  <a:srgbClr val="6D6E71"/>
                </a:solidFill>
                <a:latin typeface="Verdana"/>
                <a:cs typeface="Verdana"/>
              </a:rPr>
              <a:t>monitoring</a:t>
            </a:r>
            <a:r>
              <a:rPr sz="1100" spc="-110" dirty="0">
                <a:solidFill>
                  <a:srgbClr val="6D6E71"/>
                </a:solidFill>
                <a:latin typeface="Verdana"/>
                <a:cs typeface="Verdana"/>
              </a:rPr>
              <a:t> </a:t>
            </a:r>
            <a:r>
              <a:rPr sz="1100" spc="-55" dirty="0">
                <a:solidFill>
                  <a:srgbClr val="6D6E71"/>
                </a:solidFill>
                <a:latin typeface="Verdana"/>
                <a:cs typeface="Verdana"/>
              </a:rPr>
              <a:t>your</a:t>
            </a:r>
            <a:r>
              <a:rPr sz="1100" spc="-110" dirty="0">
                <a:solidFill>
                  <a:srgbClr val="6D6E71"/>
                </a:solidFill>
                <a:latin typeface="Verdana"/>
                <a:cs typeface="Verdana"/>
              </a:rPr>
              <a:t> </a:t>
            </a:r>
            <a:r>
              <a:rPr sz="1100" spc="20" dirty="0">
                <a:solidFill>
                  <a:srgbClr val="6D6E71"/>
                </a:solidFill>
                <a:latin typeface="Verdana"/>
                <a:cs typeface="Verdana"/>
              </a:rPr>
              <a:t>case</a:t>
            </a:r>
            <a:r>
              <a:rPr sz="1100" spc="-110" dirty="0">
                <a:solidFill>
                  <a:srgbClr val="6D6E71"/>
                </a:solidFill>
                <a:latin typeface="Verdana"/>
                <a:cs typeface="Verdana"/>
              </a:rPr>
              <a:t> </a:t>
            </a:r>
            <a:r>
              <a:rPr sz="1100" spc="30" dirty="0">
                <a:solidFill>
                  <a:srgbClr val="6D6E71"/>
                </a:solidFill>
                <a:latin typeface="Verdana"/>
                <a:cs typeface="Verdana"/>
              </a:rPr>
              <a:t>and</a:t>
            </a:r>
            <a:r>
              <a:rPr sz="1100" spc="-110" dirty="0">
                <a:solidFill>
                  <a:srgbClr val="6D6E71"/>
                </a:solidFill>
                <a:latin typeface="Verdana"/>
                <a:cs typeface="Verdana"/>
              </a:rPr>
              <a:t> </a:t>
            </a:r>
            <a:r>
              <a:rPr sz="1100" spc="15" dirty="0">
                <a:solidFill>
                  <a:srgbClr val="6D6E71"/>
                </a:solidFill>
                <a:latin typeface="Verdana"/>
                <a:cs typeface="Verdana"/>
              </a:rPr>
              <a:t>download</a:t>
            </a:r>
            <a:r>
              <a:rPr sz="1100" spc="-110" dirty="0">
                <a:solidFill>
                  <a:srgbClr val="6D6E71"/>
                </a:solidFill>
                <a:latin typeface="Verdana"/>
                <a:cs typeface="Verdana"/>
              </a:rPr>
              <a:t> </a:t>
            </a:r>
            <a:r>
              <a:rPr sz="1100" spc="-60" dirty="0">
                <a:solidFill>
                  <a:srgbClr val="6D6E71"/>
                </a:solidFill>
                <a:latin typeface="Verdana"/>
                <a:cs typeface="Verdana"/>
              </a:rPr>
              <a:t>your</a:t>
            </a:r>
            <a:endParaRPr sz="1100">
              <a:latin typeface="Verdana"/>
              <a:cs typeface="Verdana"/>
            </a:endParaRPr>
          </a:p>
        </p:txBody>
      </p:sp>
      <p:sp>
        <p:nvSpPr>
          <p:cNvPr id="32" name="object 32"/>
          <p:cNvSpPr txBox="1"/>
          <p:nvPr/>
        </p:nvSpPr>
        <p:spPr>
          <a:xfrm>
            <a:off x="6916915" y="2885160"/>
            <a:ext cx="1148080" cy="193040"/>
          </a:xfrm>
          <a:prstGeom prst="rect">
            <a:avLst/>
          </a:prstGeom>
        </p:spPr>
        <p:txBody>
          <a:bodyPr vert="horz" wrap="square" lIns="0" tIns="12700" rIns="0" bIns="0" rtlCol="0">
            <a:spAutoFit/>
          </a:bodyPr>
          <a:lstStyle/>
          <a:p>
            <a:pPr marL="12700">
              <a:lnSpc>
                <a:spcPct val="100000"/>
              </a:lnSpc>
              <a:spcBef>
                <a:spcPts val="100"/>
              </a:spcBef>
            </a:pPr>
            <a:r>
              <a:rPr sz="1100" spc="5" dirty="0">
                <a:solidFill>
                  <a:srgbClr val="6D6E71"/>
                </a:solidFill>
                <a:latin typeface="Verdana"/>
                <a:cs typeface="Verdana"/>
              </a:rPr>
              <a:t>document</a:t>
            </a:r>
            <a:r>
              <a:rPr sz="1100" spc="-145" dirty="0">
                <a:solidFill>
                  <a:srgbClr val="6D6E71"/>
                </a:solidFill>
                <a:latin typeface="Verdana"/>
                <a:cs typeface="Verdana"/>
              </a:rPr>
              <a:t> </a:t>
            </a:r>
            <a:r>
              <a:rPr sz="1100" spc="-95" dirty="0">
                <a:solidFill>
                  <a:srgbClr val="6D6E71"/>
                </a:solidFill>
                <a:latin typeface="Verdana"/>
                <a:cs typeface="Verdana"/>
              </a:rPr>
              <a:t>(kbis).</a:t>
            </a:r>
            <a:endParaRPr sz="1100">
              <a:latin typeface="Verdana"/>
              <a:cs typeface="Verdana"/>
            </a:endParaRPr>
          </a:p>
        </p:txBody>
      </p:sp>
      <p:sp>
        <p:nvSpPr>
          <p:cNvPr id="33" name="object 33"/>
          <p:cNvSpPr txBox="1"/>
          <p:nvPr/>
        </p:nvSpPr>
        <p:spPr>
          <a:xfrm>
            <a:off x="6916915" y="3124746"/>
            <a:ext cx="2871470" cy="193040"/>
          </a:xfrm>
          <a:prstGeom prst="rect">
            <a:avLst/>
          </a:prstGeom>
        </p:spPr>
        <p:txBody>
          <a:bodyPr vert="horz" wrap="square" lIns="0" tIns="12700" rIns="0" bIns="0" rtlCol="0">
            <a:spAutoFit/>
          </a:bodyPr>
          <a:lstStyle/>
          <a:p>
            <a:pPr marL="12700">
              <a:lnSpc>
                <a:spcPct val="100000"/>
              </a:lnSpc>
              <a:spcBef>
                <a:spcPts val="100"/>
              </a:spcBef>
            </a:pPr>
            <a:r>
              <a:rPr sz="1100" b="1" spc="-15" dirty="0">
                <a:solidFill>
                  <a:srgbClr val="6D6E71"/>
                </a:solidFill>
                <a:latin typeface="TeXGyreAdventor"/>
                <a:cs typeface="TeXGyreAdventor"/>
              </a:rPr>
              <a:t>PRESTIGIOUS ADDRESS (In </a:t>
            </a:r>
            <a:r>
              <a:rPr sz="1100" b="1" spc="-10" dirty="0">
                <a:solidFill>
                  <a:srgbClr val="6D6E71"/>
                </a:solidFill>
                <a:latin typeface="TeXGyreAdventor"/>
                <a:cs typeface="TeXGyreAdventor"/>
              </a:rPr>
              <a:t>the </a:t>
            </a:r>
            <a:r>
              <a:rPr sz="1100" b="1" spc="-15" dirty="0">
                <a:solidFill>
                  <a:srgbClr val="6D6E71"/>
                </a:solidFill>
                <a:latin typeface="TeXGyreAdventor"/>
                <a:cs typeface="TeXGyreAdventor"/>
              </a:rPr>
              <a:t>heart </a:t>
            </a:r>
            <a:r>
              <a:rPr sz="1100" b="1" spc="-10" dirty="0">
                <a:solidFill>
                  <a:srgbClr val="6D6E71"/>
                </a:solidFill>
                <a:latin typeface="TeXGyreAdventor"/>
                <a:cs typeface="TeXGyreAdventor"/>
              </a:rPr>
              <a:t>of</a:t>
            </a:r>
            <a:r>
              <a:rPr sz="1100" b="1" spc="-90" dirty="0">
                <a:solidFill>
                  <a:srgbClr val="6D6E71"/>
                </a:solidFill>
                <a:latin typeface="TeXGyreAdventor"/>
                <a:cs typeface="TeXGyreAdventor"/>
              </a:rPr>
              <a:t> </a:t>
            </a:r>
            <a:r>
              <a:rPr sz="1100" b="1" spc="-20" dirty="0">
                <a:solidFill>
                  <a:srgbClr val="6D6E71"/>
                </a:solidFill>
                <a:latin typeface="TeXGyreAdventor"/>
                <a:cs typeface="TeXGyreAdventor"/>
              </a:rPr>
              <a:t>Paris)</a:t>
            </a:r>
            <a:endParaRPr sz="1100" dirty="0">
              <a:latin typeface="TeXGyreAdventor"/>
              <a:cs typeface="TeXGyreAdventor"/>
            </a:endParaRPr>
          </a:p>
        </p:txBody>
      </p:sp>
      <p:sp>
        <p:nvSpPr>
          <p:cNvPr id="34" name="object 34"/>
          <p:cNvSpPr txBox="1"/>
          <p:nvPr/>
        </p:nvSpPr>
        <p:spPr>
          <a:xfrm>
            <a:off x="6916915" y="3292386"/>
            <a:ext cx="2786380" cy="182101"/>
          </a:xfrm>
          <a:prstGeom prst="rect">
            <a:avLst/>
          </a:prstGeom>
        </p:spPr>
        <p:txBody>
          <a:bodyPr vert="horz" wrap="square" lIns="0" tIns="12700" rIns="0" bIns="0" rtlCol="0">
            <a:spAutoFit/>
          </a:bodyPr>
          <a:lstStyle/>
          <a:p>
            <a:pPr marL="12700">
              <a:spcBef>
                <a:spcPts val="100"/>
              </a:spcBef>
            </a:pPr>
            <a:r>
              <a:rPr sz="1100" b="1" spc="-15" dirty="0">
                <a:solidFill>
                  <a:srgbClr val="6D6E71"/>
                </a:solidFill>
                <a:latin typeface="TeXGyreAdventor"/>
              </a:rPr>
              <a:t>STRATEGICALLY located in close proximity</a:t>
            </a:r>
          </a:p>
        </p:txBody>
      </p:sp>
      <p:sp>
        <p:nvSpPr>
          <p:cNvPr id="35" name="object 35"/>
          <p:cNvSpPr txBox="1"/>
          <p:nvPr/>
        </p:nvSpPr>
        <p:spPr>
          <a:xfrm>
            <a:off x="6916915" y="3460026"/>
            <a:ext cx="900430" cy="182101"/>
          </a:xfrm>
          <a:prstGeom prst="rect">
            <a:avLst/>
          </a:prstGeom>
        </p:spPr>
        <p:txBody>
          <a:bodyPr vert="horz" wrap="square" lIns="0" tIns="12700" rIns="0" bIns="0" rtlCol="0">
            <a:spAutoFit/>
          </a:bodyPr>
          <a:lstStyle/>
          <a:p>
            <a:pPr marL="12700">
              <a:lnSpc>
                <a:spcPct val="100000"/>
              </a:lnSpc>
              <a:spcBef>
                <a:spcPts val="100"/>
              </a:spcBef>
            </a:pPr>
            <a:r>
              <a:rPr sz="1100" b="1" spc="-15" dirty="0">
                <a:solidFill>
                  <a:srgbClr val="6D6E71"/>
                </a:solidFill>
                <a:latin typeface="TeXGyreAdventor"/>
              </a:rPr>
              <a:t>to the Courts.</a:t>
            </a:r>
          </a:p>
        </p:txBody>
      </p:sp>
      <p:sp>
        <p:nvSpPr>
          <p:cNvPr id="36" name="object 36"/>
          <p:cNvSpPr txBox="1"/>
          <p:nvPr/>
        </p:nvSpPr>
        <p:spPr>
          <a:xfrm>
            <a:off x="6916915" y="3627666"/>
            <a:ext cx="2070100" cy="193040"/>
          </a:xfrm>
          <a:prstGeom prst="rect">
            <a:avLst/>
          </a:prstGeom>
        </p:spPr>
        <p:txBody>
          <a:bodyPr vert="horz" wrap="square" lIns="0" tIns="12700" rIns="0" bIns="0" rtlCol="0">
            <a:spAutoFit/>
          </a:bodyPr>
          <a:lstStyle/>
          <a:p>
            <a:pPr marL="12700">
              <a:lnSpc>
                <a:spcPct val="100000"/>
              </a:lnSpc>
              <a:spcBef>
                <a:spcPts val="100"/>
              </a:spcBef>
            </a:pPr>
            <a:r>
              <a:rPr sz="1100" spc="-40" dirty="0">
                <a:solidFill>
                  <a:srgbClr val="6D6E71"/>
                </a:solidFill>
                <a:latin typeface="Verdana"/>
                <a:cs typeface="Verdana"/>
              </a:rPr>
              <a:t>Our</a:t>
            </a:r>
            <a:r>
              <a:rPr sz="1100" spc="-105" dirty="0">
                <a:solidFill>
                  <a:srgbClr val="6D6E71"/>
                </a:solidFill>
                <a:latin typeface="Verdana"/>
                <a:cs typeface="Verdana"/>
              </a:rPr>
              <a:t> </a:t>
            </a:r>
            <a:r>
              <a:rPr sz="1100" spc="-25" dirty="0">
                <a:solidFill>
                  <a:srgbClr val="6D6E71"/>
                </a:solidFill>
                <a:latin typeface="Verdana"/>
                <a:cs typeface="Verdana"/>
              </a:rPr>
              <a:t>locations</a:t>
            </a:r>
            <a:r>
              <a:rPr sz="1100" spc="-105" dirty="0">
                <a:solidFill>
                  <a:srgbClr val="6D6E71"/>
                </a:solidFill>
                <a:latin typeface="Verdana"/>
                <a:cs typeface="Verdana"/>
              </a:rPr>
              <a:t> </a:t>
            </a:r>
            <a:r>
              <a:rPr sz="1100" spc="-10" dirty="0">
                <a:solidFill>
                  <a:srgbClr val="6D6E71"/>
                </a:solidFill>
                <a:latin typeface="Verdana"/>
                <a:cs typeface="Verdana"/>
              </a:rPr>
              <a:t>are</a:t>
            </a:r>
            <a:r>
              <a:rPr sz="1100" spc="-105" dirty="0">
                <a:solidFill>
                  <a:srgbClr val="6D6E71"/>
                </a:solidFill>
                <a:latin typeface="Verdana"/>
                <a:cs typeface="Verdana"/>
              </a:rPr>
              <a:t> </a:t>
            </a:r>
            <a:r>
              <a:rPr sz="1100" spc="-5" dirty="0">
                <a:solidFill>
                  <a:srgbClr val="6D6E71"/>
                </a:solidFill>
                <a:latin typeface="Verdana"/>
                <a:cs typeface="Verdana"/>
              </a:rPr>
              <a:t>ideal</a:t>
            </a:r>
            <a:r>
              <a:rPr sz="1100" spc="-105" dirty="0">
                <a:solidFill>
                  <a:srgbClr val="6D6E71"/>
                </a:solidFill>
                <a:latin typeface="Verdana"/>
                <a:cs typeface="Verdana"/>
              </a:rPr>
              <a:t> </a:t>
            </a:r>
            <a:r>
              <a:rPr sz="1100" spc="-55" dirty="0">
                <a:solidFill>
                  <a:srgbClr val="6D6E71"/>
                </a:solidFill>
                <a:latin typeface="Verdana"/>
                <a:cs typeface="Verdana"/>
              </a:rPr>
              <a:t>for</a:t>
            </a:r>
            <a:r>
              <a:rPr sz="1100" spc="-105" dirty="0">
                <a:solidFill>
                  <a:srgbClr val="6D6E71"/>
                </a:solidFill>
                <a:latin typeface="Verdana"/>
                <a:cs typeface="Verdana"/>
              </a:rPr>
              <a:t> </a:t>
            </a:r>
            <a:r>
              <a:rPr sz="1100" spc="-60" dirty="0">
                <a:solidFill>
                  <a:srgbClr val="6D6E71"/>
                </a:solidFill>
                <a:latin typeface="Verdana"/>
                <a:cs typeface="Verdana"/>
              </a:rPr>
              <a:t>your</a:t>
            </a:r>
            <a:endParaRPr sz="1100">
              <a:latin typeface="Verdana"/>
              <a:cs typeface="Verdana"/>
            </a:endParaRPr>
          </a:p>
        </p:txBody>
      </p:sp>
      <p:sp>
        <p:nvSpPr>
          <p:cNvPr id="37" name="object 37"/>
          <p:cNvSpPr txBox="1"/>
          <p:nvPr/>
        </p:nvSpPr>
        <p:spPr>
          <a:xfrm>
            <a:off x="6916915" y="3795305"/>
            <a:ext cx="2660650" cy="193040"/>
          </a:xfrm>
          <a:prstGeom prst="rect">
            <a:avLst/>
          </a:prstGeom>
        </p:spPr>
        <p:txBody>
          <a:bodyPr vert="horz" wrap="square" lIns="0" tIns="12700" rIns="0" bIns="0" rtlCol="0">
            <a:spAutoFit/>
          </a:bodyPr>
          <a:lstStyle/>
          <a:p>
            <a:pPr marL="12700">
              <a:lnSpc>
                <a:spcPct val="100000"/>
              </a:lnSpc>
              <a:spcBef>
                <a:spcPts val="100"/>
              </a:spcBef>
            </a:pPr>
            <a:r>
              <a:rPr sz="1100" spc="-25" dirty="0">
                <a:solidFill>
                  <a:srgbClr val="6D6E71"/>
                </a:solidFill>
                <a:latin typeface="Verdana"/>
                <a:cs typeface="Verdana"/>
              </a:rPr>
              <a:t>domiciliation</a:t>
            </a:r>
            <a:r>
              <a:rPr sz="1100" spc="-110" dirty="0">
                <a:solidFill>
                  <a:srgbClr val="6D6E71"/>
                </a:solidFill>
                <a:latin typeface="Verdana"/>
                <a:cs typeface="Verdana"/>
              </a:rPr>
              <a:t> </a:t>
            </a:r>
            <a:r>
              <a:rPr sz="1100" spc="30" dirty="0">
                <a:solidFill>
                  <a:srgbClr val="6D6E71"/>
                </a:solidFill>
                <a:latin typeface="Verdana"/>
                <a:cs typeface="Verdana"/>
              </a:rPr>
              <a:t>and</a:t>
            </a:r>
            <a:r>
              <a:rPr sz="1100" spc="-105" dirty="0">
                <a:solidFill>
                  <a:srgbClr val="6D6E71"/>
                </a:solidFill>
                <a:latin typeface="Verdana"/>
                <a:cs typeface="Verdana"/>
              </a:rPr>
              <a:t> </a:t>
            </a:r>
            <a:r>
              <a:rPr sz="1100" spc="-20" dirty="0">
                <a:solidFill>
                  <a:srgbClr val="6D6E71"/>
                </a:solidFill>
                <a:latin typeface="Verdana"/>
                <a:cs typeface="Verdana"/>
              </a:rPr>
              <a:t>provide</a:t>
            </a:r>
            <a:r>
              <a:rPr sz="1100" spc="-105" dirty="0">
                <a:solidFill>
                  <a:srgbClr val="6D6E71"/>
                </a:solidFill>
                <a:latin typeface="Verdana"/>
                <a:cs typeface="Verdana"/>
              </a:rPr>
              <a:t> </a:t>
            </a:r>
            <a:r>
              <a:rPr sz="1100" spc="-95" dirty="0">
                <a:solidFill>
                  <a:srgbClr val="6D6E71"/>
                </a:solidFill>
                <a:latin typeface="Verdana"/>
                <a:cs typeface="Verdana"/>
              </a:rPr>
              <a:t>us</a:t>
            </a:r>
            <a:r>
              <a:rPr sz="1100" spc="-110" dirty="0">
                <a:solidFill>
                  <a:srgbClr val="6D6E71"/>
                </a:solidFill>
                <a:latin typeface="Verdana"/>
                <a:cs typeface="Verdana"/>
              </a:rPr>
              <a:t> </a:t>
            </a:r>
            <a:r>
              <a:rPr sz="1100" spc="-20" dirty="0">
                <a:solidFill>
                  <a:srgbClr val="6D6E71"/>
                </a:solidFill>
                <a:latin typeface="Verdana"/>
                <a:cs typeface="Verdana"/>
              </a:rPr>
              <a:t>the</a:t>
            </a:r>
            <a:r>
              <a:rPr sz="1100" spc="-105" dirty="0">
                <a:solidFill>
                  <a:srgbClr val="6D6E71"/>
                </a:solidFill>
                <a:latin typeface="Verdana"/>
                <a:cs typeface="Verdana"/>
              </a:rPr>
              <a:t> </a:t>
            </a:r>
            <a:r>
              <a:rPr sz="1100" spc="-25" dirty="0">
                <a:solidFill>
                  <a:srgbClr val="6D6E71"/>
                </a:solidFill>
                <a:latin typeface="Verdana"/>
                <a:cs typeface="Verdana"/>
              </a:rPr>
              <a:t>unique</a:t>
            </a:r>
            <a:endParaRPr sz="1100">
              <a:latin typeface="Verdana"/>
              <a:cs typeface="Verdana"/>
            </a:endParaRPr>
          </a:p>
        </p:txBody>
      </p:sp>
      <p:sp>
        <p:nvSpPr>
          <p:cNvPr id="38" name="object 38"/>
          <p:cNvSpPr txBox="1"/>
          <p:nvPr/>
        </p:nvSpPr>
        <p:spPr>
          <a:xfrm>
            <a:off x="6916915" y="3962946"/>
            <a:ext cx="2823210" cy="193040"/>
          </a:xfrm>
          <a:prstGeom prst="rect">
            <a:avLst/>
          </a:prstGeom>
        </p:spPr>
        <p:txBody>
          <a:bodyPr vert="horz" wrap="square" lIns="0" tIns="12700" rIns="0" bIns="0" rtlCol="0">
            <a:spAutoFit/>
          </a:bodyPr>
          <a:lstStyle/>
          <a:p>
            <a:pPr marL="12700">
              <a:lnSpc>
                <a:spcPct val="100000"/>
              </a:lnSpc>
              <a:spcBef>
                <a:spcPts val="100"/>
              </a:spcBef>
            </a:pPr>
            <a:r>
              <a:rPr sz="1100" spc="-35" dirty="0">
                <a:solidFill>
                  <a:srgbClr val="6D6E71"/>
                </a:solidFill>
                <a:latin typeface="Verdana"/>
                <a:cs typeface="Verdana"/>
              </a:rPr>
              <a:t>opportunity</a:t>
            </a:r>
            <a:r>
              <a:rPr sz="1100" spc="-114" dirty="0">
                <a:solidFill>
                  <a:srgbClr val="6D6E71"/>
                </a:solidFill>
                <a:latin typeface="Verdana"/>
                <a:cs typeface="Verdana"/>
              </a:rPr>
              <a:t> </a:t>
            </a:r>
            <a:r>
              <a:rPr sz="1100" spc="-15" dirty="0">
                <a:solidFill>
                  <a:srgbClr val="6D6E71"/>
                </a:solidFill>
                <a:latin typeface="Verdana"/>
                <a:cs typeface="Verdana"/>
              </a:rPr>
              <a:t>to</a:t>
            </a:r>
            <a:r>
              <a:rPr sz="1100" spc="-110" dirty="0">
                <a:solidFill>
                  <a:srgbClr val="6D6E71"/>
                </a:solidFill>
                <a:latin typeface="Verdana"/>
                <a:cs typeface="Verdana"/>
              </a:rPr>
              <a:t> </a:t>
            </a:r>
            <a:r>
              <a:rPr sz="1100" spc="50" dirty="0">
                <a:solidFill>
                  <a:srgbClr val="6D6E71"/>
                </a:solidFill>
                <a:latin typeface="Verdana"/>
                <a:cs typeface="Verdana"/>
              </a:rPr>
              <a:t>be</a:t>
            </a:r>
            <a:r>
              <a:rPr sz="1100" spc="-110" dirty="0">
                <a:solidFill>
                  <a:srgbClr val="6D6E71"/>
                </a:solidFill>
                <a:latin typeface="Verdana"/>
                <a:cs typeface="Verdana"/>
              </a:rPr>
              <a:t> </a:t>
            </a:r>
            <a:r>
              <a:rPr sz="1100" spc="-30" dirty="0">
                <a:solidFill>
                  <a:srgbClr val="6D6E71"/>
                </a:solidFill>
                <a:latin typeface="Verdana"/>
                <a:cs typeface="Verdana"/>
              </a:rPr>
              <a:t>closely</a:t>
            </a:r>
            <a:r>
              <a:rPr sz="1100" spc="-114" dirty="0">
                <a:solidFill>
                  <a:srgbClr val="6D6E71"/>
                </a:solidFill>
                <a:latin typeface="Verdana"/>
                <a:cs typeface="Verdana"/>
              </a:rPr>
              <a:t> </a:t>
            </a:r>
            <a:r>
              <a:rPr sz="1100" spc="30" dirty="0">
                <a:solidFill>
                  <a:srgbClr val="6D6E71"/>
                </a:solidFill>
                <a:latin typeface="Verdana"/>
                <a:cs typeface="Verdana"/>
              </a:rPr>
              <a:t>connected</a:t>
            </a:r>
            <a:r>
              <a:rPr sz="1100" spc="-110" dirty="0">
                <a:solidFill>
                  <a:srgbClr val="6D6E71"/>
                </a:solidFill>
                <a:latin typeface="Verdana"/>
                <a:cs typeface="Verdana"/>
              </a:rPr>
              <a:t> </a:t>
            </a:r>
            <a:r>
              <a:rPr sz="1100" spc="-15" dirty="0">
                <a:solidFill>
                  <a:srgbClr val="6D6E71"/>
                </a:solidFill>
                <a:latin typeface="Verdana"/>
                <a:cs typeface="Verdana"/>
              </a:rPr>
              <a:t>to</a:t>
            </a:r>
            <a:r>
              <a:rPr sz="1100" spc="-110" dirty="0">
                <a:solidFill>
                  <a:srgbClr val="6D6E71"/>
                </a:solidFill>
                <a:latin typeface="Verdana"/>
                <a:cs typeface="Verdana"/>
              </a:rPr>
              <a:t> </a:t>
            </a:r>
            <a:r>
              <a:rPr sz="1100" spc="-40" dirty="0">
                <a:solidFill>
                  <a:srgbClr val="6D6E71"/>
                </a:solidFill>
                <a:latin typeface="Verdana"/>
                <a:cs typeface="Verdana"/>
              </a:rPr>
              <a:t>all</a:t>
            </a:r>
            <a:endParaRPr sz="1100">
              <a:latin typeface="Verdana"/>
              <a:cs typeface="Verdana"/>
            </a:endParaRPr>
          </a:p>
        </p:txBody>
      </p:sp>
      <p:sp>
        <p:nvSpPr>
          <p:cNvPr id="39" name="object 39"/>
          <p:cNvSpPr txBox="1"/>
          <p:nvPr/>
        </p:nvSpPr>
        <p:spPr>
          <a:xfrm>
            <a:off x="6916915" y="4130586"/>
            <a:ext cx="1418590" cy="193040"/>
          </a:xfrm>
          <a:prstGeom prst="rect">
            <a:avLst/>
          </a:prstGeom>
        </p:spPr>
        <p:txBody>
          <a:bodyPr vert="horz" wrap="square" lIns="0" tIns="12700" rIns="0" bIns="0" rtlCol="0">
            <a:spAutoFit/>
          </a:bodyPr>
          <a:lstStyle/>
          <a:p>
            <a:pPr marL="12700">
              <a:lnSpc>
                <a:spcPct val="100000"/>
              </a:lnSpc>
              <a:spcBef>
                <a:spcPts val="100"/>
              </a:spcBef>
            </a:pPr>
            <a:r>
              <a:rPr sz="1100" spc="-55" dirty="0">
                <a:solidFill>
                  <a:srgbClr val="6D6E71"/>
                </a:solidFill>
                <a:latin typeface="Verdana"/>
                <a:cs typeface="Verdana"/>
              </a:rPr>
              <a:t>your </a:t>
            </a:r>
            <a:r>
              <a:rPr sz="1100" spc="-5" dirty="0">
                <a:solidFill>
                  <a:srgbClr val="6D6E71"/>
                </a:solidFill>
                <a:latin typeface="Verdana"/>
                <a:cs typeface="Verdana"/>
              </a:rPr>
              <a:t>legal</a:t>
            </a:r>
            <a:r>
              <a:rPr sz="1100" spc="-200" dirty="0">
                <a:solidFill>
                  <a:srgbClr val="6D6E71"/>
                </a:solidFill>
                <a:latin typeface="Verdana"/>
                <a:cs typeface="Verdana"/>
              </a:rPr>
              <a:t> </a:t>
            </a:r>
            <a:r>
              <a:rPr sz="1100" spc="-65" dirty="0">
                <a:solidFill>
                  <a:srgbClr val="6D6E71"/>
                </a:solidFill>
                <a:latin typeface="Verdana"/>
                <a:cs typeface="Verdana"/>
              </a:rPr>
              <a:t>formalities.</a:t>
            </a:r>
            <a:endParaRPr sz="1100">
              <a:latin typeface="Verdana"/>
              <a:cs typeface="Verdana"/>
            </a:endParaRPr>
          </a:p>
        </p:txBody>
      </p:sp>
      <p:sp>
        <p:nvSpPr>
          <p:cNvPr id="40" name="object 40"/>
          <p:cNvSpPr txBox="1"/>
          <p:nvPr/>
        </p:nvSpPr>
        <p:spPr>
          <a:xfrm>
            <a:off x="6916915" y="4370171"/>
            <a:ext cx="1262380" cy="193040"/>
          </a:xfrm>
          <a:prstGeom prst="rect">
            <a:avLst/>
          </a:prstGeom>
        </p:spPr>
        <p:txBody>
          <a:bodyPr vert="horz" wrap="square" lIns="0" tIns="12700" rIns="0" bIns="0" rtlCol="0">
            <a:spAutoFit/>
          </a:bodyPr>
          <a:lstStyle/>
          <a:p>
            <a:pPr marL="12700">
              <a:lnSpc>
                <a:spcPct val="100000"/>
              </a:lnSpc>
              <a:spcBef>
                <a:spcPts val="100"/>
              </a:spcBef>
            </a:pPr>
            <a:r>
              <a:rPr sz="1100" b="1" spc="-15" dirty="0">
                <a:solidFill>
                  <a:srgbClr val="6D6E71"/>
                </a:solidFill>
                <a:latin typeface="TeXGyreAdventor"/>
                <a:cs typeface="TeXGyreAdventor"/>
              </a:rPr>
              <a:t>SAB GOES</a:t>
            </a:r>
            <a:r>
              <a:rPr sz="1100" b="1" spc="-70" dirty="0">
                <a:solidFill>
                  <a:srgbClr val="6D6E71"/>
                </a:solidFill>
                <a:latin typeface="TeXGyreAdventor"/>
                <a:cs typeface="TeXGyreAdventor"/>
              </a:rPr>
              <a:t> </a:t>
            </a:r>
            <a:r>
              <a:rPr sz="1100" b="1" spc="-20" dirty="0">
                <a:solidFill>
                  <a:srgbClr val="6D6E71"/>
                </a:solidFill>
                <a:latin typeface="TeXGyreAdventor"/>
                <a:cs typeface="TeXGyreAdventor"/>
              </a:rPr>
              <a:t>GLOBAL</a:t>
            </a:r>
            <a:endParaRPr sz="1100">
              <a:latin typeface="TeXGyreAdventor"/>
              <a:cs typeface="TeXGyreAdventor"/>
            </a:endParaRPr>
          </a:p>
        </p:txBody>
      </p:sp>
      <p:sp>
        <p:nvSpPr>
          <p:cNvPr id="41" name="object 41"/>
          <p:cNvSpPr txBox="1"/>
          <p:nvPr/>
        </p:nvSpPr>
        <p:spPr>
          <a:xfrm>
            <a:off x="6916902" y="4538065"/>
            <a:ext cx="2627630" cy="193040"/>
          </a:xfrm>
          <a:prstGeom prst="rect">
            <a:avLst/>
          </a:prstGeom>
        </p:spPr>
        <p:txBody>
          <a:bodyPr vert="horz" wrap="square" lIns="0" tIns="12700" rIns="0" bIns="0" rtlCol="0">
            <a:spAutoFit/>
          </a:bodyPr>
          <a:lstStyle/>
          <a:p>
            <a:pPr marL="12700">
              <a:lnSpc>
                <a:spcPct val="100000"/>
              </a:lnSpc>
              <a:spcBef>
                <a:spcPts val="100"/>
              </a:spcBef>
            </a:pPr>
            <a:r>
              <a:rPr sz="1100" spc="-40" dirty="0">
                <a:solidFill>
                  <a:srgbClr val="6D6E71"/>
                </a:solidFill>
                <a:latin typeface="Verdana"/>
                <a:cs typeface="Verdana"/>
              </a:rPr>
              <a:t>Our</a:t>
            </a:r>
            <a:r>
              <a:rPr sz="1100" spc="-110" dirty="0">
                <a:solidFill>
                  <a:srgbClr val="6D6E71"/>
                </a:solidFill>
                <a:latin typeface="Verdana"/>
                <a:cs typeface="Verdana"/>
              </a:rPr>
              <a:t> </a:t>
            </a:r>
            <a:r>
              <a:rPr sz="1100" spc="-55" dirty="0">
                <a:solidFill>
                  <a:srgbClr val="6D6E71"/>
                </a:solidFill>
                <a:latin typeface="Verdana"/>
                <a:cs typeface="Verdana"/>
              </a:rPr>
              <a:t>liaison</a:t>
            </a:r>
            <a:r>
              <a:rPr sz="1100" spc="-110" dirty="0">
                <a:solidFill>
                  <a:srgbClr val="6D6E71"/>
                </a:solidFill>
                <a:latin typeface="Verdana"/>
                <a:cs typeface="Verdana"/>
              </a:rPr>
              <a:t> </a:t>
            </a:r>
            <a:r>
              <a:rPr sz="1100" spc="-5" dirty="0">
                <a:solidFill>
                  <a:srgbClr val="6D6E71"/>
                </a:solidFill>
                <a:latin typeface="Verdana"/>
                <a:cs typeface="Verdana"/>
              </a:rPr>
              <a:t>office</a:t>
            </a:r>
            <a:r>
              <a:rPr sz="1100" spc="-105" dirty="0">
                <a:solidFill>
                  <a:srgbClr val="6D6E71"/>
                </a:solidFill>
                <a:latin typeface="Verdana"/>
                <a:cs typeface="Verdana"/>
              </a:rPr>
              <a:t> </a:t>
            </a:r>
            <a:r>
              <a:rPr sz="1100" spc="-65" dirty="0">
                <a:solidFill>
                  <a:srgbClr val="6D6E71"/>
                </a:solidFill>
                <a:latin typeface="Verdana"/>
                <a:cs typeface="Verdana"/>
              </a:rPr>
              <a:t>in</a:t>
            </a:r>
            <a:r>
              <a:rPr sz="1100" spc="-110" dirty="0">
                <a:solidFill>
                  <a:srgbClr val="6D6E71"/>
                </a:solidFill>
                <a:latin typeface="Verdana"/>
                <a:cs typeface="Verdana"/>
              </a:rPr>
              <a:t> </a:t>
            </a:r>
            <a:r>
              <a:rPr sz="1100" spc="-20" dirty="0">
                <a:solidFill>
                  <a:srgbClr val="6D6E71"/>
                </a:solidFill>
                <a:latin typeface="Verdana"/>
                <a:cs typeface="Verdana"/>
              </a:rPr>
              <a:t>the</a:t>
            </a:r>
            <a:r>
              <a:rPr sz="1100" spc="-105" dirty="0">
                <a:solidFill>
                  <a:srgbClr val="6D6E71"/>
                </a:solidFill>
                <a:latin typeface="Verdana"/>
                <a:cs typeface="Verdana"/>
              </a:rPr>
              <a:t> </a:t>
            </a:r>
            <a:r>
              <a:rPr sz="1100" spc="-90" dirty="0">
                <a:solidFill>
                  <a:srgbClr val="6D6E71"/>
                </a:solidFill>
                <a:latin typeface="Verdana"/>
                <a:cs typeface="Verdana"/>
              </a:rPr>
              <a:t>USA</a:t>
            </a:r>
            <a:r>
              <a:rPr sz="1100" spc="-110" dirty="0">
                <a:solidFill>
                  <a:srgbClr val="6D6E71"/>
                </a:solidFill>
                <a:latin typeface="Verdana"/>
                <a:cs typeface="Verdana"/>
              </a:rPr>
              <a:t> </a:t>
            </a:r>
            <a:r>
              <a:rPr sz="1100" spc="-20" dirty="0">
                <a:solidFill>
                  <a:srgbClr val="6D6E71"/>
                </a:solidFill>
                <a:latin typeface="Verdana"/>
                <a:cs typeface="Verdana"/>
              </a:rPr>
              <a:t>guarantees</a:t>
            </a:r>
            <a:endParaRPr sz="1100">
              <a:latin typeface="Verdana"/>
              <a:cs typeface="Verdana"/>
            </a:endParaRPr>
          </a:p>
        </p:txBody>
      </p:sp>
      <p:sp>
        <p:nvSpPr>
          <p:cNvPr id="42" name="object 42"/>
          <p:cNvSpPr txBox="1"/>
          <p:nvPr/>
        </p:nvSpPr>
        <p:spPr>
          <a:xfrm>
            <a:off x="6916902" y="4705705"/>
            <a:ext cx="2641600" cy="193040"/>
          </a:xfrm>
          <a:prstGeom prst="rect">
            <a:avLst/>
          </a:prstGeom>
        </p:spPr>
        <p:txBody>
          <a:bodyPr vert="horz" wrap="square" lIns="0" tIns="12700" rIns="0" bIns="0" rtlCol="0">
            <a:spAutoFit/>
          </a:bodyPr>
          <a:lstStyle/>
          <a:p>
            <a:pPr marL="12700">
              <a:lnSpc>
                <a:spcPct val="100000"/>
              </a:lnSpc>
              <a:spcBef>
                <a:spcPts val="100"/>
              </a:spcBef>
            </a:pPr>
            <a:r>
              <a:rPr sz="1100" spc="-15" dirty="0">
                <a:solidFill>
                  <a:srgbClr val="6D6E71"/>
                </a:solidFill>
                <a:latin typeface="Verdana"/>
                <a:cs typeface="Verdana"/>
              </a:rPr>
              <a:t>expedient</a:t>
            </a:r>
            <a:r>
              <a:rPr sz="1100" spc="-110" dirty="0">
                <a:solidFill>
                  <a:srgbClr val="6D6E71"/>
                </a:solidFill>
                <a:latin typeface="Verdana"/>
                <a:cs typeface="Verdana"/>
              </a:rPr>
              <a:t> </a:t>
            </a:r>
            <a:r>
              <a:rPr sz="1100" spc="30" dirty="0">
                <a:solidFill>
                  <a:srgbClr val="6D6E71"/>
                </a:solidFill>
                <a:latin typeface="Verdana"/>
                <a:cs typeface="Verdana"/>
              </a:rPr>
              <a:t>and</a:t>
            </a:r>
            <a:r>
              <a:rPr sz="1100" spc="-105" dirty="0">
                <a:solidFill>
                  <a:srgbClr val="6D6E71"/>
                </a:solidFill>
                <a:latin typeface="Verdana"/>
                <a:cs typeface="Verdana"/>
              </a:rPr>
              <a:t> </a:t>
            </a:r>
            <a:r>
              <a:rPr sz="1100" spc="-25" dirty="0">
                <a:solidFill>
                  <a:srgbClr val="6D6E71"/>
                </a:solidFill>
                <a:latin typeface="Verdana"/>
                <a:cs typeface="Verdana"/>
              </a:rPr>
              <a:t>efficient</a:t>
            </a:r>
            <a:r>
              <a:rPr sz="1100" spc="-105" dirty="0">
                <a:solidFill>
                  <a:srgbClr val="6D6E71"/>
                </a:solidFill>
                <a:latin typeface="Verdana"/>
                <a:cs typeface="Verdana"/>
              </a:rPr>
              <a:t> </a:t>
            </a:r>
            <a:r>
              <a:rPr sz="1100" spc="-55" dirty="0">
                <a:solidFill>
                  <a:srgbClr val="6D6E71"/>
                </a:solidFill>
                <a:latin typeface="Verdana"/>
                <a:cs typeface="Verdana"/>
              </a:rPr>
              <a:t>services</a:t>
            </a:r>
            <a:r>
              <a:rPr sz="1100" spc="-110" dirty="0">
                <a:solidFill>
                  <a:srgbClr val="6D6E71"/>
                </a:solidFill>
                <a:latin typeface="Verdana"/>
                <a:cs typeface="Verdana"/>
              </a:rPr>
              <a:t> </a:t>
            </a:r>
            <a:r>
              <a:rPr sz="1100" spc="-50" dirty="0">
                <a:solidFill>
                  <a:srgbClr val="6D6E71"/>
                </a:solidFill>
                <a:latin typeface="Verdana"/>
                <a:cs typeface="Verdana"/>
              </a:rPr>
              <a:t>with</a:t>
            </a:r>
            <a:r>
              <a:rPr sz="1100" spc="-105" dirty="0">
                <a:solidFill>
                  <a:srgbClr val="6D6E71"/>
                </a:solidFill>
                <a:latin typeface="Verdana"/>
                <a:cs typeface="Verdana"/>
              </a:rPr>
              <a:t> </a:t>
            </a:r>
            <a:r>
              <a:rPr sz="1100" spc="-160" dirty="0">
                <a:solidFill>
                  <a:srgbClr val="6D6E71"/>
                </a:solidFill>
                <a:latin typeface="Verdana"/>
                <a:cs typeface="Verdana"/>
              </a:rPr>
              <a:t>US</a:t>
            </a:r>
            <a:endParaRPr sz="1100">
              <a:latin typeface="Verdana"/>
              <a:cs typeface="Verdana"/>
            </a:endParaRPr>
          </a:p>
        </p:txBody>
      </p:sp>
      <p:sp>
        <p:nvSpPr>
          <p:cNvPr id="43" name="object 43"/>
          <p:cNvSpPr txBox="1"/>
          <p:nvPr/>
        </p:nvSpPr>
        <p:spPr>
          <a:xfrm>
            <a:off x="6916902" y="4873345"/>
            <a:ext cx="744855" cy="193040"/>
          </a:xfrm>
          <a:prstGeom prst="rect">
            <a:avLst/>
          </a:prstGeom>
        </p:spPr>
        <p:txBody>
          <a:bodyPr vert="horz" wrap="square" lIns="0" tIns="12700" rIns="0" bIns="0" rtlCol="0">
            <a:spAutoFit/>
          </a:bodyPr>
          <a:lstStyle/>
          <a:p>
            <a:pPr marL="12700">
              <a:lnSpc>
                <a:spcPct val="100000"/>
              </a:lnSpc>
              <a:spcBef>
                <a:spcPts val="100"/>
              </a:spcBef>
            </a:pPr>
            <a:r>
              <a:rPr sz="1100" spc="-60" dirty="0">
                <a:solidFill>
                  <a:srgbClr val="6D6E71"/>
                </a:solidFill>
                <a:latin typeface="Verdana"/>
                <a:cs typeface="Verdana"/>
              </a:rPr>
              <a:t>authorities!</a:t>
            </a:r>
            <a:endParaRPr sz="1100">
              <a:latin typeface="Verdana"/>
              <a:cs typeface="Verdana"/>
            </a:endParaRPr>
          </a:p>
        </p:txBody>
      </p:sp>
      <p:grpSp>
        <p:nvGrpSpPr>
          <p:cNvPr id="44" name="object 44"/>
          <p:cNvGrpSpPr/>
          <p:nvPr/>
        </p:nvGrpSpPr>
        <p:grpSpPr>
          <a:xfrm>
            <a:off x="3564001" y="1476502"/>
            <a:ext cx="3564254" cy="201295"/>
            <a:chOff x="3564001" y="1476502"/>
            <a:chExt cx="3564254" cy="201295"/>
          </a:xfrm>
        </p:grpSpPr>
        <p:sp>
          <p:nvSpPr>
            <p:cNvPr id="45" name="object 45"/>
            <p:cNvSpPr/>
            <p:nvPr/>
          </p:nvSpPr>
          <p:spPr>
            <a:xfrm>
              <a:off x="3564001" y="1573936"/>
              <a:ext cx="3564254" cy="0"/>
            </a:xfrm>
            <a:custGeom>
              <a:avLst/>
              <a:gdLst/>
              <a:ahLst/>
              <a:cxnLst/>
              <a:rect l="l" t="t" r="r" b="b"/>
              <a:pathLst>
                <a:path w="3564254">
                  <a:moveTo>
                    <a:pt x="3564001" y="0"/>
                  </a:moveTo>
                  <a:lnTo>
                    <a:pt x="0" y="0"/>
                  </a:lnTo>
                </a:path>
              </a:pathLst>
            </a:custGeom>
            <a:ln w="6350">
              <a:solidFill>
                <a:srgbClr val="C0C0C0"/>
              </a:solidFill>
            </a:ln>
          </p:spPr>
          <p:txBody>
            <a:bodyPr wrap="square" lIns="0" tIns="0" rIns="0" bIns="0" rtlCol="0"/>
            <a:lstStyle/>
            <a:p>
              <a:endParaRPr/>
            </a:p>
          </p:txBody>
        </p:sp>
        <p:sp>
          <p:nvSpPr>
            <p:cNvPr id="46" name="object 46"/>
            <p:cNvSpPr/>
            <p:nvPr/>
          </p:nvSpPr>
          <p:spPr>
            <a:xfrm>
              <a:off x="5245392" y="1476502"/>
              <a:ext cx="201218" cy="201206"/>
            </a:xfrm>
            <a:prstGeom prst="rect">
              <a:avLst/>
            </a:prstGeom>
            <a:blipFill>
              <a:blip r:embed="rId4" cstate="print"/>
              <a:stretch>
                <a:fillRect/>
              </a:stretch>
            </a:blipFill>
          </p:spPr>
          <p:txBody>
            <a:bodyPr wrap="square" lIns="0" tIns="0" rIns="0" bIns="0" rtlCol="0"/>
            <a:lstStyle/>
            <a:p>
              <a:endParaRPr/>
            </a:p>
          </p:txBody>
        </p:sp>
        <p:sp>
          <p:nvSpPr>
            <p:cNvPr id="47" name="object 47"/>
            <p:cNvSpPr/>
            <p:nvPr/>
          </p:nvSpPr>
          <p:spPr>
            <a:xfrm>
              <a:off x="5248225" y="1542948"/>
              <a:ext cx="145415" cy="20320"/>
            </a:xfrm>
            <a:custGeom>
              <a:avLst/>
              <a:gdLst/>
              <a:ahLst/>
              <a:cxnLst/>
              <a:rect l="l" t="t" r="r" b="b"/>
              <a:pathLst>
                <a:path w="145414" h="20319">
                  <a:moveTo>
                    <a:pt x="145122" y="0"/>
                  </a:moveTo>
                  <a:lnTo>
                    <a:pt x="4063" y="0"/>
                  </a:lnTo>
                  <a:lnTo>
                    <a:pt x="0" y="20129"/>
                  </a:lnTo>
                  <a:lnTo>
                    <a:pt x="145122" y="20129"/>
                  </a:lnTo>
                  <a:lnTo>
                    <a:pt x="145122" y="0"/>
                  </a:lnTo>
                  <a:close/>
                </a:path>
              </a:pathLst>
            </a:custGeom>
            <a:solidFill>
              <a:srgbClr val="EFEEED"/>
            </a:solidFill>
          </p:spPr>
          <p:txBody>
            <a:bodyPr wrap="square" lIns="0" tIns="0" rIns="0" bIns="0" rtlCol="0"/>
            <a:lstStyle/>
            <a:p>
              <a:endParaRPr/>
            </a:p>
          </p:txBody>
        </p:sp>
        <p:sp>
          <p:nvSpPr>
            <p:cNvPr id="48" name="object 48"/>
            <p:cNvSpPr/>
            <p:nvPr/>
          </p:nvSpPr>
          <p:spPr>
            <a:xfrm>
              <a:off x="5250459" y="1608759"/>
              <a:ext cx="191071" cy="19354"/>
            </a:xfrm>
            <a:prstGeom prst="rect">
              <a:avLst/>
            </a:prstGeom>
            <a:blipFill>
              <a:blip r:embed="rId5" cstate="print"/>
              <a:stretch>
                <a:fillRect/>
              </a:stretch>
            </a:blipFill>
          </p:spPr>
          <p:txBody>
            <a:bodyPr wrap="square" lIns="0" tIns="0" rIns="0" bIns="0" rtlCol="0"/>
            <a:lstStyle/>
            <a:p>
              <a:endParaRPr/>
            </a:p>
          </p:txBody>
        </p:sp>
        <p:sp>
          <p:nvSpPr>
            <p:cNvPr id="49" name="object 49"/>
            <p:cNvSpPr/>
            <p:nvPr/>
          </p:nvSpPr>
          <p:spPr>
            <a:xfrm>
              <a:off x="5360835" y="1491678"/>
              <a:ext cx="54737" cy="136436"/>
            </a:xfrm>
            <a:prstGeom prst="rect">
              <a:avLst/>
            </a:prstGeom>
            <a:blipFill>
              <a:blip r:embed="rId6" cstate="print"/>
              <a:stretch>
                <a:fillRect/>
              </a:stretch>
            </a:blipFill>
          </p:spPr>
          <p:txBody>
            <a:bodyPr wrap="square" lIns="0" tIns="0" rIns="0" bIns="0" rtlCol="0"/>
            <a:lstStyle/>
            <a:p>
              <a:endParaRPr/>
            </a:p>
          </p:txBody>
        </p:sp>
      </p:grpSp>
      <p:grpSp>
        <p:nvGrpSpPr>
          <p:cNvPr id="50" name="object 44">
            <a:extLst>
              <a:ext uri="{FF2B5EF4-FFF2-40B4-BE49-F238E27FC236}">
                <a16:creationId xmlns:a16="http://schemas.microsoft.com/office/drawing/2014/main" id="{FAE6EB7C-ACF5-4540-A119-0993473FEBAF}"/>
              </a:ext>
            </a:extLst>
          </p:cNvPr>
          <p:cNvGrpSpPr/>
          <p:nvPr/>
        </p:nvGrpSpPr>
        <p:grpSpPr>
          <a:xfrm>
            <a:off x="3532860" y="6905625"/>
            <a:ext cx="3564254" cy="201295"/>
            <a:chOff x="3564001" y="1476502"/>
            <a:chExt cx="3564254" cy="201295"/>
          </a:xfrm>
        </p:grpSpPr>
        <p:sp>
          <p:nvSpPr>
            <p:cNvPr id="51" name="object 45">
              <a:extLst>
                <a:ext uri="{FF2B5EF4-FFF2-40B4-BE49-F238E27FC236}">
                  <a16:creationId xmlns:a16="http://schemas.microsoft.com/office/drawing/2014/main" id="{344718BF-E1B7-4A8B-A024-07872D06EC56}"/>
                </a:ext>
              </a:extLst>
            </p:cNvPr>
            <p:cNvSpPr/>
            <p:nvPr/>
          </p:nvSpPr>
          <p:spPr>
            <a:xfrm>
              <a:off x="3564001" y="1573936"/>
              <a:ext cx="3564254" cy="0"/>
            </a:xfrm>
            <a:custGeom>
              <a:avLst/>
              <a:gdLst/>
              <a:ahLst/>
              <a:cxnLst/>
              <a:rect l="l" t="t" r="r" b="b"/>
              <a:pathLst>
                <a:path w="3564254">
                  <a:moveTo>
                    <a:pt x="3564001" y="0"/>
                  </a:moveTo>
                  <a:lnTo>
                    <a:pt x="0" y="0"/>
                  </a:lnTo>
                </a:path>
              </a:pathLst>
            </a:custGeom>
            <a:ln w="6350">
              <a:solidFill>
                <a:srgbClr val="C0C0C0"/>
              </a:solidFill>
            </a:ln>
          </p:spPr>
          <p:txBody>
            <a:bodyPr wrap="square" lIns="0" tIns="0" rIns="0" bIns="0" rtlCol="0"/>
            <a:lstStyle/>
            <a:p>
              <a:endParaRPr/>
            </a:p>
          </p:txBody>
        </p:sp>
        <p:sp>
          <p:nvSpPr>
            <p:cNvPr id="52" name="object 46">
              <a:extLst>
                <a:ext uri="{FF2B5EF4-FFF2-40B4-BE49-F238E27FC236}">
                  <a16:creationId xmlns:a16="http://schemas.microsoft.com/office/drawing/2014/main" id="{3D5B79DE-E5C5-4D56-9EE0-12031BC18E47}"/>
                </a:ext>
              </a:extLst>
            </p:cNvPr>
            <p:cNvSpPr/>
            <p:nvPr/>
          </p:nvSpPr>
          <p:spPr>
            <a:xfrm>
              <a:off x="5245392" y="1476502"/>
              <a:ext cx="201218" cy="201206"/>
            </a:xfrm>
            <a:prstGeom prst="rect">
              <a:avLst/>
            </a:prstGeom>
            <a:blipFill>
              <a:blip r:embed="rId4" cstate="print"/>
              <a:stretch>
                <a:fillRect/>
              </a:stretch>
            </a:blipFill>
          </p:spPr>
          <p:txBody>
            <a:bodyPr wrap="square" lIns="0" tIns="0" rIns="0" bIns="0" rtlCol="0"/>
            <a:lstStyle/>
            <a:p>
              <a:endParaRPr/>
            </a:p>
          </p:txBody>
        </p:sp>
        <p:sp>
          <p:nvSpPr>
            <p:cNvPr id="53" name="object 47">
              <a:extLst>
                <a:ext uri="{FF2B5EF4-FFF2-40B4-BE49-F238E27FC236}">
                  <a16:creationId xmlns:a16="http://schemas.microsoft.com/office/drawing/2014/main" id="{81390CA7-0B45-4283-A0E7-AB004057906C}"/>
                </a:ext>
              </a:extLst>
            </p:cNvPr>
            <p:cNvSpPr/>
            <p:nvPr/>
          </p:nvSpPr>
          <p:spPr>
            <a:xfrm>
              <a:off x="5248225" y="1542948"/>
              <a:ext cx="145415" cy="20320"/>
            </a:xfrm>
            <a:custGeom>
              <a:avLst/>
              <a:gdLst/>
              <a:ahLst/>
              <a:cxnLst/>
              <a:rect l="l" t="t" r="r" b="b"/>
              <a:pathLst>
                <a:path w="145414" h="20319">
                  <a:moveTo>
                    <a:pt x="145122" y="0"/>
                  </a:moveTo>
                  <a:lnTo>
                    <a:pt x="4063" y="0"/>
                  </a:lnTo>
                  <a:lnTo>
                    <a:pt x="0" y="20129"/>
                  </a:lnTo>
                  <a:lnTo>
                    <a:pt x="145122" y="20129"/>
                  </a:lnTo>
                  <a:lnTo>
                    <a:pt x="145122" y="0"/>
                  </a:lnTo>
                  <a:close/>
                </a:path>
              </a:pathLst>
            </a:custGeom>
            <a:solidFill>
              <a:srgbClr val="EFEEED"/>
            </a:solidFill>
          </p:spPr>
          <p:txBody>
            <a:bodyPr wrap="square" lIns="0" tIns="0" rIns="0" bIns="0" rtlCol="0"/>
            <a:lstStyle/>
            <a:p>
              <a:endParaRPr/>
            </a:p>
          </p:txBody>
        </p:sp>
        <p:sp>
          <p:nvSpPr>
            <p:cNvPr id="54" name="object 48">
              <a:extLst>
                <a:ext uri="{FF2B5EF4-FFF2-40B4-BE49-F238E27FC236}">
                  <a16:creationId xmlns:a16="http://schemas.microsoft.com/office/drawing/2014/main" id="{A887FBFC-D7DE-4C9E-9D4D-E5CA48C79656}"/>
                </a:ext>
              </a:extLst>
            </p:cNvPr>
            <p:cNvSpPr/>
            <p:nvPr/>
          </p:nvSpPr>
          <p:spPr>
            <a:xfrm>
              <a:off x="5250459" y="1608759"/>
              <a:ext cx="191071" cy="19354"/>
            </a:xfrm>
            <a:prstGeom prst="rect">
              <a:avLst/>
            </a:prstGeom>
            <a:blipFill>
              <a:blip r:embed="rId5" cstate="print"/>
              <a:stretch>
                <a:fillRect/>
              </a:stretch>
            </a:blipFill>
          </p:spPr>
          <p:txBody>
            <a:bodyPr wrap="square" lIns="0" tIns="0" rIns="0" bIns="0" rtlCol="0"/>
            <a:lstStyle/>
            <a:p>
              <a:endParaRPr/>
            </a:p>
          </p:txBody>
        </p:sp>
        <p:sp>
          <p:nvSpPr>
            <p:cNvPr id="55" name="object 49">
              <a:extLst>
                <a:ext uri="{FF2B5EF4-FFF2-40B4-BE49-F238E27FC236}">
                  <a16:creationId xmlns:a16="http://schemas.microsoft.com/office/drawing/2014/main" id="{7FBA1492-4857-4B96-8914-63DA5DA67945}"/>
                </a:ext>
              </a:extLst>
            </p:cNvPr>
            <p:cNvSpPr/>
            <p:nvPr/>
          </p:nvSpPr>
          <p:spPr>
            <a:xfrm>
              <a:off x="5360835" y="1491678"/>
              <a:ext cx="54737" cy="136436"/>
            </a:xfrm>
            <a:prstGeom prst="rect">
              <a:avLst/>
            </a:prstGeom>
            <a:blipFill>
              <a:blip r:embed="rId6" cstate="print"/>
              <a:stretch>
                <a:fillRect/>
              </a:stretch>
            </a:blipFill>
          </p:spPr>
          <p:txBody>
            <a:bodyPr wrap="square" lIns="0" tIns="0" rIns="0" bIns="0" rtlCol="0"/>
            <a:lstStyle/>
            <a:p>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2"/>
            <a:ext cx="10692130" cy="7560309"/>
          </a:xfrm>
          <a:custGeom>
            <a:avLst/>
            <a:gdLst/>
            <a:ahLst/>
            <a:cxnLst/>
            <a:rect l="l" t="t" r="r" b="b"/>
            <a:pathLst>
              <a:path w="10692130" h="7560309">
                <a:moveTo>
                  <a:pt x="10692003" y="0"/>
                </a:moveTo>
                <a:lnTo>
                  <a:pt x="0" y="0"/>
                </a:lnTo>
                <a:lnTo>
                  <a:pt x="0" y="7559992"/>
                </a:lnTo>
                <a:lnTo>
                  <a:pt x="9389579" y="7559992"/>
                </a:lnTo>
                <a:lnTo>
                  <a:pt x="8701201" y="5263197"/>
                </a:lnTo>
                <a:lnTo>
                  <a:pt x="10692003" y="4344771"/>
                </a:lnTo>
                <a:lnTo>
                  <a:pt x="10692003" y="0"/>
                </a:lnTo>
                <a:close/>
              </a:path>
            </a:pathLst>
          </a:custGeom>
          <a:solidFill>
            <a:srgbClr val="1578BD"/>
          </a:solidFill>
        </p:spPr>
        <p:txBody>
          <a:bodyPr wrap="square" lIns="0" tIns="0" rIns="0" bIns="0" rtlCol="0"/>
          <a:lstStyle/>
          <a:p>
            <a:endParaRPr/>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5" dirty="0"/>
              <a:t>Your </a:t>
            </a:r>
            <a:r>
              <a:rPr dirty="0"/>
              <a:t>Formalities Made</a:t>
            </a:r>
            <a:r>
              <a:rPr spc="-70" dirty="0"/>
              <a:t> </a:t>
            </a:r>
            <a:r>
              <a:rPr spc="-5" dirty="0"/>
              <a:t>Simple</a:t>
            </a:r>
          </a:p>
        </p:txBody>
      </p:sp>
      <p:grpSp>
        <p:nvGrpSpPr>
          <p:cNvPr id="4" name="object 4"/>
          <p:cNvGrpSpPr/>
          <p:nvPr/>
        </p:nvGrpSpPr>
        <p:grpSpPr>
          <a:xfrm>
            <a:off x="3767823" y="0"/>
            <a:ext cx="6927850" cy="7566659"/>
            <a:chOff x="3767823" y="0"/>
            <a:chExt cx="6927850" cy="7566659"/>
          </a:xfrm>
        </p:grpSpPr>
        <p:sp>
          <p:nvSpPr>
            <p:cNvPr id="5" name="object 5"/>
            <p:cNvSpPr/>
            <p:nvPr/>
          </p:nvSpPr>
          <p:spPr>
            <a:xfrm>
              <a:off x="7075846" y="0"/>
              <a:ext cx="2326640" cy="7560309"/>
            </a:xfrm>
            <a:custGeom>
              <a:avLst/>
              <a:gdLst/>
              <a:ahLst/>
              <a:cxnLst/>
              <a:rect l="l" t="t" r="r" b="b"/>
              <a:pathLst>
                <a:path w="2326640" h="7560309">
                  <a:moveTo>
                    <a:pt x="2326154" y="7560005"/>
                  </a:moveTo>
                  <a:lnTo>
                    <a:pt x="0" y="0"/>
                  </a:lnTo>
                </a:path>
              </a:pathLst>
            </a:custGeom>
            <a:ln w="6350">
              <a:solidFill>
                <a:srgbClr val="FFFFFF"/>
              </a:solidFill>
            </a:ln>
          </p:spPr>
          <p:txBody>
            <a:bodyPr wrap="square" lIns="0" tIns="0" rIns="0" bIns="0" rtlCol="0"/>
            <a:lstStyle/>
            <a:p>
              <a:endParaRPr/>
            </a:p>
          </p:txBody>
        </p:sp>
        <p:sp>
          <p:nvSpPr>
            <p:cNvPr id="6" name="object 6"/>
            <p:cNvSpPr/>
            <p:nvPr/>
          </p:nvSpPr>
          <p:spPr>
            <a:xfrm>
              <a:off x="4412996" y="2323249"/>
              <a:ext cx="1866264" cy="0"/>
            </a:xfrm>
            <a:custGeom>
              <a:avLst/>
              <a:gdLst/>
              <a:ahLst/>
              <a:cxnLst/>
              <a:rect l="l" t="t" r="r" b="b"/>
              <a:pathLst>
                <a:path w="1866264">
                  <a:moveTo>
                    <a:pt x="0" y="0"/>
                  </a:moveTo>
                  <a:lnTo>
                    <a:pt x="1865998" y="0"/>
                  </a:lnTo>
                </a:path>
              </a:pathLst>
            </a:custGeom>
            <a:ln w="12700">
              <a:solidFill>
                <a:srgbClr val="FFFFFF"/>
              </a:solidFill>
            </a:ln>
          </p:spPr>
          <p:txBody>
            <a:bodyPr wrap="square" lIns="0" tIns="0" rIns="0" bIns="0" rtlCol="0"/>
            <a:lstStyle/>
            <a:p>
              <a:endParaRPr/>
            </a:p>
          </p:txBody>
        </p:sp>
        <p:sp>
          <p:nvSpPr>
            <p:cNvPr id="7" name="object 7"/>
            <p:cNvSpPr/>
            <p:nvPr/>
          </p:nvSpPr>
          <p:spPr>
            <a:xfrm>
              <a:off x="5015255" y="4938140"/>
              <a:ext cx="661670" cy="0"/>
            </a:xfrm>
            <a:custGeom>
              <a:avLst/>
              <a:gdLst/>
              <a:ahLst/>
              <a:cxnLst/>
              <a:rect l="l" t="t" r="r" b="b"/>
              <a:pathLst>
                <a:path w="661670">
                  <a:moveTo>
                    <a:pt x="0" y="0"/>
                  </a:moveTo>
                  <a:lnTo>
                    <a:pt x="661504" y="0"/>
                  </a:lnTo>
                </a:path>
              </a:pathLst>
            </a:custGeom>
            <a:ln w="6350">
              <a:solidFill>
                <a:srgbClr val="FFFFFF"/>
              </a:solidFill>
            </a:ln>
          </p:spPr>
          <p:txBody>
            <a:bodyPr wrap="square" lIns="0" tIns="0" rIns="0" bIns="0" rtlCol="0"/>
            <a:lstStyle/>
            <a:p>
              <a:endParaRPr/>
            </a:p>
          </p:txBody>
        </p:sp>
        <p:sp>
          <p:nvSpPr>
            <p:cNvPr id="8" name="object 8"/>
            <p:cNvSpPr/>
            <p:nvPr/>
          </p:nvSpPr>
          <p:spPr>
            <a:xfrm>
              <a:off x="4735537" y="2335949"/>
              <a:ext cx="1221105" cy="0"/>
            </a:xfrm>
            <a:custGeom>
              <a:avLst/>
              <a:gdLst/>
              <a:ahLst/>
              <a:cxnLst/>
              <a:rect l="l" t="t" r="r" b="b"/>
              <a:pathLst>
                <a:path w="1221104">
                  <a:moveTo>
                    <a:pt x="0" y="0"/>
                  </a:moveTo>
                  <a:lnTo>
                    <a:pt x="1220914" y="0"/>
                  </a:lnTo>
                </a:path>
              </a:pathLst>
            </a:custGeom>
            <a:ln w="25400">
              <a:solidFill>
                <a:srgbClr val="FFFFFF"/>
              </a:solidFill>
            </a:ln>
          </p:spPr>
          <p:txBody>
            <a:bodyPr wrap="square" lIns="0" tIns="0" rIns="0" bIns="0" rtlCol="0"/>
            <a:lstStyle/>
            <a:p>
              <a:endParaRPr/>
            </a:p>
          </p:txBody>
        </p:sp>
        <p:sp>
          <p:nvSpPr>
            <p:cNvPr id="9" name="object 9"/>
            <p:cNvSpPr/>
            <p:nvPr/>
          </p:nvSpPr>
          <p:spPr>
            <a:xfrm>
              <a:off x="3770998" y="4340935"/>
              <a:ext cx="6921500" cy="3219450"/>
            </a:xfrm>
            <a:custGeom>
              <a:avLst/>
              <a:gdLst/>
              <a:ahLst/>
              <a:cxnLst/>
              <a:rect l="l" t="t" r="r" b="b"/>
              <a:pathLst>
                <a:path w="6921500" h="3219450">
                  <a:moveTo>
                    <a:pt x="6921005" y="0"/>
                  </a:moveTo>
                  <a:lnTo>
                    <a:pt x="0" y="3219070"/>
                  </a:lnTo>
                </a:path>
              </a:pathLst>
            </a:custGeom>
            <a:ln w="6350">
              <a:solidFill>
                <a:srgbClr val="FFFFFF"/>
              </a:solidFill>
            </a:ln>
          </p:spPr>
          <p:txBody>
            <a:bodyPr wrap="square" lIns="0" tIns="0" rIns="0" bIns="0" rtlCol="0"/>
            <a:lstStyle/>
            <a:p>
              <a:endParaRPr/>
            </a:p>
          </p:txBody>
        </p:sp>
      </p:grpSp>
      <p:sp>
        <p:nvSpPr>
          <p:cNvPr id="10" name="object 10"/>
          <p:cNvSpPr txBox="1"/>
          <p:nvPr/>
        </p:nvSpPr>
        <p:spPr>
          <a:xfrm>
            <a:off x="5060924" y="2931261"/>
            <a:ext cx="570865" cy="193040"/>
          </a:xfrm>
          <a:prstGeom prst="rect">
            <a:avLst/>
          </a:prstGeom>
        </p:spPr>
        <p:txBody>
          <a:bodyPr vert="horz" wrap="square" lIns="0" tIns="12700" rIns="0" bIns="0" rtlCol="0">
            <a:spAutoFit/>
          </a:bodyPr>
          <a:lstStyle/>
          <a:p>
            <a:pPr marL="12700">
              <a:lnSpc>
                <a:spcPct val="100000"/>
              </a:lnSpc>
              <a:spcBef>
                <a:spcPts val="100"/>
              </a:spcBef>
            </a:pPr>
            <a:r>
              <a:rPr sz="1100" b="1" spc="-5" dirty="0">
                <a:solidFill>
                  <a:srgbClr val="FFFFFF"/>
                </a:solidFill>
                <a:latin typeface="TeXGyreAdventor"/>
                <a:cs typeface="TeXGyreAdventor"/>
              </a:rPr>
              <a:t>OFFICES</a:t>
            </a:r>
            <a:endParaRPr sz="1100">
              <a:latin typeface="TeXGyreAdventor"/>
              <a:cs typeface="TeXGyreAdventor"/>
            </a:endParaRPr>
          </a:p>
        </p:txBody>
      </p:sp>
      <p:sp>
        <p:nvSpPr>
          <p:cNvPr id="11" name="object 11"/>
          <p:cNvSpPr txBox="1"/>
          <p:nvPr/>
        </p:nvSpPr>
        <p:spPr>
          <a:xfrm>
            <a:off x="4601273" y="3441966"/>
            <a:ext cx="1528445" cy="508000"/>
          </a:xfrm>
          <a:prstGeom prst="rect">
            <a:avLst/>
          </a:prstGeom>
        </p:spPr>
        <p:txBody>
          <a:bodyPr vert="horz" wrap="square" lIns="0" tIns="12700" rIns="0" bIns="0" rtlCol="0">
            <a:spAutoFit/>
          </a:bodyPr>
          <a:lstStyle/>
          <a:p>
            <a:pPr algn="ctr">
              <a:lnSpc>
                <a:spcPts val="1420"/>
              </a:lnSpc>
              <a:spcBef>
                <a:spcPts val="100"/>
              </a:spcBef>
            </a:pPr>
            <a:r>
              <a:rPr sz="1200" b="1" spc="-5" dirty="0">
                <a:solidFill>
                  <a:srgbClr val="FFFFFF"/>
                </a:solidFill>
                <a:latin typeface="TeXGyreAdventor"/>
                <a:cs typeface="TeXGyreAdventor"/>
              </a:rPr>
              <a:t>SAB</a:t>
            </a:r>
            <a:r>
              <a:rPr sz="1200" b="1" spc="-15" dirty="0">
                <a:solidFill>
                  <a:srgbClr val="FFFFFF"/>
                </a:solidFill>
                <a:latin typeface="TeXGyreAdventor"/>
                <a:cs typeface="TeXGyreAdventor"/>
              </a:rPr>
              <a:t> </a:t>
            </a:r>
            <a:r>
              <a:rPr sz="1200" b="1" dirty="0">
                <a:solidFill>
                  <a:srgbClr val="FFFFFF"/>
                </a:solidFill>
                <a:latin typeface="TeXGyreAdventor"/>
                <a:cs typeface="TeXGyreAdventor"/>
              </a:rPr>
              <a:t>Formalités</a:t>
            </a:r>
            <a:endParaRPr sz="1200">
              <a:latin typeface="TeXGyreAdventor"/>
              <a:cs typeface="TeXGyreAdventor"/>
            </a:endParaRPr>
          </a:p>
          <a:p>
            <a:pPr algn="ctr">
              <a:lnSpc>
                <a:spcPts val="1180"/>
              </a:lnSpc>
            </a:pPr>
            <a:r>
              <a:rPr sz="1000" spc="-90" dirty="0">
                <a:solidFill>
                  <a:srgbClr val="FFFFFF"/>
                </a:solidFill>
                <a:latin typeface="Verdana"/>
                <a:cs typeface="Verdana"/>
              </a:rPr>
              <a:t>3, </a:t>
            </a:r>
            <a:r>
              <a:rPr sz="1000" dirty="0">
                <a:solidFill>
                  <a:srgbClr val="FFFFFF"/>
                </a:solidFill>
                <a:latin typeface="Verdana"/>
                <a:cs typeface="Verdana"/>
              </a:rPr>
              <a:t>boulevard</a:t>
            </a:r>
            <a:r>
              <a:rPr sz="1000" spc="-135" dirty="0">
                <a:solidFill>
                  <a:srgbClr val="FFFFFF"/>
                </a:solidFill>
                <a:latin typeface="Verdana"/>
                <a:cs typeface="Verdana"/>
              </a:rPr>
              <a:t> </a:t>
            </a:r>
            <a:r>
              <a:rPr sz="1000" spc="-10" dirty="0">
                <a:solidFill>
                  <a:srgbClr val="FFFFFF"/>
                </a:solidFill>
                <a:latin typeface="Verdana"/>
                <a:cs typeface="Verdana"/>
              </a:rPr>
              <a:t>Sébastopol</a:t>
            </a:r>
            <a:endParaRPr sz="1000">
              <a:latin typeface="Verdana"/>
              <a:cs typeface="Verdana"/>
            </a:endParaRPr>
          </a:p>
          <a:p>
            <a:pPr algn="ctr">
              <a:lnSpc>
                <a:spcPct val="100000"/>
              </a:lnSpc>
            </a:pPr>
            <a:r>
              <a:rPr sz="1000" spc="-90" dirty="0">
                <a:solidFill>
                  <a:srgbClr val="FFFFFF"/>
                </a:solidFill>
                <a:latin typeface="Verdana"/>
                <a:cs typeface="Verdana"/>
              </a:rPr>
              <a:t>75001</a:t>
            </a:r>
            <a:r>
              <a:rPr sz="1000" spc="-80" dirty="0">
                <a:solidFill>
                  <a:srgbClr val="FFFFFF"/>
                </a:solidFill>
                <a:latin typeface="Verdana"/>
                <a:cs typeface="Verdana"/>
              </a:rPr>
              <a:t> </a:t>
            </a:r>
            <a:r>
              <a:rPr sz="1000" spc="-55" dirty="0">
                <a:solidFill>
                  <a:srgbClr val="FFFFFF"/>
                </a:solidFill>
                <a:latin typeface="Verdana"/>
                <a:cs typeface="Verdana"/>
              </a:rPr>
              <a:t>Paris</a:t>
            </a:r>
            <a:endParaRPr sz="1000">
              <a:latin typeface="Verdana"/>
              <a:cs typeface="Verdana"/>
            </a:endParaRPr>
          </a:p>
        </p:txBody>
      </p:sp>
      <p:sp>
        <p:nvSpPr>
          <p:cNvPr id="12" name="object 12"/>
          <p:cNvSpPr txBox="1"/>
          <p:nvPr/>
        </p:nvSpPr>
        <p:spPr>
          <a:xfrm>
            <a:off x="2374901" y="3441966"/>
            <a:ext cx="1911502" cy="500137"/>
          </a:xfrm>
          <a:prstGeom prst="rect">
            <a:avLst/>
          </a:prstGeom>
        </p:spPr>
        <p:txBody>
          <a:bodyPr vert="horz" wrap="square" lIns="0" tIns="12700" rIns="0" bIns="0" rtlCol="0">
            <a:spAutoFit/>
          </a:bodyPr>
          <a:lstStyle/>
          <a:p>
            <a:pPr marL="635" algn="ctr">
              <a:lnSpc>
                <a:spcPts val="1420"/>
              </a:lnSpc>
              <a:spcBef>
                <a:spcPts val="100"/>
              </a:spcBef>
            </a:pPr>
            <a:r>
              <a:rPr sz="1200" b="1" spc="-5" dirty="0">
                <a:solidFill>
                  <a:srgbClr val="FFFFFF"/>
                </a:solidFill>
                <a:latin typeface="TeXGyreAdventor"/>
                <a:cs typeface="TeXGyreAdventor"/>
              </a:rPr>
              <a:t>SAB</a:t>
            </a:r>
            <a:r>
              <a:rPr sz="1200" b="1" spc="-75" dirty="0">
                <a:solidFill>
                  <a:srgbClr val="FFFFFF"/>
                </a:solidFill>
                <a:latin typeface="TeXGyreAdventor"/>
                <a:cs typeface="TeXGyreAdventor"/>
              </a:rPr>
              <a:t> </a:t>
            </a:r>
            <a:r>
              <a:rPr lang="fr-FR" sz="1200" b="1" spc="-5" dirty="0">
                <a:solidFill>
                  <a:srgbClr val="FFFFFF"/>
                </a:solidFill>
                <a:latin typeface="TeXGyreAdventor"/>
                <a:cs typeface="TeXGyreAdventor"/>
              </a:rPr>
              <a:t>ADVISORY</a:t>
            </a:r>
            <a:endParaRPr sz="1200" dirty="0">
              <a:latin typeface="TeXGyreAdventor"/>
              <a:cs typeface="TeXGyreAdventor"/>
            </a:endParaRPr>
          </a:p>
          <a:p>
            <a:pPr marL="12700" marR="5080" algn="ctr">
              <a:lnSpc>
                <a:spcPts val="1200"/>
              </a:lnSpc>
              <a:spcBef>
                <a:spcPts val="20"/>
              </a:spcBef>
            </a:pPr>
            <a:r>
              <a:rPr lang="fr-FR" sz="1000" spc="-90" dirty="0">
                <a:solidFill>
                  <a:srgbClr val="FFFFFF"/>
                </a:solidFill>
                <a:latin typeface="Verdana"/>
                <a:cs typeface="Verdana"/>
              </a:rPr>
              <a:t>127</a:t>
            </a:r>
            <a:r>
              <a:rPr sz="1000" spc="-90" dirty="0">
                <a:solidFill>
                  <a:srgbClr val="FFFFFF"/>
                </a:solidFill>
                <a:latin typeface="Verdana"/>
                <a:cs typeface="Verdana"/>
              </a:rPr>
              <a:t>, </a:t>
            </a:r>
            <a:r>
              <a:rPr lang="fr-FR" sz="1000" spc="10" dirty="0">
                <a:solidFill>
                  <a:srgbClr val="FFFFFF"/>
                </a:solidFill>
                <a:latin typeface="Verdana"/>
                <a:cs typeface="Verdana"/>
              </a:rPr>
              <a:t>Boulevard </a:t>
            </a:r>
            <a:r>
              <a:rPr lang="fr-FR" sz="1000" spc="-5" dirty="0">
                <a:solidFill>
                  <a:srgbClr val="FFFFFF"/>
                </a:solidFill>
                <a:latin typeface="Verdana"/>
                <a:cs typeface="Verdana"/>
              </a:rPr>
              <a:t>Malesherbes</a:t>
            </a:r>
            <a:r>
              <a:rPr sz="1000" spc="-5" dirty="0">
                <a:solidFill>
                  <a:srgbClr val="FFFFFF"/>
                </a:solidFill>
                <a:latin typeface="Verdana"/>
                <a:cs typeface="Verdana"/>
              </a:rPr>
              <a:t>  </a:t>
            </a:r>
            <a:r>
              <a:rPr lang="fr-FR" sz="1000" spc="-90" dirty="0">
                <a:solidFill>
                  <a:srgbClr val="FFFFFF"/>
                </a:solidFill>
                <a:latin typeface="Verdana"/>
                <a:cs typeface="Verdana"/>
              </a:rPr>
              <a:t>75017</a:t>
            </a:r>
            <a:r>
              <a:rPr sz="1000" spc="-85" dirty="0">
                <a:solidFill>
                  <a:srgbClr val="FFFFFF"/>
                </a:solidFill>
                <a:latin typeface="Verdana"/>
                <a:cs typeface="Verdana"/>
              </a:rPr>
              <a:t> </a:t>
            </a:r>
            <a:r>
              <a:rPr sz="1000" spc="-55" dirty="0">
                <a:solidFill>
                  <a:srgbClr val="FFFFFF"/>
                </a:solidFill>
                <a:latin typeface="Verdana"/>
                <a:cs typeface="Verdana"/>
              </a:rPr>
              <a:t>Paris</a:t>
            </a:r>
            <a:endParaRPr sz="1000" dirty="0">
              <a:latin typeface="Verdana"/>
              <a:cs typeface="Verdana"/>
            </a:endParaRPr>
          </a:p>
        </p:txBody>
      </p:sp>
      <p:sp>
        <p:nvSpPr>
          <p:cNvPr id="13" name="object 13"/>
          <p:cNvSpPr txBox="1"/>
          <p:nvPr/>
        </p:nvSpPr>
        <p:spPr>
          <a:xfrm>
            <a:off x="6629946" y="3441966"/>
            <a:ext cx="1095375" cy="508000"/>
          </a:xfrm>
          <a:prstGeom prst="rect">
            <a:avLst/>
          </a:prstGeom>
        </p:spPr>
        <p:txBody>
          <a:bodyPr vert="horz" wrap="square" lIns="0" tIns="43180" rIns="0" bIns="0" rtlCol="0">
            <a:spAutoFit/>
          </a:bodyPr>
          <a:lstStyle/>
          <a:p>
            <a:pPr marL="12700" marR="5080" algn="ctr">
              <a:lnSpc>
                <a:spcPts val="1200"/>
              </a:lnSpc>
              <a:spcBef>
                <a:spcPts val="340"/>
              </a:spcBef>
            </a:pPr>
            <a:r>
              <a:rPr sz="1200" b="1" spc="-5" dirty="0">
                <a:solidFill>
                  <a:srgbClr val="FFFFFF"/>
                </a:solidFill>
                <a:latin typeface="TeXGyreAdventor"/>
                <a:cs typeface="TeXGyreAdventor"/>
              </a:rPr>
              <a:t>SAB</a:t>
            </a:r>
            <a:r>
              <a:rPr sz="1200" b="1" spc="-85" dirty="0">
                <a:solidFill>
                  <a:srgbClr val="FFFFFF"/>
                </a:solidFill>
                <a:latin typeface="TeXGyreAdventor"/>
                <a:cs typeface="TeXGyreAdventor"/>
              </a:rPr>
              <a:t> </a:t>
            </a:r>
            <a:r>
              <a:rPr sz="1200" b="1" dirty="0">
                <a:solidFill>
                  <a:srgbClr val="FFFFFF"/>
                </a:solidFill>
                <a:latin typeface="TeXGyreAdventor"/>
                <a:cs typeface="TeXGyreAdventor"/>
              </a:rPr>
              <a:t>Formalités  </a:t>
            </a:r>
            <a:r>
              <a:rPr sz="1000" spc="-90" dirty="0">
                <a:solidFill>
                  <a:srgbClr val="FFFFFF"/>
                </a:solidFill>
                <a:latin typeface="Verdana"/>
                <a:cs typeface="Verdana"/>
              </a:rPr>
              <a:t>23, </a:t>
            </a:r>
            <a:r>
              <a:rPr sz="1000" spc="-35" dirty="0">
                <a:solidFill>
                  <a:srgbClr val="FFFFFF"/>
                </a:solidFill>
                <a:latin typeface="Verdana"/>
                <a:cs typeface="Verdana"/>
              </a:rPr>
              <a:t>rue </a:t>
            </a:r>
            <a:r>
              <a:rPr sz="1000" spc="15" dirty="0">
                <a:solidFill>
                  <a:srgbClr val="FFFFFF"/>
                </a:solidFill>
                <a:latin typeface="Verdana"/>
                <a:cs typeface="Verdana"/>
              </a:rPr>
              <a:t>du </a:t>
            </a:r>
            <a:r>
              <a:rPr sz="1000" spc="-20" dirty="0">
                <a:solidFill>
                  <a:srgbClr val="FFFFFF"/>
                </a:solidFill>
                <a:latin typeface="Verdana"/>
                <a:cs typeface="Verdana"/>
              </a:rPr>
              <a:t>Roule  </a:t>
            </a:r>
            <a:r>
              <a:rPr sz="1000" spc="-90" dirty="0">
                <a:solidFill>
                  <a:srgbClr val="FFFFFF"/>
                </a:solidFill>
                <a:latin typeface="Verdana"/>
                <a:cs typeface="Verdana"/>
              </a:rPr>
              <a:t>75001</a:t>
            </a:r>
            <a:r>
              <a:rPr sz="1000" spc="-85" dirty="0">
                <a:solidFill>
                  <a:srgbClr val="FFFFFF"/>
                </a:solidFill>
                <a:latin typeface="Verdana"/>
                <a:cs typeface="Verdana"/>
              </a:rPr>
              <a:t> </a:t>
            </a:r>
            <a:r>
              <a:rPr sz="1000" spc="-55" dirty="0">
                <a:solidFill>
                  <a:srgbClr val="FFFFFF"/>
                </a:solidFill>
                <a:latin typeface="Verdana"/>
                <a:cs typeface="Verdana"/>
              </a:rPr>
              <a:t>Paris</a:t>
            </a:r>
            <a:endParaRPr sz="1000">
              <a:latin typeface="Verdana"/>
              <a:cs typeface="Verdana"/>
            </a:endParaRPr>
          </a:p>
        </p:txBody>
      </p:sp>
      <p:sp>
        <p:nvSpPr>
          <p:cNvPr id="14" name="object 14"/>
          <p:cNvSpPr txBox="1"/>
          <p:nvPr/>
        </p:nvSpPr>
        <p:spPr>
          <a:xfrm>
            <a:off x="3515359" y="4102137"/>
            <a:ext cx="1756410" cy="508000"/>
          </a:xfrm>
          <a:prstGeom prst="rect">
            <a:avLst/>
          </a:prstGeom>
        </p:spPr>
        <p:txBody>
          <a:bodyPr vert="horz" wrap="square" lIns="0" tIns="12700" rIns="0" bIns="0" rtlCol="0">
            <a:spAutoFit/>
          </a:bodyPr>
          <a:lstStyle/>
          <a:p>
            <a:pPr algn="ctr">
              <a:lnSpc>
                <a:spcPts val="1420"/>
              </a:lnSpc>
              <a:spcBef>
                <a:spcPts val="100"/>
              </a:spcBef>
            </a:pPr>
            <a:r>
              <a:rPr sz="1200" b="1" spc="-5" dirty="0">
                <a:solidFill>
                  <a:srgbClr val="FFFFFF"/>
                </a:solidFill>
                <a:latin typeface="TeXGyreAdventor"/>
                <a:cs typeface="TeXGyreAdventor"/>
              </a:rPr>
              <a:t>SAB</a:t>
            </a:r>
            <a:r>
              <a:rPr sz="1200" b="1" spc="-10" dirty="0">
                <a:solidFill>
                  <a:srgbClr val="FFFFFF"/>
                </a:solidFill>
                <a:latin typeface="TeXGyreAdventor"/>
                <a:cs typeface="TeXGyreAdventor"/>
              </a:rPr>
              <a:t> </a:t>
            </a:r>
            <a:r>
              <a:rPr sz="1200" b="1" dirty="0">
                <a:solidFill>
                  <a:srgbClr val="FFFFFF"/>
                </a:solidFill>
                <a:latin typeface="TeXGyreAdventor"/>
                <a:cs typeface="TeXGyreAdventor"/>
              </a:rPr>
              <a:t>Formalités</a:t>
            </a:r>
            <a:endParaRPr sz="1200">
              <a:latin typeface="TeXGyreAdventor"/>
              <a:cs typeface="TeXGyreAdventor"/>
            </a:endParaRPr>
          </a:p>
          <a:p>
            <a:pPr marL="12700" marR="5080" algn="ctr">
              <a:lnSpc>
                <a:spcPts val="1200"/>
              </a:lnSpc>
              <a:spcBef>
                <a:spcPts val="20"/>
              </a:spcBef>
            </a:pPr>
            <a:r>
              <a:rPr sz="1000" spc="-90" dirty="0">
                <a:solidFill>
                  <a:srgbClr val="FFFFFF"/>
                </a:solidFill>
                <a:latin typeface="Verdana"/>
                <a:cs typeface="Verdana"/>
              </a:rPr>
              <a:t>14, </a:t>
            </a:r>
            <a:r>
              <a:rPr sz="1000" dirty="0">
                <a:solidFill>
                  <a:srgbClr val="FFFFFF"/>
                </a:solidFill>
                <a:latin typeface="Verdana"/>
                <a:cs typeface="Verdana"/>
              </a:rPr>
              <a:t>boulevard </a:t>
            </a:r>
            <a:r>
              <a:rPr sz="1000" spc="15" dirty="0">
                <a:solidFill>
                  <a:srgbClr val="FFFFFF"/>
                </a:solidFill>
                <a:latin typeface="Verdana"/>
                <a:cs typeface="Verdana"/>
              </a:rPr>
              <a:t>du</a:t>
            </a:r>
            <a:r>
              <a:rPr sz="1000" spc="-215" dirty="0">
                <a:solidFill>
                  <a:srgbClr val="FFFFFF"/>
                </a:solidFill>
                <a:latin typeface="Verdana"/>
                <a:cs typeface="Verdana"/>
              </a:rPr>
              <a:t> </a:t>
            </a:r>
            <a:r>
              <a:rPr sz="1000" spc="-25" dirty="0">
                <a:solidFill>
                  <a:srgbClr val="FFFFFF"/>
                </a:solidFill>
                <a:latin typeface="Verdana"/>
                <a:cs typeface="Verdana"/>
              </a:rPr>
              <a:t>Montfleury  </a:t>
            </a:r>
            <a:r>
              <a:rPr sz="1000" spc="-90" dirty="0">
                <a:solidFill>
                  <a:srgbClr val="FFFFFF"/>
                </a:solidFill>
                <a:latin typeface="Verdana"/>
                <a:cs typeface="Verdana"/>
              </a:rPr>
              <a:t>06400</a:t>
            </a:r>
            <a:r>
              <a:rPr sz="1000" spc="-80" dirty="0">
                <a:solidFill>
                  <a:srgbClr val="FFFFFF"/>
                </a:solidFill>
                <a:latin typeface="Verdana"/>
                <a:cs typeface="Verdana"/>
              </a:rPr>
              <a:t> </a:t>
            </a:r>
            <a:r>
              <a:rPr sz="1000" spc="10" dirty="0">
                <a:solidFill>
                  <a:srgbClr val="FFFFFF"/>
                </a:solidFill>
                <a:latin typeface="Verdana"/>
                <a:cs typeface="Verdana"/>
              </a:rPr>
              <a:t>Cannes</a:t>
            </a:r>
            <a:endParaRPr sz="1000">
              <a:latin typeface="Verdana"/>
              <a:cs typeface="Verdana"/>
            </a:endParaRPr>
          </a:p>
        </p:txBody>
      </p:sp>
      <p:sp>
        <p:nvSpPr>
          <p:cNvPr id="15" name="object 15"/>
          <p:cNvSpPr txBox="1"/>
          <p:nvPr/>
        </p:nvSpPr>
        <p:spPr>
          <a:xfrm>
            <a:off x="5491708" y="4102137"/>
            <a:ext cx="1613535" cy="508000"/>
          </a:xfrm>
          <a:prstGeom prst="rect">
            <a:avLst/>
          </a:prstGeom>
        </p:spPr>
        <p:txBody>
          <a:bodyPr vert="horz" wrap="square" lIns="0" tIns="12700" rIns="0" bIns="0" rtlCol="0">
            <a:spAutoFit/>
          </a:bodyPr>
          <a:lstStyle/>
          <a:p>
            <a:pPr algn="ctr">
              <a:lnSpc>
                <a:spcPts val="1420"/>
              </a:lnSpc>
              <a:spcBef>
                <a:spcPts val="100"/>
              </a:spcBef>
            </a:pPr>
            <a:r>
              <a:rPr sz="1200" b="1" spc="-5" dirty="0">
                <a:solidFill>
                  <a:srgbClr val="FFFFFF"/>
                </a:solidFill>
                <a:latin typeface="TeXGyreAdventor"/>
                <a:cs typeface="TeXGyreAdventor"/>
              </a:rPr>
              <a:t>SAB</a:t>
            </a:r>
            <a:r>
              <a:rPr sz="1200" b="1" spc="-15" dirty="0">
                <a:solidFill>
                  <a:srgbClr val="FFFFFF"/>
                </a:solidFill>
                <a:latin typeface="TeXGyreAdventor"/>
                <a:cs typeface="TeXGyreAdventor"/>
              </a:rPr>
              <a:t> </a:t>
            </a:r>
            <a:r>
              <a:rPr sz="1200" b="1" dirty="0">
                <a:solidFill>
                  <a:srgbClr val="FFFFFF"/>
                </a:solidFill>
                <a:latin typeface="TeXGyreAdventor"/>
                <a:cs typeface="TeXGyreAdventor"/>
              </a:rPr>
              <a:t>Formalités</a:t>
            </a:r>
            <a:endParaRPr sz="1200">
              <a:latin typeface="TeXGyreAdventor"/>
              <a:cs typeface="TeXGyreAdventor"/>
            </a:endParaRPr>
          </a:p>
          <a:p>
            <a:pPr marL="12700" marR="5080" algn="ctr">
              <a:lnSpc>
                <a:spcPts val="1200"/>
              </a:lnSpc>
              <a:spcBef>
                <a:spcPts val="20"/>
              </a:spcBef>
            </a:pPr>
            <a:r>
              <a:rPr sz="1000" spc="-90" dirty="0">
                <a:solidFill>
                  <a:srgbClr val="FFFFFF"/>
                </a:solidFill>
                <a:latin typeface="Verdana"/>
                <a:cs typeface="Verdana"/>
              </a:rPr>
              <a:t>9461 </a:t>
            </a:r>
            <a:r>
              <a:rPr sz="1000" spc="-20" dirty="0">
                <a:solidFill>
                  <a:srgbClr val="FFFFFF"/>
                </a:solidFill>
                <a:latin typeface="Verdana"/>
                <a:cs typeface="Verdana"/>
              </a:rPr>
              <a:t>Charleville </a:t>
            </a:r>
            <a:r>
              <a:rPr sz="1000" spc="-45" dirty="0">
                <a:solidFill>
                  <a:srgbClr val="FFFFFF"/>
                </a:solidFill>
                <a:latin typeface="Verdana"/>
                <a:cs typeface="Verdana"/>
              </a:rPr>
              <a:t>Blvd</a:t>
            </a:r>
            <a:r>
              <a:rPr sz="1000" spc="-135" dirty="0">
                <a:solidFill>
                  <a:srgbClr val="FFFFFF"/>
                </a:solidFill>
                <a:latin typeface="Verdana"/>
                <a:cs typeface="Verdana"/>
              </a:rPr>
              <a:t> </a:t>
            </a:r>
            <a:r>
              <a:rPr sz="1000" spc="-95" dirty="0">
                <a:solidFill>
                  <a:srgbClr val="FFFFFF"/>
                </a:solidFill>
                <a:latin typeface="Verdana"/>
                <a:cs typeface="Verdana"/>
              </a:rPr>
              <a:t>#506  </a:t>
            </a:r>
            <a:r>
              <a:rPr sz="1000" spc="-50" dirty="0">
                <a:solidFill>
                  <a:srgbClr val="FFFFFF"/>
                </a:solidFill>
                <a:latin typeface="Verdana"/>
                <a:cs typeface="Verdana"/>
              </a:rPr>
              <a:t>Beverly </a:t>
            </a:r>
            <a:r>
              <a:rPr sz="1000" spc="-90" dirty="0">
                <a:solidFill>
                  <a:srgbClr val="FFFFFF"/>
                </a:solidFill>
                <a:latin typeface="Verdana"/>
                <a:cs typeface="Verdana"/>
              </a:rPr>
              <a:t>Hills, </a:t>
            </a:r>
            <a:r>
              <a:rPr sz="1000" spc="85" dirty="0">
                <a:solidFill>
                  <a:srgbClr val="FFFFFF"/>
                </a:solidFill>
                <a:latin typeface="Verdana"/>
                <a:cs typeface="Verdana"/>
              </a:rPr>
              <a:t>CA</a:t>
            </a:r>
            <a:r>
              <a:rPr sz="1000" spc="-110" dirty="0">
                <a:solidFill>
                  <a:srgbClr val="FFFFFF"/>
                </a:solidFill>
                <a:latin typeface="Verdana"/>
                <a:cs typeface="Verdana"/>
              </a:rPr>
              <a:t> </a:t>
            </a:r>
            <a:r>
              <a:rPr sz="1000" spc="-90" dirty="0">
                <a:solidFill>
                  <a:srgbClr val="FFFFFF"/>
                </a:solidFill>
                <a:latin typeface="Verdana"/>
                <a:cs typeface="Verdana"/>
              </a:rPr>
              <a:t>90212</a:t>
            </a:r>
            <a:endParaRPr sz="1000">
              <a:latin typeface="Verdana"/>
              <a:cs typeface="Verdana"/>
            </a:endParaRPr>
          </a:p>
        </p:txBody>
      </p:sp>
      <p:sp>
        <p:nvSpPr>
          <p:cNvPr id="16" name="object 16"/>
          <p:cNvSpPr txBox="1"/>
          <p:nvPr/>
        </p:nvSpPr>
        <p:spPr>
          <a:xfrm>
            <a:off x="4567580" y="5244503"/>
            <a:ext cx="1557655" cy="483234"/>
          </a:xfrm>
          <a:prstGeom prst="rect">
            <a:avLst/>
          </a:prstGeom>
        </p:spPr>
        <p:txBody>
          <a:bodyPr vert="horz" wrap="square" lIns="0" tIns="12700" rIns="0" bIns="0" rtlCol="0">
            <a:spAutoFit/>
          </a:bodyPr>
          <a:lstStyle/>
          <a:p>
            <a:pPr algn="ctr">
              <a:lnSpc>
                <a:spcPct val="100000"/>
              </a:lnSpc>
              <a:spcBef>
                <a:spcPts val="100"/>
              </a:spcBef>
            </a:pPr>
            <a:r>
              <a:rPr sz="1000" b="1" spc="-5" dirty="0">
                <a:solidFill>
                  <a:srgbClr val="FFFFFF"/>
                </a:solidFill>
                <a:latin typeface="TeXGyreAdventor"/>
                <a:cs typeface="TeXGyreAdventor"/>
              </a:rPr>
              <a:t>T. +33 </a:t>
            </a:r>
            <a:r>
              <a:rPr sz="1000" b="1" dirty="0">
                <a:solidFill>
                  <a:srgbClr val="FFFFFF"/>
                </a:solidFill>
                <a:latin typeface="TeXGyreAdventor"/>
                <a:cs typeface="TeXGyreAdventor"/>
              </a:rPr>
              <a:t>(0)1 </a:t>
            </a:r>
            <a:r>
              <a:rPr sz="1000" b="1" spc="-5" dirty="0">
                <a:solidFill>
                  <a:srgbClr val="FFFFFF"/>
                </a:solidFill>
                <a:latin typeface="TeXGyreAdventor"/>
                <a:cs typeface="TeXGyreAdventor"/>
              </a:rPr>
              <a:t>45 08 58</a:t>
            </a:r>
            <a:r>
              <a:rPr sz="1000" b="1" spc="-45" dirty="0">
                <a:solidFill>
                  <a:srgbClr val="FFFFFF"/>
                </a:solidFill>
                <a:latin typeface="TeXGyreAdventor"/>
                <a:cs typeface="TeXGyreAdventor"/>
              </a:rPr>
              <a:t> </a:t>
            </a:r>
            <a:r>
              <a:rPr sz="1000" b="1" spc="-5" dirty="0">
                <a:solidFill>
                  <a:srgbClr val="FFFFFF"/>
                </a:solidFill>
                <a:latin typeface="TeXGyreAdventor"/>
                <a:cs typeface="TeXGyreAdventor"/>
              </a:rPr>
              <a:t>89</a:t>
            </a:r>
            <a:endParaRPr sz="1000">
              <a:latin typeface="TeXGyreAdventor"/>
              <a:cs typeface="TeXGyreAdventor"/>
            </a:endParaRPr>
          </a:p>
          <a:p>
            <a:pPr algn="ctr">
              <a:lnSpc>
                <a:spcPct val="100000"/>
              </a:lnSpc>
            </a:pPr>
            <a:r>
              <a:rPr sz="1000" b="1" spc="-5" dirty="0">
                <a:solidFill>
                  <a:srgbClr val="FFFFFF"/>
                </a:solidFill>
                <a:latin typeface="TeXGyreAdventor"/>
                <a:cs typeface="TeXGyreAdventor"/>
              </a:rPr>
              <a:t>T. (USA) +310 227 62</a:t>
            </a:r>
            <a:r>
              <a:rPr sz="1000" b="1" spc="-30" dirty="0">
                <a:solidFill>
                  <a:srgbClr val="FFFFFF"/>
                </a:solidFill>
                <a:latin typeface="TeXGyreAdventor"/>
                <a:cs typeface="TeXGyreAdventor"/>
              </a:rPr>
              <a:t> </a:t>
            </a:r>
            <a:r>
              <a:rPr sz="1000" b="1" spc="-5" dirty="0">
                <a:solidFill>
                  <a:srgbClr val="FFFFFF"/>
                </a:solidFill>
                <a:latin typeface="TeXGyreAdventor"/>
                <a:cs typeface="TeXGyreAdventor"/>
              </a:rPr>
              <a:t>42</a:t>
            </a:r>
            <a:endParaRPr sz="1000">
              <a:latin typeface="TeXGyreAdventor"/>
              <a:cs typeface="TeXGyreAdventor"/>
            </a:endParaRPr>
          </a:p>
          <a:p>
            <a:pPr algn="ctr">
              <a:lnSpc>
                <a:spcPct val="100000"/>
              </a:lnSpc>
            </a:pPr>
            <a:r>
              <a:rPr sz="1000" b="1" spc="-100" dirty="0">
                <a:solidFill>
                  <a:srgbClr val="FFFFFF"/>
                </a:solidFill>
                <a:latin typeface="Verdana"/>
                <a:cs typeface="Verdana"/>
                <a:hlinkClick r:id="rId2"/>
              </a:rPr>
              <a:t>www.sab-formalites.com</a:t>
            </a:r>
            <a:endParaRPr sz="1000">
              <a:latin typeface="Verdana"/>
              <a:cs typeface="Verdana"/>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1057</TotalTime>
  <Words>1727</Words>
  <Application>Microsoft Office PowerPoint</Application>
  <PresentationFormat>Custom</PresentationFormat>
  <Paragraphs>333</Paragraphs>
  <Slides>17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Calibri</vt:lpstr>
      <vt:lpstr>Georgia</vt:lpstr>
      <vt:lpstr>TeXGyreAdventor</vt:lpstr>
      <vt:lpstr>Times New Roman</vt:lpstr>
      <vt:lpstr>Trebuchet MS</vt:lpstr>
      <vt:lpstr>Verdana</vt:lpstr>
      <vt:lpstr>Wingdings</vt:lpstr>
      <vt:lpstr>Office Theme</vt:lpstr>
      <vt:lpstr>Formalities Office</vt:lpstr>
      <vt:lpstr>PowerPoint Presentation</vt:lpstr>
      <vt:lpstr>PowerPoint Presentation</vt:lpstr>
      <vt:lpstr>PowerPoint Presentation</vt:lpstr>
      <vt:lpstr>PowerPoint Presentation</vt:lpstr>
      <vt:lpstr>PowerPoint Presentation</vt:lpstr>
      <vt:lpstr>DOMICILIATION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HIGHLIGHTS</vt:lpstr>
      <vt:lpstr>Your Formalities Made Simple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Formalities Office</dc:title>
  <dc:creator>Elisabeth Argain</dc:creator>
  <cp:lastModifiedBy>lionel Dahan</cp:lastModifiedBy>
  <cp:revision>15</cp:revision>
  <dcterms:created xsi:type="dcterms:W3CDTF">2022-01-24T08:31:04Z</dcterms:created>
  <dcterms:modified xsi:type="dcterms:W3CDTF">2026-03-19T05:30:27Z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2018-03-09T00:00:00Z</vt:filetime>
  </property>
  <property fmtid="{D5CDD505-2E9C-101B-9397-08002B2CF9AE}" pid="3" name="Creator">
    <vt:lpwstr>Adobe InDesign CC 13.0 (Windows)</vt:lpwstr>
  </property>
  <property fmtid="{D5CDD505-2E9C-101B-9397-08002B2CF9AE}" pid="4" name="LastSaved">
    <vt:filetime>2022-01-24T00:00:00Z</vt:filetime>
  </property>
</Properties>
</file>